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5"/>
  </p:notesMasterIdLst>
  <p:handoutMasterIdLst>
    <p:handoutMasterId r:id="rId186"/>
  </p:handoutMasterIdLst>
  <p:sldIdLst>
    <p:sldId id="256" r:id="rId2"/>
    <p:sldId id="297" r:id="rId3"/>
    <p:sldId id="259" r:id="rId4"/>
    <p:sldId id="290" r:id="rId5"/>
    <p:sldId id="291" r:id="rId6"/>
    <p:sldId id="292" r:id="rId7"/>
    <p:sldId id="304" r:id="rId8"/>
    <p:sldId id="294" r:id="rId9"/>
    <p:sldId id="295" r:id="rId10"/>
    <p:sldId id="305" r:id="rId11"/>
    <p:sldId id="306" r:id="rId12"/>
    <p:sldId id="298" r:id="rId13"/>
    <p:sldId id="299" r:id="rId14"/>
    <p:sldId id="300" r:id="rId15"/>
    <p:sldId id="301" r:id="rId16"/>
    <p:sldId id="302" r:id="rId17"/>
    <p:sldId id="303" r:id="rId18"/>
    <p:sldId id="332" r:id="rId19"/>
    <p:sldId id="307" r:id="rId20"/>
    <p:sldId id="308" r:id="rId21"/>
    <p:sldId id="309" r:id="rId22"/>
    <p:sldId id="311" r:id="rId23"/>
    <p:sldId id="312" r:id="rId24"/>
    <p:sldId id="310" r:id="rId25"/>
    <p:sldId id="333" r:id="rId26"/>
    <p:sldId id="342" r:id="rId27"/>
    <p:sldId id="338" r:id="rId28"/>
    <p:sldId id="639" r:id="rId29"/>
    <p:sldId id="640" r:id="rId30"/>
    <p:sldId id="339" r:id="rId31"/>
    <p:sldId id="340" r:id="rId32"/>
    <p:sldId id="341" r:id="rId33"/>
    <p:sldId id="343" r:id="rId34"/>
    <p:sldId id="641" r:id="rId35"/>
    <p:sldId id="642" r:id="rId36"/>
    <p:sldId id="643" r:id="rId37"/>
    <p:sldId id="644" r:id="rId38"/>
    <p:sldId id="647" r:id="rId39"/>
    <p:sldId id="344" r:id="rId40"/>
    <p:sldId id="648" r:id="rId41"/>
    <p:sldId id="652" r:id="rId42"/>
    <p:sldId id="653" r:id="rId43"/>
    <p:sldId id="655" r:id="rId44"/>
    <p:sldId id="656" r:id="rId45"/>
    <p:sldId id="657" r:id="rId46"/>
    <p:sldId id="658" r:id="rId47"/>
    <p:sldId id="660" r:id="rId48"/>
    <p:sldId id="659" r:id="rId49"/>
    <p:sldId id="345" r:id="rId50"/>
    <p:sldId id="346" r:id="rId51"/>
    <p:sldId id="662" r:id="rId52"/>
    <p:sldId id="661" r:id="rId53"/>
    <p:sldId id="663" r:id="rId54"/>
    <p:sldId id="664" r:id="rId55"/>
    <p:sldId id="347" r:id="rId56"/>
    <p:sldId id="319" r:id="rId57"/>
    <p:sldId id="348" r:id="rId58"/>
    <p:sldId id="353" r:id="rId59"/>
    <p:sldId id="334" r:id="rId60"/>
    <p:sldId id="320" r:id="rId61"/>
    <p:sldId id="274" r:id="rId62"/>
    <p:sldId id="323" r:id="rId63"/>
    <p:sldId id="273" r:id="rId64"/>
    <p:sldId id="275" r:id="rId65"/>
    <p:sldId id="276" r:id="rId66"/>
    <p:sldId id="277" r:id="rId67"/>
    <p:sldId id="619" r:id="rId68"/>
    <p:sldId id="620" r:id="rId69"/>
    <p:sldId id="632" r:id="rId70"/>
    <p:sldId id="633" r:id="rId71"/>
    <p:sldId id="634" r:id="rId72"/>
    <p:sldId id="621" r:id="rId73"/>
    <p:sldId id="622" r:id="rId74"/>
    <p:sldId id="623" r:id="rId75"/>
    <p:sldId id="625" r:id="rId76"/>
    <p:sldId id="324" r:id="rId77"/>
    <p:sldId id="888" r:id="rId78"/>
    <p:sldId id="885" r:id="rId79"/>
    <p:sldId id="886" r:id="rId80"/>
    <p:sldId id="887" r:id="rId81"/>
    <p:sldId id="588" r:id="rId82"/>
    <p:sldId id="593" r:id="rId83"/>
    <p:sldId id="594" r:id="rId84"/>
    <p:sldId id="595" r:id="rId85"/>
    <p:sldId id="587" r:id="rId86"/>
    <p:sldId id="589" r:id="rId87"/>
    <p:sldId id="590" r:id="rId88"/>
    <p:sldId id="591" r:id="rId89"/>
    <p:sldId id="335" r:id="rId90"/>
    <p:sldId id="325" r:id="rId91"/>
    <p:sldId id="326" r:id="rId92"/>
    <p:sldId id="327" r:id="rId93"/>
    <p:sldId id="328" r:id="rId94"/>
    <p:sldId id="336" r:id="rId95"/>
    <p:sldId id="635" r:id="rId96"/>
    <p:sldId id="284" r:id="rId97"/>
    <p:sldId id="329" r:id="rId98"/>
    <p:sldId id="285" r:id="rId99"/>
    <p:sldId id="636" r:id="rId100"/>
    <p:sldId id="313" r:id="rId101"/>
    <p:sldId id="314" r:id="rId102"/>
    <p:sldId id="315" r:id="rId103"/>
    <p:sldId id="316" r:id="rId104"/>
    <p:sldId id="638" r:id="rId105"/>
    <p:sldId id="637" r:id="rId106"/>
    <p:sldId id="1063" r:id="rId107"/>
    <p:sldId id="892" r:id="rId108"/>
    <p:sldId id="973" r:id="rId109"/>
    <p:sldId id="974" r:id="rId110"/>
    <p:sldId id="975" r:id="rId111"/>
    <p:sldId id="976" r:id="rId112"/>
    <p:sldId id="977" r:id="rId113"/>
    <p:sldId id="893" r:id="rId114"/>
    <p:sldId id="894" r:id="rId115"/>
    <p:sldId id="895" r:id="rId116"/>
    <p:sldId id="896" r:id="rId117"/>
    <p:sldId id="897" r:id="rId118"/>
    <p:sldId id="898" r:id="rId119"/>
    <p:sldId id="899" r:id="rId120"/>
    <p:sldId id="900" r:id="rId121"/>
    <p:sldId id="901" r:id="rId122"/>
    <p:sldId id="902" r:id="rId123"/>
    <p:sldId id="978" r:id="rId124"/>
    <p:sldId id="979" r:id="rId125"/>
    <p:sldId id="980" r:id="rId126"/>
    <p:sldId id="981" r:id="rId127"/>
    <p:sldId id="982" r:id="rId128"/>
    <p:sldId id="1051" r:id="rId129"/>
    <p:sldId id="1050" r:id="rId130"/>
    <p:sldId id="903" r:id="rId131"/>
    <p:sldId id="904" r:id="rId132"/>
    <p:sldId id="906" r:id="rId133"/>
    <p:sldId id="907" r:id="rId134"/>
    <p:sldId id="908" r:id="rId135"/>
    <p:sldId id="909" r:id="rId136"/>
    <p:sldId id="910" r:id="rId137"/>
    <p:sldId id="911" r:id="rId138"/>
    <p:sldId id="912" r:id="rId139"/>
    <p:sldId id="913" r:id="rId140"/>
    <p:sldId id="914" r:id="rId141"/>
    <p:sldId id="915" r:id="rId142"/>
    <p:sldId id="916" r:id="rId143"/>
    <p:sldId id="983" r:id="rId144"/>
    <p:sldId id="984" r:id="rId145"/>
    <p:sldId id="985" r:id="rId146"/>
    <p:sldId id="986" r:id="rId147"/>
    <p:sldId id="987" r:id="rId148"/>
    <p:sldId id="988" r:id="rId149"/>
    <p:sldId id="989" r:id="rId150"/>
    <p:sldId id="1052" r:id="rId151"/>
    <p:sldId id="1053" r:id="rId152"/>
    <p:sldId id="1021" r:id="rId153"/>
    <p:sldId id="1056" r:id="rId154"/>
    <p:sldId id="1057" r:id="rId155"/>
    <p:sldId id="1061" r:id="rId156"/>
    <p:sldId id="1062" r:id="rId157"/>
    <p:sldId id="1058" r:id="rId158"/>
    <p:sldId id="1059" r:id="rId159"/>
    <p:sldId id="296" r:id="rId160"/>
    <p:sldId id="286" r:id="rId161"/>
    <p:sldId id="260" r:id="rId162"/>
    <p:sldId id="261" r:id="rId163"/>
    <p:sldId id="263" r:id="rId164"/>
    <p:sldId id="264" r:id="rId165"/>
    <p:sldId id="265" r:id="rId166"/>
    <p:sldId id="278" r:id="rId167"/>
    <p:sldId id="279" r:id="rId168"/>
    <p:sldId id="280" r:id="rId169"/>
    <p:sldId id="281" r:id="rId170"/>
    <p:sldId id="266" r:id="rId171"/>
    <p:sldId id="267" r:id="rId172"/>
    <p:sldId id="268" r:id="rId173"/>
    <p:sldId id="269" r:id="rId174"/>
    <p:sldId id="271" r:id="rId175"/>
    <p:sldId id="270" r:id="rId176"/>
    <p:sldId id="318" r:id="rId177"/>
    <p:sldId id="287" r:id="rId178"/>
    <p:sldId id="288" r:id="rId179"/>
    <p:sldId id="289" r:id="rId180"/>
    <p:sldId id="321" r:id="rId181"/>
    <p:sldId id="322" r:id="rId182"/>
    <p:sldId id="282" r:id="rId183"/>
    <p:sldId id="283" r:id="rId184"/>
  </p:sldIdLst>
  <p:sldSz cx="12192000" cy="6858000"/>
  <p:notesSz cx="6858000" cy="9144000"/>
  <p:defaultTextStyle>
    <a:defPPr rtl="0">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297"/>
            <p14:sldId id="259"/>
            <p14:sldId id="290"/>
            <p14:sldId id="291"/>
            <p14:sldId id="292"/>
            <p14:sldId id="304"/>
            <p14:sldId id="294"/>
            <p14:sldId id="295"/>
            <p14:sldId id="305"/>
            <p14:sldId id="306"/>
            <p14:sldId id="298"/>
            <p14:sldId id="299"/>
            <p14:sldId id="300"/>
            <p14:sldId id="301"/>
            <p14:sldId id="302"/>
            <p14:sldId id="303"/>
            <p14:sldId id="332"/>
            <p14:sldId id="307"/>
            <p14:sldId id="308"/>
            <p14:sldId id="309"/>
            <p14:sldId id="311"/>
            <p14:sldId id="312"/>
            <p14:sldId id="310"/>
            <p14:sldId id="333"/>
            <p14:sldId id="342"/>
            <p14:sldId id="338"/>
            <p14:sldId id="639"/>
            <p14:sldId id="640"/>
            <p14:sldId id="339"/>
            <p14:sldId id="340"/>
            <p14:sldId id="341"/>
            <p14:sldId id="343"/>
            <p14:sldId id="641"/>
            <p14:sldId id="642"/>
            <p14:sldId id="643"/>
            <p14:sldId id="644"/>
            <p14:sldId id="647"/>
            <p14:sldId id="344"/>
            <p14:sldId id="648"/>
            <p14:sldId id="652"/>
            <p14:sldId id="653"/>
            <p14:sldId id="655"/>
            <p14:sldId id="656"/>
            <p14:sldId id="657"/>
            <p14:sldId id="658"/>
            <p14:sldId id="660"/>
            <p14:sldId id="659"/>
            <p14:sldId id="345"/>
            <p14:sldId id="346"/>
            <p14:sldId id="662"/>
            <p14:sldId id="661"/>
            <p14:sldId id="663"/>
            <p14:sldId id="664"/>
            <p14:sldId id="347"/>
            <p14:sldId id="319"/>
            <p14:sldId id="348"/>
            <p14:sldId id="353"/>
            <p14:sldId id="334"/>
            <p14:sldId id="320"/>
            <p14:sldId id="274"/>
            <p14:sldId id="323"/>
            <p14:sldId id="273"/>
            <p14:sldId id="275"/>
            <p14:sldId id="276"/>
            <p14:sldId id="277"/>
            <p14:sldId id="619"/>
            <p14:sldId id="620"/>
            <p14:sldId id="632"/>
            <p14:sldId id="633"/>
            <p14:sldId id="634"/>
            <p14:sldId id="621"/>
            <p14:sldId id="622"/>
            <p14:sldId id="623"/>
            <p14:sldId id="625"/>
            <p14:sldId id="324"/>
            <p14:sldId id="888"/>
            <p14:sldId id="885"/>
            <p14:sldId id="886"/>
            <p14:sldId id="887"/>
            <p14:sldId id="588"/>
            <p14:sldId id="593"/>
            <p14:sldId id="594"/>
            <p14:sldId id="595"/>
            <p14:sldId id="587"/>
            <p14:sldId id="589"/>
            <p14:sldId id="590"/>
            <p14:sldId id="591"/>
            <p14:sldId id="335"/>
            <p14:sldId id="325"/>
            <p14:sldId id="326"/>
            <p14:sldId id="327"/>
            <p14:sldId id="328"/>
            <p14:sldId id="336"/>
            <p14:sldId id="635"/>
            <p14:sldId id="284"/>
            <p14:sldId id="329"/>
            <p14:sldId id="285"/>
            <p14:sldId id="636"/>
            <p14:sldId id="313"/>
            <p14:sldId id="314"/>
            <p14:sldId id="315"/>
            <p14:sldId id="316"/>
            <p14:sldId id="638"/>
            <p14:sldId id="637"/>
            <p14:sldId id="1063"/>
            <p14:sldId id="892"/>
            <p14:sldId id="973"/>
            <p14:sldId id="974"/>
            <p14:sldId id="975"/>
            <p14:sldId id="976"/>
            <p14:sldId id="977"/>
            <p14:sldId id="893"/>
            <p14:sldId id="894"/>
            <p14:sldId id="895"/>
            <p14:sldId id="896"/>
            <p14:sldId id="897"/>
            <p14:sldId id="898"/>
            <p14:sldId id="899"/>
            <p14:sldId id="900"/>
            <p14:sldId id="901"/>
            <p14:sldId id="902"/>
            <p14:sldId id="978"/>
            <p14:sldId id="979"/>
            <p14:sldId id="980"/>
            <p14:sldId id="981"/>
            <p14:sldId id="982"/>
            <p14:sldId id="1051"/>
            <p14:sldId id="1050"/>
            <p14:sldId id="903"/>
            <p14:sldId id="904"/>
            <p14:sldId id="906"/>
            <p14:sldId id="907"/>
            <p14:sldId id="908"/>
            <p14:sldId id="909"/>
            <p14:sldId id="910"/>
            <p14:sldId id="911"/>
            <p14:sldId id="912"/>
            <p14:sldId id="913"/>
            <p14:sldId id="914"/>
            <p14:sldId id="915"/>
            <p14:sldId id="916"/>
            <p14:sldId id="983"/>
            <p14:sldId id="984"/>
            <p14:sldId id="985"/>
            <p14:sldId id="986"/>
            <p14:sldId id="987"/>
            <p14:sldId id="988"/>
            <p14:sldId id="989"/>
            <p14:sldId id="1052"/>
            <p14:sldId id="1053"/>
            <p14:sldId id="1021"/>
            <p14:sldId id="1056"/>
            <p14:sldId id="1057"/>
            <p14:sldId id="1061"/>
            <p14:sldId id="1062"/>
            <p14:sldId id="1058"/>
            <p14:sldId id="1059"/>
            <p14:sldId id="296"/>
            <p14:sldId id="286"/>
            <p14:sldId id="260"/>
            <p14:sldId id="261"/>
            <p14:sldId id="263"/>
            <p14:sldId id="264"/>
            <p14:sldId id="265"/>
            <p14:sldId id="278"/>
            <p14:sldId id="279"/>
            <p14:sldId id="280"/>
            <p14:sldId id="281"/>
            <p14:sldId id="266"/>
            <p14:sldId id="267"/>
            <p14:sldId id="268"/>
            <p14:sldId id="269"/>
            <p14:sldId id="271"/>
            <p14:sldId id="270"/>
            <p14:sldId id="318"/>
            <p14:sldId id="287"/>
            <p14:sldId id="288"/>
            <p14:sldId id="289"/>
            <p14:sldId id="321"/>
            <p14:sldId id="322"/>
            <p14:sldId id="282"/>
            <p14:sldId id="283"/>
          </p14:sldIdLst>
        </p14:section>
      </p14:sectionLst>
    </p:ext>
    <p:ext uri="{EFAFB233-063F-42B5-8137-9DF3F51BA10A}">
      <p15:sldGuideLst xmlns:p15="http://schemas.microsoft.com/office/powerpoint/2012/main">
        <p15:guide id="1" orient="horz" pos="2205" userDrawn="1">
          <p15:clr>
            <a:srgbClr val="A4A3A4"/>
          </p15:clr>
        </p15:guide>
        <p15:guide id="2" pos="37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7FB"/>
    <a:srgbClr val="D24726"/>
    <a:srgbClr val="0000FF"/>
    <a:srgbClr val="008B39"/>
    <a:srgbClr val="008B3A"/>
    <a:srgbClr val="FE7B06"/>
    <a:srgbClr val="EAEFF7"/>
    <a:srgbClr val="0074C1"/>
    <a:srgbClr val="D1FBFD"/>
    <a:srgbClr val="DD4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77164" autoAdjust="0"/>
  </p:normalViewPr>
  <p:slideViewPr>
    <p:cSldViewPr snapToGrid="0">
      <p:cViewPr varScale="1">
        <p:scale>
          <a:sx n="99" d="100"/>
          <a:sy n="99" d="100"/>
        </p:scale>
        <p:origin x="1256" y="184"/>
      </p:cViewPr>
      <p:guideLst>
        <p:guide orient="horz" pos="2205"/>
        <p:guide pos="377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commentAuthors" Target="commentAuthor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7CB5363-1257-42F6-9FA1-78D9A6383C5B}" type="datetime2">
              <a:rPr lang="zh-CN" altLang="en-US" smtClean="0">
                <a:latin typeface="微软雅黑" panose="020B0503020204020204" pitchFamily="34" charset="-122"/>
                <a:ea typeface="微软雅黑" panose="020B0503020204020204" pitchFamily="34" charset="-122"/>
              </a:rPr>
              <a:t>2023年9月18日 Monday</a:t>
            </a:fld>
            <a:endParaRPr 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smtClean="0">
                <a:latin typeface="微软雅黑" panose="020B0503020204020204" pitchFamily="34" charset="-122"/>
                <a:ea typeface="微软雅黑" panose="020B0503020204020204" pitchFamily="34" charset="-122"/>
              </a:rPr>
              <a:t>‹#›</a:t>
            </a:fld>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0717CCD-7153-4CFA-8FE4-043AE2A91A48}" type="datetime2">
              <a:rPr lang="zh-CN" altLang="en-US" smtClean="0"/>
              <a:pPr/>
              <a:t>2023年9月18日 Monday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189" algn="l" defTabSz="914377"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377" algn="l" defTabSz="914377"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566" algn="l" defTabSz="914377"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754" algn="l" defTabSz="914377"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b="0" i="0" kern="1200" dirty="0">
                <a:solidFill>
                  <a:schemeClr val="tx1"/>
                </a:solidFill>
                <a:effectLst/>
                <a:latin typeface="+mn-lt"/>
                <a:ea typeface="+mn-ea"/>
                <a:cs typeface="+mn-cs"/>
              </a:rPr>
              <a:t>在遗忘门中，我们选择性忘记掉了一些信息，现在我们需要补充一些信息到“细胞状态”中，对细胞状态进行更新。</a:t>
            </a:r>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70</a:t>
            </a:fld>
            <a:endParaRPr kumimoji="1" lang="zh-CN" altLang="en-US"/>
          </a:p>
        </p:txBody>
      </p:sp>
    </p:spTree>
    <p:extLst>
      <p:ext uri="{BB962C8B-B14F-4D97-AF65-F5344CB8AC3E}">
        <p14:creationId xmlns:p14="http://schemas.microsoft.com/office/powerpoint/2010/main" val="5407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接下来，我们根据上一个</a:t>
            </a:r>
            <a:r>
              <a:rPr lang="en-US" altLang="zh-CN" dirty="0"/>
              <a:t>cell</a:t>
            </a:r>
            <a:r>
              <a:rPr lang="zh-CN" altLang="en-US" dirty="0"/>
              <a:t> </a:t>
            </a:r>
            <a:r>
              <a:rPr lang="en-US" altLang="zh-CN" dirty="0"/>
              <a:t>state</a:t>
            </a:r>
            <a:r>
              <a:rPr lang="zh-CN" altLang="en-US" dirty="0"/>
              <a:t>，和我们补充的</a:t>
            </a:r>
            <a:r>
              <a:rPr lang="en-US" altLang="zh-CN" dirty="0"/>
              <a:t>new</a:t>
            </a:r>
            <a:r>
              <a:rPr lang="zh-CN" altLang="en-US" dirty="0"/>
              <a:t> </a:t>
            </a:r>
            <a:r>
              <a:rPr lang="en-US" altLang="zh-CN" dirty="0"/>
              <a:t>cell</a:t>
            </a:r>
            <a:r>
              <a:rPr lang="zh-CN" altLang="en-US" dirty="0"/>
              <a:t> </a:t>
            </a:r>
            <a:r>
              <a:rPr lang="en-US" altLang="zh-CN" dirty="0"/>
              <a:t>state</a:t>
            </a:r>
            <a:r>
              <a:rPr lang="zh-CN" altLang="en-US" dirty="0"/>
              <a:t>，更新得到当前的</a:t>
            </a:r>
            <a:r>
              <a:rPr lang="en-US" altLang="zh-CN" dirty="0"/>
              <a:t>cell</a:t>
            </a:r>
            <a:r>
              <a:rPr lang="zh-CN" altLang="en-US" dirty="0"/>
              <a:t> </a:t>
            </a:r>
            <a:r>
              <a:rPr lang="en-US" altLang="zh-CN" dirty="0"/>
              <a:t>state</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71</a:t>
            </a:fld>
            <a:endParaRPr kumimoji="1" lang="zh-CN" altLang="en-US"/>
          </a:p>
        </p:txBody>
      </p:sp>
    </p:spTree>
    <p:extLst>
      <p:ext uri="{BB962C8B-B14F-4D97-AF65-F5344CB8AC3E}">
        <p14:creationId xmlns:p14="http://schemas.microsoft.com/office/powerpoint/2010/main" val="1223744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zh-CN" altLang="en-US" dirty="0"/>
              <a:t>最后，我们将</a:t>
            </a:r>
            <a:r>
              <a:rPr lang="en-US" altLang="zh-CN" dirty="0"/>
              <a:t>cell</a:t>
            </a:r>
            <a:r>
              <a:rPr lang="zh-CN" altLang="en-US" dirty="0"/>
              <a:t> </a:t>
            </a:r>
            <a:r>
              <a:rPr lang="en-US" altLang="zh-CN" dirty="0"/>
              <a:t>state</a:t>
            </a:r>
            <a:r>
              <a:rPr lang="zh-CN" altLang="en-US" dirty="0"/>
              <a:t>中存储的信息进行选择性输出。</a:t>
            </a:r>
            <a:endParaRPr lang="en-US" dirty="0"/>
          </a:p>
          <a:p>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72</a:t>
            </a:fld>
            <a:endParaRPr kumimoji="1" lang="zh-CN" altLang="en-US"/>
          </a:p>
        </p:txBody>
      </p:sp>
    </p:spTree>
    <p:extLst>
      <p:ext uri="{BB962C8B-B14F-4D97-AF65-F5344CB8AC3E}">
        <p14:creationId xmlns:p14="http://schemas.microsoft.com/office/powerpoint/2010/main" val="1067403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刚才我们讲的</a:t>
            </a:r>
            <a:r>
              <a:rPr lang="en-US" altLang="zh-CN" dirty="0"/>
              <a:t>LSTM</a:t>
            </a:r>
            <a:r>
              <a:rPr lang="zh-CN" altLang="en-US" dirty="0"/>
              <a:t>中，设计了一个</a:t>
            </a:r>
            <a:r>
              <a:rPr lang="en-US" altLang="zh-CN" dirty="0"/>
              <a:t>forget</a:t>
            </a:r>
            <a:r>
              <a:rPr lang="zh-CN" altLang="en-US" dirty="0"/>
              <a:t> </a:t>
            </a:r>
            <a:r>
              <a:rPr lang="en-US" altLang="zh-CN" dirty="0"/>
              <a:t>gate</a:t>
            </a:r>
            <a:r>
              <a:rPr lang="zh-CN" altLang="en-US" dirty="0"/>
              <a:t>和</a:t>
            </a:r>
            <a:r>
              <a:rPr lang="en-US" altLang="zh-CN" dirty="0"/>
              <a:t>input</a:t>
            </a:r>
            <a:r>
              <a:rPr lang="zh-CN" altLang="en-US" dirty="0"/>
              <a:t> </a:t>
            </a:r>
            <a:r>
              <a:rPr lang="en-US" altLang="zh-CN" dirty="0"/>
              <a:t>gate</a:t>
            </a:r>
            <a:r>
              <a:rPr lang="zh-CN" altLang="en-US" dirty="0"/>
              <a:t>来判断该忘记多少信息，补充多少信息，那么这两个类似的</a:t>
            </a:r>
            <a:r>
              <a:rPr lang="en-US" altLang="zh-CN" dirty="0"/>
              <a:t>gate</a:t>
            </a:r>
            <a:r>
              <a:rPr lang="zh-CN" altLang="en-US" dirty="0"/>
              <a:t>是否可以合并成一个了？</a:t>
            </a:r>
          </a:p>
          <a:p>
            <a:r>
              <a:rPr lang="zh-CN" altLang="en-US" dirty="0"/>
              <a:t>再者，</a:t>
            </a:r>
            <a:r>
              <a:rPr lang="en-US" altLang="zh-CN" dirty="0"/>
              <a:t>hidden</a:t>
            </a:r>
            <a:r>
              <a:rPr lang="zh-CN" altLang="en-US" dirty="0"/>
              <a:t> </a:t>
            </a:r>
            <a:r>
              <a:rPr lang="en-US" altLang="zh-CN" dirty="0"/>
              <a:t>state</a:t>
            </a:r>
            <a:r>
              <a:rPr lang="zh-CN" altLang="en-US" dirty="0"/>
              <a:t>其实就是</a:t>
            </a:r>
            <a:r>
              <a:rPr lang="en-US" altLang="zh-CN" dirty="0"/>
              <a:t>cell</a:t>
            </a:r>
            <a:r>
              <a:rPr lang="zh-CN" altLang="en-US" dirty="0"/>
              <a:t> </a:t>
            </a:r>
            <a:r>
              <a:rPr lang="en-US" altLang="zh-CN" dirty="0"/>
              <a:t>state</a:t>
            </a:r>
            <a:r>
              <a:rPr lang="zh-CN" altLang="en-US" dirty="0"/>
              <a:t>的一种非线性映射，这两个是否也可以合并一下了？</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73</a:t>
            </a:fld>
            <a:endParaRPr kumimoji="1" lang="zh-CN" altLang="en-US"/>
          </a:p>
        </p:txBody>
      </p:sp>
    </p:spTree>
    <p:extLst>
      <p:ext uri="{BB962C8B-B14F-4D97-AF65-F5344CB8AC3E}">
        <p14:creationId xmlns:p14="http://schemas.microsoft.com/office/powerpoint/2010/main" val="71067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双向</a:t>
            </a:r>
            <a:r>
              <a:rPr lang="en-US" altLang="zh-CN" dirty="0"/>
              <a:t>RNN</a:t>
            </a:r>
            <a:r>
              <a:rPr lang="zh-CN" altLang="en-US" dirty="0"/>
              <a:t>主要是将反向顺序也作为一个重要特征考虑进来，设计了两个</a:t>
            </a:r>
            <a:r>
              <a:rPr lang="en-US" altLang="zh-CN" dirty="0"/>
              <a:t>hidden</a:t>
            </a:r>
            <a:r>
              <a:rPr lang="zh-CN" altLang="en-US" dirty="0"/>
              <a:t> </a:t>
            </a:r>
            <a:r>
              <a:rPr lang="en-US" altLang="zh-CN" dirty="0"/>
              <a:t>state</a:t>
            </a:r>
            <a:r>
              <a:rPr lang="zh-CN" altLang="en-US" dirty="0"/>
              <a:t>：</a:t>
            </a:r>
            <a:r>
              <a:rPr lang="en-US" altLang="zh-CN" dirty="0"/>
              <a:t>forward</a:t>
            </a:r>
            <a:r>
              <a:rPr lang="zh-CN" altLang="en-US" dirty="0"/>
              <a:t> </a:t>
            </a:r>
            <a:r>
              <a:rPr lang="en-US" altLang="zh-CN" dirty="0"/>
              <a:t>xx</a:t>
            </a:r>
            <a:r>
              <a:rPr lang="zh-CN" altLang="en-US" dirty="0"/>
              <a:t>和</a:t>
            </a:r>
            <a:r>
              <a:rPr lang="en-US" altLang="zh-CN" dirty="0"/>
              <a:t>backward</a:t>
            </a:r>
            <a:r>
              <a:rPr lang="zh-CN" altLang="en-US" dirty="0"/>
              <a:t> </a:t>
            </a:r>
            <a:r>
              <a:rPr lang="en-US" altLang="zh-CN" dirty="0"/>
              <a:t>xx</a:t>
            </a:r>
            <a:endParaRPr lang="zh-CN" altLang="en-US" dirty="0"/>
          </a:p>
          <a:p>
            <a:r>
              <a:rPr lang="zh-CN" altLang="en-US" dirty="0"/>
              <a:t>在每个</a:t>
            </a:r>
            <a:r>
              <a:rPr lang="en-US" altLang="zh-CN" dirty="0"/>
              <a:t>time</a:t>
            </a:r>
            <a:r>
              <a:rPr lang="zh-CN" altLang="en-US" dirty="0"/>
              <a:t> </a:t>
            </a:r>
            <a:r>
              <a:rPr lang="en-US" altLang="zh-CN" dirty="0"/>
              <a:t>step</a:t>
            </a:r>
            <a:r>
              <a:rPr lang="zh-CN" altLang="en-US" dirty="0"/>
              <a:t>输出</a:t>
            </a:r>
            <a:r>
              <a:rPr lang="en-US" altLang="zh-CN" dirty="0"/>
              <a:t>y</a:t>
            </a:r>
            <a:r>
              <a:rPr lang="zh-CN" altLang="en-US" dirty="0"/>
              <a:t>的时候，同时考虑两个方向的</a:t>
            </a:r>
            <a:r>
              <a:rPr lang="en-US" altLang="zh-CN" dirty="0"/>
              <a:t>hidden</a:t>
            </a:r>
            <a:r>
              <a:rPr lang="zh-CN" altLang="en-US" dirty="0"/>
              <a:t> </a:t>
            </a:r>
            <a:r>
              <a:rPr lang="en-US" altLang="zh-CN" dirty="0"/>
              <a:t>state</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74</a:t>
            </a:fld>
            <a:endParaRPr kumimoji="1" lang="zh-CN" altLang="en-US"/>
          </a:p>
        </p:txBody>
      </p:sp>
    </p:spTree>
    <p:extLst>
      <p:ext uri="{BB962C8B-B14F-4D97-AF65-F5344CB8AC3E}">
        <p14:creationId xmlns:p14="http://schemas.microsoft.com/office/powerpoint/2010/main" val="1940712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a:t>
            </a:r>
            <a:r>
              <a:rPr lang="en-US" altLang="zh-CN" dirty="0"/>
              <a:t>NLP</a:t>
            </a:r>
            <a:r>
              <a:rPr lang="zh-CN" altLang="en-US" dirty="0"/>
              <a:t>中，</a:t>
            </a:r>
            <a:r>
              <a:rPr lang="en-US" altLang="zh-CN" dirty="0"/>
              <a:t>LSTM</a:t>
            </a:r>
            <a:r>
              <a:rPr lang="zh-CN" altLang="en-US" dirty="0"/>
              <a:t>主要用于考虑文本中的序列化特征，无法考虑一些结构化特征，例如</a:t>
            </a:r>
            <a:r>
              <a:rPr lang="en-US" altLang="zh-CN" dirty="0"/>
              <a:t>dependency tree &amp; </a:t>
            </a:r>
            <a:r>
              <a:rPr lang="en-US" altLang="zh-CN" dirty="0" err="1"/>
              <a:t>con’stituency</a:t>
            </a:r>
            <a:r>
              <a:rPr lang="en-US" altLang="zh-CN" dirty="0"/>
              <a:t> tree</a:t>
            </a:r>
            <a:r>
              <a:rPr lang="zh-CN" altLang="en-US" dirty="0"/>
              <a:t>。</a:t>
            </a:r>
          </a:p>
          <a:p>
            <a:r>
              <a:rPr lang="zh-CN" altLang="en-US" dirty="0"/>
              <a:t>而</a:t>
            </a:r>
            <a:r>
              <a:rPr lang="en-US" altLang="zh-CN" dirty="0"/>
              <a:t>Tree</a:t>
            </a:r>
            <a:r>
              <a:rPr lang="zh-CN" altLang="en-US" dirty="0"/>
              <a:t>结构的</a:t>
            </a:r>
            <a:r>
              <a:rPr lang="en-US" altLang="zh-CN" dirty="0"/>
              <a:t>LSTM</a:t>
            </a:r>
            <a:r>
              <a:rPr lang="zh-CN" altLang="en-US" dirty="0"/>
              <a:t>就能够很好地表示这些信息。</a:t>
            </a:r>
          </a:p>
          <a:p>
            <a:r>
              <a:rPr lang="zh-CN" altLang="en-US" dirty="0"/>
              <a:t>在</a:t>
            </a:r>
            <a:r>
              <a:rPr lang="en-US" altLang="zh-CN" dirty="0"/>
              <a:t>LSTM</a:t>
            </a:r>
            <a:r>
              <a:rPr lang="zh-CN" altLang="en-US" dirty="0"/>
              <a:t>中每个节点状态的更新都是依赖于其所有</a:t>
            </a:r>
            <a:r>
              <a:rPr lang="en-US" altLang="zh-CN" dirty="0"/>
              <a:t>children</a:t>
            </a:r>
            <a:r>
              <a:rPr lang="zh-CN" altLang="en-US" dirty="0"/>
              <a:t>节点的状态。</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75</a:t>
            </a:fld>
            <a:endParaRPr kumimoji="1" lang="zh-CN" altLang="en-US"/>
          </a:p>
        </p:txBody>
      </p:sp>
    </p:spTree>
    <p:extLst>
      <p:ext uri="{BB962C8B-B14F-4D97-AF65-F5344CB8AC3E}">
        <p14:creationId xmlns:p14="http://schemas.microsoft.com/office/powerpoint/2010/main" val="34026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parallelized.</a:t>
            </a:r>
          </a:p>
          <a:p>
            <a:r>
              <a:rPr lang="en-US" altLang="zh-TW" dirty="0"/>
              <a:t>- the attention mechanism can be seen as the process of soft-addressing in a memory unit. The source, composed of key k and value v, can be seen as the content of memory. Given an input query, the goal of attention mechanism is to return an attention value.</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81</a:t>
            </a:fld>
            <a:endParaRPr lang="zh-TW" altLang="en-US"/>
          </a:p>
        </p:txBody>
      </p:sp>
    </p:spTree>
    <p:extLst>
      <p:ext uri="{BB962C8B-B14F-4D97-AF65-F5344CB8AC3E}">
        <p14:creationId xmlns:p14="http://schemas.microsoft.com/office/powerpoint/2010/main" val="79702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70C0"/>
                </a:solidFill>
                <a:latin typeface="微軟正黑體" panose="020B0604030504040204" pitchFamily="34" charset="-120"/>
                <a:ea typeface="微軟正黑體" panose="020B0604030504040204" pitchFamily="34" charset="-120"/>
              </a:rPr>
              <a:t>Given a query q, we attend</a:t>
            </a:r>
            <a:r>
              <a:rPr lang="en-US" altLang="zh-TW" sz="1200" baseline="0" dirty="0">
                <a:solidFill>
                  <a:srgbClr val="0070C0"/>
                </a:solidFill>
                <a:latin typeface="微軟正黑體" panose="020B0604030504040204" pitchFamily="34" charset="-120"/>
                <a:ea typeface="微軟正黑體" panose="020B0604030504040204" pitchFamily="34" charset="-120"/>
              </a:rPr>
              <a:t> it on each key to calculate the attention weights.</a:t>
            </a:r>
            <a:endParaRPr lang="zh-TW" altLang="en-US" sz="1200" dirty="0">
              <a:solidFill>
                <a:srgbClr val="0070C0"/>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82</a:t>
            </a:fld>
            <a:endParaRPr lang="zh-TW" altLang="en-US"/>
          </a:p>
        </p:txBody>
      </p:sp>
    </p:spTree>
    <p:extLst>
      <p:ext uri="{BB962C8B-B14F-4D97-AF65-F5344CB8AC3E}">
        <p14:creationId xmlns:p14="http://schemas.microsoft.com/office/powerpoint/2010/main" val="198273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apply a </a:t>
            </a:r>
            <a:r>
              <a:rPr lang="en-US" altLang="zh-TW" dirty="0" err="1"/>
              <a:t>softmax</a:t>
            </a:r>
            <a:r>
              <a:rPr lang="en-US" altLang="zh-TW" baseline="0" dirty="0"/>
              <a:t> layer to normalize the attention weights.</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83</a:t>
            </a:fld>
            <a:endParaRPr lang="zh-TW" altLang="en-US"/>
          </a:p>
        </p:txBody>
      </p:sp>
    </p:spTree>
    <p:extLst>
      <p:ext uri="{BB962C8B-B14F-4D97-AF65-F5344CB8AC3E}">
        <p14:creationId xmlns:p14="http://schemas.microsoft.com/office/powerpoint/2010/main" val="17219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benefits</a:t>
            </a:r>
            <a:r>
              <a:rPr lang="en-US" altLang="zh-TW" baseline="0" dirty="0"/>
              <a:t> of self attention</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84</a:t>
            </a:fld>
            <a:endParaRPr lang="zh-TW" altLang="en-US"/>
          </a:p>
        </p:txBody>
      </p:sp>
    </p:spTree>
    <p:extLst>
      <p:ext uri="{BB962C8B-B14F-4D97-AF65-F5344CB8AC3E}">
        <p14:creationId xmlns:p14="http://schemas.microsoft.com/office/powerpoint/2010/main" val="183426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8</a:t>
            </a:fld>
            <a:endParaRPr lang="en-US" dirty="0"/>
          </a:p>
        </p:txBody>
      </p:sp>
    </p:spTree>
    <p:extLst>
      <p:ext uri="{BB962C8B-B14F-4D97-AF65-F5344CB8AC3E}">
        <p14:creationId xmlns:p14="http://schemas.microsoft.com/office/powerpoint/2010/main" val="2347766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lang="en-US" altLang="zh-TW" baseline="0" dirty="0" err="1"/>
              <a:t>Similarily</a:t>
            </a:r>
            <a:endParaRPr lang="en-US" altLang="zh-TW" baseline="0" dirty="0"/>
          </a:p>
          <a:p>
            <a:pPr marL="171450" indent="-171450">
              <a:buFontTx/>
              <a:buChar char="-"/>
            </a:pPr>
            <a:r>
              <a:rPr lang="en-US" altLang="zh-TW" baseline="0" dirty="0"/>
              <a:t>In a matrix form, </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85</a:t>
            </a:fld>
            <a:endParaRPr lang="zh-TW" altLang="en-US"/>
          </a:p>
        </p:txBody>
      </p:sp>
    </p:spTree>
    <p:extLst>
      <p:ext uri="{BB962C8B-B14F-4D97-AF65-F5344CB8AC3E}">
        <p14:creationId xmlns:p14="http://schemas.microsoft.com/office/powerpoint/2010/main" val="150225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the original paper of Transformer, the authors propose a novel</a:t>
            </a:r>
            <a:r>
              <a:rPr lang="en-US" baseline="0" dirty="0"/>
              <a:t> multi-head self-attention.</a:t>
            </a:r>
          </a:p>
          <a:p>
            <a:pPr marL="171450" indent="-171450">
              <a:buFontTx/>
              <a:buChar char="-"/>
            </a:pPr>
            <a:r>
              <a:rPr lang="en-US" baseline="0" dirty="0"/>
              <a:t>The so-called multi-head self-attention is that, it splits the q into multiple sub-vectors via different W.</a:t>
            </a:r>
          </a:p>
          <a:p>
            <a:pPr marL="171450" indent="-171450">
              <a:buFontTx/>
              <a:buChar char="-"/>
            </a:pPr>
            <a:r>
              <a:rPr lang="en-US" baseline="0" dirty="0"/>
              <a:t>And then for each query</a:t>
            </a:r>
            <a:endParaRPr lang="en-US" dirty="0"/>
          </a:p>
        </p:txBody>
      </p:sp>
      <p:sp>
        <p:nvSpPr>
          <p:cNvPr id="4" name="Slide Number Placeholder 3"/>
          <p:cNvSpPr>
            <a:spLocks noGrp="1"/>
          </p:cNvSpPr>
          <p:nvPr>
            <p:ph type="sldNum" sz="quarter" idx="10"/>
          </p:nvPr>
        </p:nvSpPr>
        <p:spPr/>
        <p:txBody>
          <a:bodyPr/>
          <a:lstStyle/>
          <a:p>
            <a:fld id="{33EE170A-D3DC-AD45-A5D0-C674B95A134C}" type="slidenum">
              <a:rPr lang="en-US" smtClean="0"/>
              <a:t>86</a:t>
            </a:fld>
            <a:endParaRPr lang="en-US"/>
          </a:p>
        </p:txBody>
      </p:sp>
    </p:spTree>
    <p:extLst>
      <p:ext uri="{BB962C8B-B14F-4D97-AF65-F5344CB8AC3E}">
        <p14:creationId xmlns:p14="http://schemas.microsoft.com/office/powerpoint/2010/main" val="155325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slide shows the </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88</a:t>
            </a:fld>
            <a:endParaRPr lang="zh-TW" altLang="en-US"/>
          </a:p>
        </p:txBody>
      </p:sp>
    </p:spTree>
    <p:extLst>
      <p:ext uri="{BB962C8B-B14F-4D97-AF65-F5344CB8AC3E}">
        <p14:creationId xmlns:p14="http://schemas.microsoft.com/office/powerpoint/2010/main" val="1578748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93</a:t>
            </a:fld>
            <a:endParaRPr lang="en-US" dirty="0"/>
          </a:p>
        </p:txBody>
      </p:sp>
    </p:spTree>
    <p:extLst>
      <p:ext uri="{BB962C8B-B14F-4D97-AF65-F5344CB8AC3E}">
        <p14:creationId xmlns:p14="http://schemas.microsoft.com/office/powerpoint/2010/main" val="39825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132</a:t>
            </a:fld>
            <a:endParaRPr lang="en-US" dirty="0"/>
          </a:p>
        </p:txBody>
      </p:sp>
    </p:spTree>
    <p:extLst>
      <p:ext uri="{BB962C8B-B14F-4D97-AF65-F5344CB8AC3E}">
        <p14:creationId xmlns:p14="http://schemas.microsoft.com/office/powerpoint/2010/main" val="86600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i="0" dirty="0">
                <a:solidFill>
                  <a:srgbClr val="111111"/>
                </a:solidFill>
                <a:effectLst/>
                <a:latin typeface="Microsoft YaHei" panose="020B0503020204020204" pitchFamily="34" charset="-122"/>
                <a:ea typeface="Microsoft YaHei" panose="020B0503020204020204" pitchFamily="34" charset="-122"/>
              </a:rPr>
              <a:t>由于计算机以及图形运算的特性</a:t>
            </a:r>
            <a:r>
              <a:rPr lang="zh-CN" altLang="en-US" b="0" i="0" dirty="0">
                <a:solidFill>
                  <a:srgbClr val="111111"/>
                </a:solidFill>
                <a:effectLst/>
                <a:latin typeface="Microsoft YaHei" panose="020B0503020204020204" pitchFamily="34" charset="-122"/>
                <a:ea typeface="Microsoft YaHei" panose="020B0503020204020204" pitchFamily="34" charset="-122"/>
              </a:rPr>
              <a:t>，</a:t>
            </a:r>
            <a:r>
              <a:rPr lang="en-US" b="0" i="0" dirty="0">
                <a:solidFill>
                  <a:srgbClr val="111111"/>
                </a:solidFill>
                <a:effectLst/>
                <a:latin typeface="Microsoft YaHei" panose="020B0503020204020204" pitchFamily="34" charset="-122"/>
                <a:ea typeface="Microsoft YaHei" panose="020B0503020204020204" pitchFamily="34" charset="-122"/>
              </a:rPr>
              <a:t>GPU</a:t>
            </a:r>
            <a:r>
              <a:rPr lang="zh-CN" altLang="en-US" b="0" i="0" dirty="0">
                <a:solidFill>
                  <a:srgbClr val="111111"/>
                </a:solidFill>
                <a:effectLst/>
                <a:latin typeface="Microsoft YaHei" panose="020B0503020204020204" pitchFamily="34" charset="-122"/>
                <a:ea typeface="Microsoft YaHei" panose="020B0503020204020204" pitchFamily="34" charset="-122"/>
              </a:rPr>
              <a:t>所进行的运算多数为矩阵运算、并行运算，这些特征使得</a:t>
            </a:r>
            <a:r>
              <a:rPr lang="en-US" b="0" i="0" dirty="0">
                <a:solidFill>
                  <a:srgbClr val="111111"/>
                </a:solidFill>
                <a:effectLst/>
                <a:latin typeface="Microsoft YaHei" panose="020B0503020204020204" pitchFamily="34" charset="-122"/>
                <a:ea typeface="Microsoft YaHei" panose="020B0503020204020204" pitchFamily="34" charset="-122"/>
              </a:rPr>
              <a:t>GPU</a:t>
            </a:r>
            <a:r>
              <a:rPr lang="zh-CN" altLang="en-US" b="0" i="0" dirty="0">
                <a:solidFill>
                  <a:srgbClr val="111111"/>
                </a:solidFill>
                <a:effectLst/>
                <a:latin typeface="Microsoft YaHei" panose="020B0503020204020204" pitchFamily="34" charset="-122"/>
                <a:ea typeface="Microsoft YaHei" panose="020B0503020204020204" pitchFamily="34" charset="-122"/>
              </a:rPr>
              <a:t>更加适合当前以</a:t>
            </a:r>
            <a:r>
              <a:rPr lang="en-US" b="0" i="0" dirty="0">
                <a:solidFill>
                  <a:srgbClr val="111111"/>
                </a:solidFill>
                <a:effectLst/>
                <a:latin typeface="Microsoft YaHei" panose="020B0503020204020204" pitchFamily="34" charset="-122"/>
                <a:ea typeface="Microsoft YaHei" panose="020B0503020204020204" pitchFamily="34" charset="-122"/>
              </a:rPr>
              <a:t>AI</a:t>
            </a:r>
            <a:r>
              <a:rPr lang="zh-CN" altLang="en-US" b="0" i="0" dirty="0">
                <a:solidFill>
                  <a:srgbClr val="111111"/>
                </a:solidFill>
                <a:effectLst/>
                <a:latin typeface="Microsoft YaHei" panose="020B0503020204020204" pitchFamily="34" charset="-122"/>
                <a:ea typeface="Microsoft YaHei" panose="020B0503020204020204" pitchFamily="34" charset="-122"/>
              </a:rPr>
              <a:t>为代表的高性能计算、科学计算等领域，</a:t>
            </a:r>
            <a:r>
              <a:rPr lang="en-US" b="0" i="0" dirty="0">
                <a:solidFill>
                  <a:srgbClr val="111111"/>
                </a:solidFill>
                <a:effectLst/>
                <a:latin typeface="Microsoft YaHei" panose="020B0503020204020204" pitchFamily="34" charset="-122"/>
                <a:ea typeface="Microsoft YaHei" panose="020B0503020204020204" pitchFamily="34" charset="-122"/>
              </a:rPr>
              <a:t>GPU</a:t>
            </a:r>
            <a:r>
              <a:rPr lang="zh-CN" altLang="en-US" b="0" i="0" dirty="0">
                <a:solidFill>
                  <a:srgbClr val="111111"/>
                </a:solidFill>
                <a:effectLst/>
                <a:latin typeface="Microsoft YaHei" panose="020B0503020204020204" pitchFamily="34" charset="-122"/>
                <a:ea typeface="Microsoft YaHei" panose="020B0503020204020204" pitchFamily="34" charset="-122"/>
              </a:rPr>
              <a:t>的使用范围也由早期的图形渲染领域，逐步拓展至高性能运算</a:t>
            </a:r>
            <a:r>
              <a:rPr lang="en-US" altLang="zh-CN" b="0" i="0" dirty="0">
                <a:solidFill>
                  <a:srgbClr val="111111"/>
                </a:solidFill>
                <a:effectLst/>
                <a:latin typeface="Microsoft YaHei" panose="020B0503020204020204" pitchFamily="34" charset="-122"/>
                <a:ea typeface="Microsoft YaHei" panose="020B0503020204020204" pitchFamily="34" charset="-122"/>
              </a:rPr>
              <a:t>&amp;</a:t>
            </a:r>
            <a:r>
              <a:rPr lang="zh-CN" altLang="en-US" b="0" i="0" dirty="0">
                <a:solidFill>
                  <a:srgbClr val="111111"/>
                </a:solidFill>
                <a:effectLst/>
                <a:latin typeface="Microsoft YaHei" panose="020B0503020204020204" pitchFamily="34" charset="-122"/>
                <a:ea typeface="Microsoft YaHei" panose="020B0503020204020204" pitchFamily="34" charset="-122"/>
              </a:rPr>
              <a:t>科学运算领域。</a:t>
            </a:r>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12</a:t>
            </a:fld>
            <a:endParaRPr lang="en-US" dirty="0"/>
          </a:p>
        </p:txBody>
      </p:sp>
    </p:spTree>
    <p:extLst>
      <p:ext uri="{BB962C8B-B14F-4D97-AF65-F5344CB8AC3E}">
        <p14:creationId xmlns:p14="http://schemas.microsoft.com/office/powerpoint/2010/main" val="290879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－具体的，根据</a:t>
            </a:r>
            <a:r>
              <a:rPr lang="en-US" altLang="zh-CN" dirty="0"/>
              <a:t>RNN</a:t>
            </a:r>
            <a:r>
              <a:rPr lang="zh-CN" altLang="en-US" dirty="0"/>
              <a:t>可以应用到很多种不同场景中。这里我们首先介绍一种比较用的框架</a:t>
            </a:r>
            <a:r>
              <a:rPr lang="en-US" altLang="zh-CN" dirty="0"/>
              <a:t>Encoder</a:t>
            </a:r>
            <a:r>
              <a:rPr lang="zh-CN" altLang="en-US" dirty="0"/>
              <a:t>－</a:t>
            </a:r>
            <a:r>
              <a:rPr lang="en-US" altLang="zh-CN" dirty="0"/>
              <a:t>decoder</a:t>
            </a:r>
            <a:r>
              <a:rPr lang="zh-CN" altLang="en-US" dirty="0"/>
              <a:t>，即我们将输入</a:t>
            </a:r>
            <a:r>
              <a:rPr lang="en-US" altLang="zh-CN" dirty="0"/>
              <a:t>encoder</a:t>
            </a:r>
            <a:r>
              <a:rPr lang="zh-CN" altLang="en-US" dirty="0"/>
              <a:t>到一个空间当中，然后再</a:t>
            </a:r>
            <a:r>
              <a:rPr lang="en-US" altLang="zh-CN" dirty="0"/>
              <a:t>decoder</a:t>
            </a:r>
            <a:r>
              <a:rPr lang="zh-CN" altLang="en-US" dirty="0"/>
              <a:t>到另一个空间当中，从而实现跨模态之间的交互。</a:t>
            </a:r>
          </a:p>
          <a:p>
            <a:r>
              <a:rPr lang="zh-CN" altLang="en-US" dirty="0"/>
              <a:t>－当</a:t>
            </a:r>
            <a:r>
              <a:rPr lang="en-US" altLang="zh-CN" dirty="0"/>
              <a:t>xx</a:t>
            </a:r>
            <a:endParaRPr lang="zh-CN" altLang="en-US" dirty="0"/>
          </a:p>
          <a:p>
            <a:endParaRPr lang="zh-CN" altLang="en-US" dirty="0"/>
          </a:p>
          <a:p>
            <a:endParaRPr lang="en-US" dirty="0"/>
          </a:p>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61</a:t>
            </a:fld>
            <a:endParaRPr lang="en-US" dirty="0"/>
          </a:p>
        </p:txBody>
      </p:sp>
    </p:spTree>
    <p:extLst>
      <p:ext uri="{BB962C8B-B14F-4D97-AF65-F5344CB8AC3E}">
        <p14:creationId xmlns:p14="http://schemas.microsoft.com/office/powerpoint/2010/main" val="142678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a:t>
            </a:r>
            <a:r>
              <a:rPr lang="en-US" altLang="zh-CN" dirty="0"/>
              <a:t>RNN</a:t>
            </a:r>
            <a:r>
              <a:rPr lang="zh-CN" altLang="en-US" dirty="0"/>
              <a:t>的网络结构可以表示成这样，给定一个输入</a:t>
            </a:r>
            <a:r>
              <a:rPr lang="en-US" altLang="zh-CN" dirty="0"/>
              <a:t>x</a:t>
            </a:r>
            <a:r>
              <a:rPr lang="zh-CN" altLang="en-US" dirty="0"/>
              <a:t>，</a:t>
            </a:r>
            <a:r>
              <a:rPr lang="en-US" altLang="zh-CN" dirty="0"/>
              <a:t>RNN</a:t>
            </a:r>
            <a:r>
              <a:rPr lang="zh-CN" altLang="en-US" dirty="0"/>
              <a:t>的目的是在某些</a:t>
            </a:r>
            <a:r>
              <a:rPr lang="en-US" altLang="zh-CN" dirty="0"/>
              <a:t>time</a:t>
            </a:r>
            <a:r>
              <a:rPr lang="zh-CN" altLang="en-US" dirty="0"/>
              <a:t> </a:t>
            </a:r>
            <a:r>
              <a:rPr lang="en-US" altLang="zh-CN" dirty="0"/>
              <a:t>step</a:t>
            </a:r>
            <a:r>
              <a:rPr lang="zh-CN" altLang="en-US" dirty="0"/>
              <a:t>上输出一个</a:t>
            </a:r>
            <a:r>
              <a:rPr lang="en-US" altLang="zh-CN" dirty="0"/>
              <a:t>y</a:t>
            </a:r>
            <a:endParaRPr lang="zh-CN" altLang="en-US" dirty="0"/>
          </a:p>
          <a:p>
            <a:r>
              <a:rPr lang="zh-CN" altLang="en-US" dirty="0"/>
              <a:t>－中间</a:t>
            </a:r>
            <a:r>
              <a:rPr lang="en-US" altLang="zh-CN" dirty="0"/>
              <a:t>RNN</a:t>
            </a:r>
            <a:r>
              <a:rPr lang="zh-CN" altLang="en-US" dirty="0"/>
              <a:t>结构的展开形式可以表示成这样</a:t>
            </a:r>
          </a:p>
          <a:p>
            <a:r>
              <a:rPr lang="zh-CN" altLang="en-US" dirty="0"/>
              <a:t>－所谓</a:t>
            </a:r>
            <a:r>
              <a:rPr lang="en-US" altLang="zh-CN" dirty="0"/>
              <a:t>recurrent</a:t>
            </a:r>
            <a:r>
              <a:rPr lang="zh-CN" altLang="en-US" dirty="0"/>
              <a:t>，本质上讲其实就是复制一个网络（参数共享），然后消息传递的方式把消息传到下一个</a:t>
            </a:r>
            <a:r>
              <a:rPr lang="en-US" altLang="zh-CN" dirty="0"/>
              <a:t>time</a:t>
            </a:r>
            <a:r>
              <a:rPr lang="zh-CN" altLang="en-US" dirty="0"/>
              <a:t> </a:t>
            </a:r>
            <a:r>
              <a:rPr lang="en-US" altLang="zh-CN" dirty="0"/>
              <a:t>step</a:t>
            </a:r>
            <a:r>
              <a:rPr lang="zh-CN" altLang="en-US" dirty="0"/>
              <a:t>中</a:t>
            </a:r>
            <a:endParaRPr lang="en-US" dirty="0"/>
          </a:p>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63</a:t>
            </a:fld>
            <a:endParaRPr lang="en-US" dirty="0"/>
          </a:p>
        </p:txBody>
      </p:sp>
    </p:spTree>
    <p:extLst>
      <p:ext uri="{BB962C8B-B14F-4D97-AF65-F5344CB8AC3E}">
        <p14:creationId xmlns:p14="http://schemas.microsoft.com/office/powerpoint/2010/main" val="178708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－传统的</a:t>
            </a:r>
            <a:r>
              <a:rPr lang="en-US" altLang="zh-CN" dirty="0"/>
              <a:t>RNN</a:t>
            </a:r>
            <a:r>
              <a:rPr lang="zh-CN" altLang="en-US" dirty="0"/>
              <a:t>饱受两个</a:t>
            </a:r>
            <a:r>
              <a:rPr lang="en-US" altLang="zh-CN" dirty="0"/>
              <a:t>issue</a:t>
            </a:r>
            <a:r>
              <a:rPr lang="zh-CN" altLang="en-US" dirty="0"/>
              <a:t>的困扰：第一个</a:t>
            </a:r>
            <a:r>
              <a:rPr lang="en-US" altLang="zh-CN" dirty="0"/>
              <a:t>issue</a:t>
            </a:r>
            <a:r>
              <a:rPr lang="zh-CN" altLang="en-US" dirty="0"/>
              <a:t>就是梯度消失问题</a:t>
            </a:r>
          </a:p>
          <a:p>
            <a:r>
              <a:rPr lang="zh-CN" altLang="en-US" dirty="0"/>
              <a:t>－首先我们需要知道的是参数的更新算法－反向传播算法</a:t>
            </a:r>
            <a:r>
              <a:rPr lang="en-US" altLang="zh-CN" dirty="0"/>
              <a:t>BPTT</a:t>
            </a:r>
            <a:r>
              <a:rPr lang="zh-CN" altLang="en-US" dirty="0"/>
              <a:t>。</a:t>
            </a:r>
            <a:r>
              <a:rPr lang="en-US" altLang="zh-CN" dirty="0" err="1"/>
              <a:t>epsion</a:t>
            </a:r>
            <a:r>
              <a:rPr lang="zh-CN" altLang="en-US" dirty="0"/>
              <a:t>是每个</a:t>
            </a:r>
            <a:r>
              <a:rPr lang="en-US" altLang="zh-CN" dirty="0"/>
              <a:t>step</a:t>
            </a:r>
            <a:r>
              <a:rPr lang="zh-CN" altLang="en-US" dirty="0"/>
              <a:t>的输出，</a:t>
            </a:r>
            <a:r>
              <a:rPr lang="en-US" altLang="zh-CN" dirty="0"/>
              <a:t>x</a:t>
            </a:r>
            <a:r>
              <a:rPr lang="zh-CN" altLang="en-US" dirty="0"/>
              <a:t>是每个</a:t>
            </a:r>
            <a:r>
              <a:rPr lang="en-US" altLang="zh-CN" dirty="0"/>
              <a:t>time</a:t>
            </a:r>
            <a:r>
              <a:rPr lang="zh-CN" altLang="en-US" dirty="0"/>
              <a:t> </a:t>
            </a:r>
            <a:r>
              <a:rPr lang="en-US" altLang="zh-CN" dirty="0"/>
              <a:t>step</a:t>
            </a:r>
            <a:r>
              <a:rPr lang="zh-CN" altLang="en-US" dirty="0"/>
              <a:t>的</a:t>
            </a:r>
            <a:r>
              <a:rPr lang="en-US" altLang="zh-CN" dirty="0"/>
              <a:t>hidden</a:t>
            </a:r>
            <a:r>
              <a:rPr lang="zh-CN" altLang="en-US" dirty="0"/>
              <a:t> </a:t>
            </a:r>
            <a:r>
              <a:rPr lang="en-US" altLang="zh-CN" dirty="0"/>
              <a:t>state</a:t>
            </a:r>
            <a:r>
              <a:rPr lang="zh-CN" altLang="en-US" dirty="0"/>
              <a:t>。当我们根据输出算好</a:t>
            </a:r>
            <a:r>
              <a:rPr lang="en-US" altLang="zh-CN" dirty="0"/>
              <a:t>loss</a:t>
            </a:r>
            <a:r>
              <a:rPr lang="zh-CN" altLang="en-US" dirty="0"/>
              <a:t>之后，我们需要反向传播，</a:t>
            </a:r>
            <a:r>
              <a:rPr lang="en-US" altLang="zh-CN" dirty="0"/>
              <a:t>xt+1</a:t>
            </a:r>
            <a:r>
              <a:rPr lang="zh-CN" altLang="en-US" dirty="0"/>
              <a:t>依赖于</a:t>
            </a:r>
            <a:r>
              <a:rPr lang="en-US" altLang="zh-CN" dirty="0" err="1"/>
              <a:t>xt</a:t>
            </a:r>
            <a:r>
              <a:rPr lang="zh-CN" altLang="en-US" dirty="0"/>
              <a:t>。</a:t>
            </a:r>
          </a:p>
          <a:p>
            <a:r>
              <a:rPr lang="zh-CN" altLang="en-US" dirty="0"/>
              <a:t>－这里，</a:t>
            </a:r>
            <a:r>
              <a:rPr lang="en-US" altLang="zh-CN" dirty="0" err="1"/>
              <a:t>xt</a:t>
            </a:r>
            <a:r>
              <a:rPr lang="zh-CN" altLang="en-US" dirty="0"/>
              <a:t>到</a:t>
            </a:r>
            <a:r>
              <a:rPr lang="en-US" altLang="zh-CN" dirty="0"/>
              <a:t>xt+1</a:t>
            </a:r>
            <a:r>
              <a:rPr lang="zh-CN" altLang="en-US" dirty="0"/>
              <a:t>是一个非线再非线性的过程，所以导数为</a:t>
            </a:r>
            <a:r>
              <a:rPr lang="en-US" altLang="zh-CN" dirty="0"/>
              <a:t>w</a:t>
            </a:r>
            <a:r>
              <a:rPr lang="zh-CN" altLang="en-US" dirty="0"/>
              <a:t>乘以一个非线性函数的导数。</a:t>
            </a:r>
          </a:p>
          <a:p>
            <a:endParaRPr lang="zh-CN" altLang="en-US" dirty="0"/>
          </a:p>
          <a:p>
            <a:endParaRPr lang="zh-CN" altLang="en-US" dirty="0"/>
          </a:p>
          <a:p>
            <a:endParaRPr lang="zh-CN" altLang="en-US" dirty="0"/>
          </a:p>
          <a:p>
            <a:r>
              <a:rPr lang="en-US" dirty="0"/>
              <a:t>In a traditional recurrent neural network, during the gradient backpropagation phase, the gradient signal can end up being multiplied a large number of times.</a:t>
            </a:r>
            <a:endParaRPr lang="zh-CN" altLang="en-US" dirty="0"/>
          </a:p>
          <a:p>
            <a:r>
              <a:rPr lang="en-US" sz="1200" b="0" i="0" kern="1200" dirty="0">
                <a:solidFill>
                  <a:schemeClr val="tx1"/>
                </a:solidFill>
                <a:effectLst/>
                <a:latin typeface="+mn-lt"/>
                <a:ea typeface="+mn-ea"/>
                <a:cs typeface="+mn-cs"/>
              </a:rPr>
              <a:t>BPTT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Back Propagation Through Time)</a:t>
            </a:r>
            <a:endParaRPr lang="en-US" dirty="0"/>
          </a:p>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64</a:t>
            </a:fld>
            <a:endParaRPr lang="en-US" dirty="0"/>
          </a:p>
        </p:txBody>
      </p:sp>
    </p:spTree>
    <p:extLst>
      <p:ext uri="{BB962C8B-B14F-4D97-AF65-F5344CB8AC3E}">
        <p14:creationId xmlns:p14="http://schemas.microsoft.com/office/powerpoint/2010/main" val="3711703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zh-CN" altLang="en-US" dirty="0"/>
              <a:t>－第二个</a:t>
            </a:r>
            <a:r>
              <a:rPr lang="en-US" altLang="zh-CN" dirty="0"/>
              <a:t>issue</a:t>
            </a:r>
            <a:r>
              <a:rPr lang="zh-CN" altLang="en-US" dirty="0"/>
              <a:t>就是长以来的问题，这个在在自然语言处理中，当文本比较长的时候比较明显。</a:t>
            </a:r>
          </a:p>
          <a:p>
            <a:endParaRPr lang="en-C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65</a:t>
            </a:fld>
            <a:endParaRPr lang="en-US" dirty="0"/>
          </a:p>
        </p:txBody>
      </p:sp>
    </p:spTree>
    <p:extLst>
      <p:ext uri="{BB962C8B-B14F-4D97-AF65-F5344CB8AC3E}">
        <p14:creationId xmlns:p14="http://schemas.microsoft.com/office/powerpoint/2010/main" val="344670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dirty="0">
                <a:solidFill>
                  <a:schemeClr val="tx1"/>
                </a:solidFill>
                <a:effectLst/>
                <a:latin typeface="+mn-lt"/>
                <a:ea typeface="+mn-ea"/>
                <a:cs typeface="+mn-cs"/>
              </a:rPr>
              <a:t>LSTM</a:t>
            </a:r>
            <a:r>
              <a:rPr lang="zh-CN" altLang="en-US" sz="900" b="0" i="0" kern="1200" dirty="0">
                <a:solidFill>
                  <a:schemeClr val="tx1"/>
                </a:solidFill>
                <a:effectLst/>
                <a:latin typeface="+mn-lt"/>
                <a:ea typeface="+mn-ea"/>
                <a:cs typeface="+mn-cs"/>
              </a:rPr>
              <a:t>的整个核心是细胞状态，这个细胞状态也可以看作是某种记忆</a:t>
            </a:r>
            <a:r>
              <a:rPr lang="en-US" altLang="zh-CN" sz="900" b="0" i="0" kern="1200" dirty="0">
                <a:solidFill>
                  <a:schemeClr val="tx1"/>
                </a:solidFill>
                <a:effectLst/>
                <a:latin typeface="+mn-lt"/>
                <a:ea typeface="+mn-ea"/>
                <a:cs typeface="+mn-cs"/>
              </a:rPr>
              <a:t>memory</a:t>
            </a:r>
            <a:r>
              <a:rPr lang="zh-CN" altLang="en-US" sz="900" b="0" i="0" kern="1200" dirty="0">
                <a:solidFill>
                  <a:schemeClr val="tx1"/>
                </a:solidFill>
                <a:effectLst/>
                <a:latin typeface="+mn-lt"/>
                <a:ea typeface="+mn-ea"/>
                <a:cs typeface="+mn-cs"/>
              </a:rPr>
              <a:t>。</a:t>
            </a:r>
          </a:p>
          <a:p>
            <a:r>
              <a:rPr lang="en-US" altLang="zh-CN" sz="900" b="0" i="0" kern="1200" dirty="0">
                <a:solidFill>
                  <a:schemeClr val="tx1"/>
                </a:solidFill>
                <a:effectLst/>
                <a:latin typeface="+mn-lt"/>
                <a:ea typeface="+mn-ea"/>
                <a:cs typeface="+mn-cs"/>
              </a:rPr>
              <a:t>LSTM</a:t>
            </a:r>
            <a:r>
              <a:rPr lang="zh-CN" altLang="en-US" sz="900" b="0" i="0" kern="1200" dirty="0">
                <a:solidFill>
                  <a:schemeClr val="tx1"/>
                </a:solidFill>
                <a:effectLst/>
                <a:latin typeface="+mn-lt"/>
                <a:ea typeface="+mn-ea"/>
                <a:cs typeface="+mn-cs"/>
              </a:rPr>
              <a:t>通过设计了三个“门”来控制细胞状态，通过“门”来让信息选择性通过、去除或者增加信息到细胞状态。</a:t>
            </a:r>
          </a:p>
          <a:p>
            <a:r>
              <a:rPr lang="zh-CN" altLang="en-US" sz="900" b="0" i="0" kern="1200" dirty="0">
                <a:solidFill>
                  <a:schemeClr val="tx1"/>
                </a:solidFill>
                <a:effectLst/>
                <a:latin typeface="+mn-lt"/>
                <a:ea typeface="+mn-ea"/>
                <a:cs typeface="+mn-cs"/>
              </a:rPr>
              <a:t>所谓的门通常包含一个</a:t>
            </a:r>
            <a:r>
              <a:rPr lang="en-US" altLang="zh-CN" sz="900" b="0" i="0" kern="1200" dirty="0">
                <a:solidFill>
                  <a:schemeClr val="tx1"/>
                </a:solidFill>
                <a:effectLst/>
                <a:latin typeface="+mn-lt"/>
                <a:ea typeface="+mn-ea"/>
                <a:cs typeface="+mn-cs"/>
              </a:rPr>
              <a:t>sigmoid</a:t>
            </a:r>
            <a:r>
              <a:rPr lang="zh-CN" altLang="en-US" sz="900" b="0" i="0" kern="1200" dirty="0">
                <a:solidFill>
                  <a:schemeClr val="tx1"/>
                </a:solidFill>
                <a:effectLst/>
                <a:latin typeface="+mn-lt"/>
                <a:ea typeface="+mn-ea"/>
                <a:cs typeface="+mn-cs"/>
              </a:rPr>
              <a:t>网络层和一个点乘法操作。</a:t>
            </a:r>
            <a:br>
              <a:rPr lang="zh-CN" altLang="en-US" dirty="0"/>
            </a:b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68</a:t>
            </a:fld>
            <a:endParaRPr kumimoji="1" lang="zh-CN" altLang="en-US"/>
          </a:p>
        </p:txBody>
      </p:sp>
    </p:spTree>
    <p:extLst>
      <p:ext uri="{BB962C8B-B14F-4D97-AF65-F5344CB8AC3E}">
        <p14:creationId xmlns:p14="http://schemas.microsoft.com/office/powerpoint/2010/main" val="813852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b="0" i="0" kern="1200" dirty="0">
                <a:solidFill>
                  <a:schemeClr val="tx1"/>
                </a:solidFill>
                <a:effectLst/>
                <a:latin typeface="+mn-lt"/>
                <a:ea typeface="+mn-ea"/>
                <a:cs typeface="+mn-cs"/>
              </a:rPr>
              <a:t>首先第一个门是遗忘门，遗忘门决定从“细胞状态”中丢弃什么信息。该门的输入为上一次的</a:t>
            </a:r>
            <a:r>
              <a:rPr lang="en-US" altLang="zh-CN" sz="900" b="0" i="0" kern="1200" dirty="0">
                <a:solidFill>
                  <a:schemeClr val="tx1"/>
                </a:solidFill>
                <a:effectLst/>
                <a:latin typeface="+mn-lt"/>
                <a:ea typeface="+mn-ea"/>
                <a:cs typeface="+mn-cs"/>
              </a:rPr>
              <a:t>hidden</a:t>
            </a:r>
            <a:r>
              <a:rPr lang="zh-CN" altLang="en-US" sz="900" b="0" i="0" kern="1200" dirty="0">
                <a:solidFill>
                  <a:schemeClr val="tx1"/>
                </a:solidFill>
                <a:effectLst/>
                <a:latin typeface="+mn-lt"/>
                <a:ea typeface="+mn-ea"/>
                <a:cs typeface="+mn-cs"/>
              </a:rPr>
              <a:t> </a:t>
            </a:r>
            <a:r>
              <a:rPr lang="en-US" altLang="zh-CN" sz="900" b="0" i="0" kern="1200" dirty="0">
                <a:solidFill>
                  <a:schemeClr val="tx1"/>
                </a:solidFill>
                <a:effectLst/>
                <a:latin typeface="+mn-lt"/>
                <a:ea typeface="+mn-ea"/>
                <a:cs typeface="+mn-cs"/>
              </a:rPr>
              <a:t>state</a:t>
            </a:r>
            <a:r>
              <a:rPr lang="zh-CN" altLang="en-US" sz="900" b="0" i="0" kern="1200" dirty="0">
                <a:solidFill>
                  <a:schemeClr val="tx1"/>
                </a:solidFill>
                <a:effectLst/>
                <a:latin typeface="+mn-lt"/>
                <a:ea typeface="+mn-ea"/>
                <a:cs typeface="+mn-cs"/>
              </a:rPr>
              <a:t>与当前输入</a:t>
            </a:r>
            <a:r>
              <a:rPr lang="en-US" altLang="zh-CN" sz="900" b="0" i="0" kern="1200" dirty="0" err="1">
                <a:solidFill>
                  <a:schemeClr val="tx1"/>
                </a:solidFill>
                <a:effectLst/>
                <a:latin typeface="+mn-lt"/>
                <a:ea typeface="+mn-ea"/>
                <a:cs typeface="+mn-cs"/>
              </a:rPr>
              <a:t>xt</a:t>
            </a:r>
            <a:r>
              <a:rPr lang="zh-CN" altLang="en-US" sz="900" b="0" i="0" kern="1200" dirty="0">
                <a:solidFill>
                  <a:schemeClr val="tx1"/>
                </a:solidFill>
                <a:effectLst/>
                <a:latin typeface="+mn-lt"/>
                <a:ea typeface="+mn-ea"/>
                <a:cs typeface="+mn-cs"/>
              </a:rPr>
              <a:t>，然后再过一个</a:t>
            </a:r>
            <a:r>
              <a:rPr lang="en-US" altLang="zh-CN" sz="900" b="0" i="0" kern="1200" dirty="0">
                <a:solidFill>
                  <a:schemeClr val="tx1"/>
                </a:solidFill>
                <a:effectLst/>
                <a:latin typeface="+mn-lt"/>
                <a:ea typeface="+mn-ea"/>
                <a:cs typeface="+mn-cs"/>
              </a:rPr>
              <a:t>sigmoid</a:t>
            </a:r>
            <a:r>
              <a:rPr lang="zh-CN" altLang="en-US" sz="900" b="0" i="0" kern="1200" dirty="0">
                <a:solidFill>
                  <a:schemeClr val="tx1"/>
                </a:solidFill>
                <a:effectLst/>
                <a:latin typeface="+mn-lt"/>
                <a:ea typeface="+mn-ea"/>
                <a:cs typeface="+mn-cs"/>
              </a:rPr>
              <a:t>函数</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t>69</a:t>
            </a:fld>
            <a:endParaRPr kumimoji="1" lang="zh-CN" altLang="en-US"/>
          </a:p>
        </p:txBody>
      </p:sp>
    </p:spTree>
    <p:extLst>
      <p:ext uri="{BB962C8B-B14F-4D97-AF65-F5344CB8AC3E}">
        <p14:creationId xmlns:p14="http://schemas.microsoft.com/office/powerpoint/2010/main" val="467568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32" name="Picture 8" descr="GitHub - FilippoMB/Spectral-Clustering-with-Graph-Neural-Networks-for-Graph-Pooling:  Experimental results obtained with the MinCutPool layer as presented in the  2020 ICML paper &quot;Spectral Clustering with Graph Neural Networks for Graph  Pooling&quot;">
            <a:extLst>
              <a:ext uri="{FF2B5EF4-FFF2-40B4-BE49-F238E27FC236}">
                <a16:creationId xmlns:a16="http://schemas.microsoft.com/office/drawing/2014/main" id="{8565EC65-A07A-846D-4F14-CCA0F84F49B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6701"/>
          <a:stretch/>
        </p:blipFill>
        <p:spPr bwMode="auto">
          <a:xfrm>
            <a:off x="8051799" y="4913835"/>
            <a:ext cx="4140200" cy="1944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Illustrated Guide to Graph Neural Networks – DAIR.AI">
            <a:extLst>
              <a:ext uri="{FF2B5EF4-FFF2-40B4-BE49-F238E27FC236}">
                <a16:creationId xmlns:a16="http://schemas.microsoft.com/office/drawing/2014/main" id="{F144D490-DFF1-5D64-4A48-346F4E942F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701" y="4148096"/>
            <a:ext cx="3864953" cy="2711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yond Message Passing: a Physics-Inspired Paradigm for Graph Neural  Networks">
            <a:extLst>
              <a:ext uri="{FF2B5EF4-FFF2-40B4-BE49-F238E27FC236}">
                <a16:creationId xmlns:a16="http://schemas.microsoft.com/office/drawing/2014/main" id="{AE5BD29F-C812-B672-3E4D-84949AAC42D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33783"/>
          <a:stretch/>
        </p:blipFill>
        <p:spPr bwMode="auto">
          <a:xfrm>
            <a:off x="-2" y="5206099"/>
            <a:ext cx="4140199" cy="16551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5">
            <a:extLst>
              <a:ext uri="{FF2B5EF4-FFF2-40B4-BE49-F238E27FC236}">
                <a16:creationId xmlns:a16="http://schemas.microsoft.com/office/drawing/2014/main" id="{1CF3D44E-397A-1344-8A51-D04C685016DE}"/>
              </a:ext>
            </a:extLst>
          </p:cNvPr>
          <p:cNvSpPr/>
          <p:nvPr userDrawn="1"/>
        </p:nvSpPr>
        <p:spPr>
          <a:xfrm>
            <a:off x="0" y="139644"/>
            <a:ext cx="12192000" cy="6718356"/>
          </a:xfrm>
          <a:prstGeom prst="rect">
            <a:avLst/>
          </a:prstGeom>
          <a:gradFill>
            <a:gsLst>
              <a:gs pos="64000">
                <a:srgbClr val="C7E7FB">
                  <a:alpha val="74000"/>
                </a:srgbClr>
              </a:gs>
              <a:gs pos="100000">
                <a:srgbClr val="A8D9F9"/>
              </a:gs>
              <a:gs pos="4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Picture 2">
            <a:extLst>
              <a:ext uri="{FF2B5EF4-FFF2-40B4-BE49-F238E27FC236}">
                <a16:creationId xmlns:a16="http://schemas.microsoft.com/office/drawing/2014/main" id="{758D35CA-F1DF-B849-85A7-D2E04ADE7AB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60639" y="0"/>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2D4872B-CA73-AB42-ABDD-BECA53024473}"/>
              </a:ext>
            </a:extLst>
          </p:cNvPr>
          <p:cNvSpPr>
            <a:spLocks noGrp="1"/>
          </p:cNvSpPr>
          <p:nvPr userDrawn="1">
            <p:ph type="ctrTitle"/>
          </p:nvPr>
        </p:nvSpPr>
        <p:spPr>
          <a:xfrm>
            <a:off x="0" y="739591"/>
            <a:ext cx="12192000" cy="2689409"/>
          </a:xfrm>
        </p:spPr>
        <p:txBody>
          <a:bodyPr anchor="b">
            <a:normAutofit/>
          </a:bodyPr>
          <a:lstStyle>
            <a:lvl1pPr algn="ctr">
              <a:defRPr sz="4000" baseline="0">
                <a:effectLst>
                  <a:outerShdw blurRad="50800" dist="38100" dir="2700000" algn="tl" rotWithShape="0">
                    <a:prstClr val="black">
                      <a:alpha val="10000"/>
                    </a:prstClr>
                  </a:outerShdw>
                </a:effectLst>
                <a:latin typeface="Century" panose="02040604050505020304" pitchFamily="18" charset="0"/>
                <a:ea typeface="微软雅黑" panose="020B0503020204020204" pitchFamily="34" charset="-122"/>
              </a:defRPr>
            </a:lvl1pPr>
          </a:lstStyle>
          <a:p>
            <a:r>
              <a:rPr lang="en-US" dirty="0"/>
              <a:t>Click to edit Master title style</a:t>
            </a:r>
          </a:p>
        </p:txBody>
      </p:sp>
      <p:sp>
        <p:nvSpPr>
          <p:cNvPr id="12" name="Subtitle 2">
            <a:extLst>
              <a:ext uri="{FF2B5EF4-FFF2-40B4-BE49-F238E27FC236}">
                <a16:creationId xmlns:a16="http://schemas.microsoft.com/office/drawing/2014/main" id="{79ED31CF-B7AE-D64A-823A-8787D3F62E1F}"/>
              </a:ext>
            </a:extLst>
          </p:cNvPr>
          <p:cNvSpPr>
            <a:spLocks noGrp="1"/>
          </p:cNvSpPr>
          <p:nvPr userDrawn="1">
            <p:ph type="subTitle" idx="1"/>
          </p:nvPr>
        </p:nvSpPr>
        <p:spPr>
          <a:xfrm>
            <a:off x="3242904" y="4403865"/>
            <a:ext cx="5706191" cy="987285"/>
          </a:xfrm>
        </p:spPr>
        <p:txBody>
          <a:bodyPr/>
          <a:lstStyle>
            <a:lvl1pPr marL="0" indent="0" algn="ctr">
              <a:buNone/>
              <a:defRPr sz="2800" baseline="0">
                <a:effectLst>
                  <a:outerShdw blurRad="50800" dist="38100" dir="2700000" algn="tl" rotWithShape="0">
                    <a:prstClr val="black">
                      <a:alpha val="10000"/>
                    </a:prstClr>
                  </a:outerShdw>
                </a:effectLst>
                <a:latin typeface="Century" panose="02040604050505020304" pitchFamily="18" charset="0"/>
                <a:ea typeface="华文中宋" panose="0201060004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67518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CE28-5878-4540-92E5-E5A3CFFBAAE5}"/>
              </a:ext>
            </a:extLst>
          </p:cNvPr>
          <p:cNvSpPr>
            <a:spLocks noGrp="1"/>
          </p:cNvSpPr>
          <p:nvPr>
            <p:ph type="title"/>
          </p:nvPr>
        </p:nvSpPr>
        <p:spPr>
          <a:xfrm>
            <a:off x="831850" y="1709738"/>
            <a:ext cx="10515600" cy="2852737"/>
          </a:xfrm>
        </p:spPr>
        <p:txBody>
          <a:bodyPr anchor="b"/>
          <a:lstStyle>
            <a:lvl1pPr>
              <a:defRPr sz="6000">
                <a:latin typeface=""/>
              </a:defRPr>
            </a:lvl1pPr>
          </a:lstStyle>
          <a:p>
            <a:r>
              <a:rPr lang="en-US" dirty="0"/>
              <a:t>Click to edit Master title style</a:t>
            </a:r>
            <a:endParaRPr lang="en-CN" dirty="0"/>
          </a:p>
        </p:txBody>
      </p:sp>
      <p:sp>
        <p:nvSpPr>
          <p:cNvPr id="3" name="Text Placeholder 2">
            <a:extLst>
              <a:ext uri="{FF2B5EF4-FFF2-40B4-BE49-F238E27FC236}">
                <a16:creationId xmlns:a16="http://schemas.microsoft.com/office/drawing/2014/main" id="{F674C90F-4152-294D-AEBE-46DD818F896B}"/>
              </a:ext>
            </a:extLst>
          </p:cNvPr>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latin typeface=""/>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矩形 4">
            <a:extLst>
              <a:ext uri="{FF2B5EF4-FFF2-40B4-BE49-F238E27FC236}">
                <a16:creationId xmlns:a16="http://schemas.microsoft.com/office/drawing/2014/main" id="{B4EE441E-3C30-0B4E-A1E6-8D4D179E8278}"/>
              </a:ext>
            </a:extLst>
          </p:cNvPr>
          <p:cNvSpPr/>
          <p:nvPr userDrawn="1"/>
        </p:nvSpPr>
        <p:spPr>
          <a:xfrm>
            <a:off x="0" y="5247"/>
            <a:ext cx="12192000" cy="3711988"/>
          </a:xfrm>
          <a:prstGeom prst="rect">
            <a:avLst/>
          </a:prstGeom>
          <a:gradFill>
            <a:gsLst>
              <a:gs pos="0">
                <a:schemeClr val="accent1">
                  <a:lumMod val="5000"/>
                  <a:lumOff val="95000"/>
                  <a:alpha val="61000"/>
                </a:schemeClr>
              </a:gs>
              <a:gs pos="0">
                <a:srgbClr val="DBECF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a:extLst>
              <a:ext uri="{FF2B5EF4-FFF2-40B4-BE49-F238E27FC236}">
                <a16:creationId xmlns:a16="http://schemas.microsoft.com/office/drawing/2014/main" id="{88F1ABE0-0583-7540-A7FF-4A970A98F0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60639" y="0"/>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1" name="Rectangle 23">
            <a:extLst>
              <a:ext uri="{FF2B5EF4-FFF2-40B4-BE49-F238E27FC236}">
                <a16:creationId xmlns:a16="http://schemas.microsoft.com/office/drawing/2014/main" id="{8910FDBF-0F57-F74F-9E86-332C434DC740}"/>
              </a:ext>
            </a:extLst>
          </p:cNvPr>
          <p:cNvSpPr/>
          <p:nvPr userDrawn="1"/>
        </p:nvSpPr>
        <p:spPr>
          <a:xfrm>
            <a:off x="0" y="6656053"/>
            <a:ext cx="12192000" cy="201946"/>
          </a:xfrm>
          <a:prstGeom prst="rect">
            <a:avLst/>
          </a:prstGeom>
          <a:gradFill>
            <a:gsLst>
              <a:gs pos="0">
                <a:srgbClr val="FF0000">
                  <a:lumMod val="9000"/>
                  <a:lumOff val="91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Date Placeholder 3">
            <a:extLst>
              <a:ext uri="{FF2B5EF4-FFF2-40B4-BE49-F238E27FC236}">
                <a16:creationId xmlns:a16="http://schemas.microsoft.com/office/drawing/2014/main" id="{6849ACD2-31B7-5F42-B075-2E6858B54614}"/>
              </a:ext>
            </a:extLst>
          </p:cNvPr>
          <p:cNvSpPr>
            <a:spLocks noGrp="1"/>
          </p:cNvSpPr>
          <p:nvPr>
            <p:ph type="dt" sz="half" idx="10"/>
          </p:nvPr>
        </p:nvSpPr>
        <p:spPr>
          <a:xfrm>
            <a:off x="42960" y="6638461"/>
            <a:ext cx="3081240" cy="201946"/>
          </a:xfrm>
        </p:spPr>
        <p:txBody>
          <a:bodyPr/>
          <a:lstStyle/>
          <a:p>
            <a:fld id="{032D8BDE-9946-6144-9409-AE8D001960BF}" type="datetimeFigureOut">
              <a:rPr lang="en-CN" smtClean="0"/>
              <a:t>2023/9/18</a:t>
            </a:fld>
            <a:endParaRPr lang="en-CN" dirty="0"/>
          </a:p>
        </p:txBody>
      </p:sp>
      <p:sp>
        <p:nvSpPr>
          <p:cNvPr id="13" name="Footer Placeholder 4">
            <a:extLst>
              <a:ext uri="{FF2B5EF4-FFF2-40B4-BE49-F238E27FC236}">
                <a16:creationId xmlns:a16="http://schemas.microsoft.com/office/drawing/2014/main" id="{BD1286D2-D2DE-6D46-A203-167AC3F194D0}"/>
              </a:ext>
            </a:extLst>
          </p:cNvPr>
          <p:cNvSpPr>
            <a:spLocks noGrp="1"/>
          </p:cNvSpPr>
          <p:nvPr>
            <p:ph type="ftr" sz="quarter" idx="11"/>
          </p:nvPr>
        </p:nvSpPr>
        <p:spPr>
          <a:xfrm>
            <a:off x="3124200" y="6640144"/>
            <a:ext cx="6184900" cy="201946"/>
          </a:xfrm>
        </p:spPr>
        <p:txBody>
          <a:bodyPr/>
          <a:lstStyle/>
          <a:p>
            <a:endParaRPr lang="en-CN" dirty="0"/>
          </a:p>
        </p:txBody>
      </p:sp>
      <p:sp>
        <p:nvSpPr>
          <p:cNvPr id="14" name="Slide Number Placeholder 5">
            <a:extLst>
              <a:ext uri="{FF2B5EF4-FFF2-40B4-BE49-F238E27FC236}">
                <a16:creationId xmlns:a16="http://schemas.microsoft.com/office/drawing/2014/main" id="{6DDF2B73-4B10-1E40-8471-D8439E1C343B}"/>
              </a:ext>
            </a:extLst>
          </p:cNvPr>
          <p:cNvSpPr>
            <a:spLocks noGrp="1"/>
          </p:cNvSpPr>
          <p:nvPr>
            <p:ph type="sldNum" sz="quarter" idx="12"/>
          </p:nvPr>
        </p:nvSpPr>
        <p:spPr>
          <a:xfrm>
            <a:off x="9309100" y="6636669"/>
            <a:ext cx="2882900" cy="201946"/>
          </a:xfrm>
        </p:spPr>
        <p:txBody>
          <a:bodyPr/>
          <a:lstStyle/>
          <a:p>
            <a:fld id="{08A53482-69AC-C044-9115-D1F88F3EDDF4}" type="slidenum">
              <a:rPr lang="en-CN" smtClean="0"/>
              <a:t>‹#›</a:t>
            </a:fld>
            <a:endParaRPr lang="en-CN"/>
          </a:p>
        </p:txBody>
      </p:sp>
    </p:spTree>
    <p:extLst>
      <p:ext uri="{BB962C8B-B14F-4D97-AF65-F5344CB8AC3E}">
        <p14:creationId xmlns:p14="http://schemas.microsoft.com/office/powerpoint/2010/main" val="357784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23">
            <a:extLst>
              <a:ext uri="{FF2B5EF4-FFF2-40B4-BE49-F238E27FC236}">
                <a16:creationId xmlns:a16="http://schemas.microsoft.com/office/drawing/2014/main" id="{BA02DC91-FA2B-1343-9109-95CEE3ED239D}"/>
              </a:ext>
            </a:extLst>
          </p:cNvPr>
          <p:cNvSpPr/>
          <p:nvPr userDrawn="1"/>
        </p:nvSpPr>
        <p:spPr>
          <a:xfrm>
            <a:off x="0" y="6656053"/>
            <a:ext cx="12192000" cy="201946"/>
          </a:xfrm>
          <a:prstGeom prst="rect">
            <a:avLst/>
          </a:prstGeom>
          <a:gradFill>
            <a:gsLst>
              <a:gs pos="0">
                <a:srgbClr val="FF0000">
                  <a:lumMod val="9000"/>
                  <a:lumOff val="91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Title 1">
            <a:extLst>
              <a:ext uri="{FF2B5EF4-FFF2-40B4-BE49-F238E27FC236}">
                <a16:creationId xmlns:a16="http://schemas.microsoft.com/office/drawing/2014/main" id="{C9B20F7B-95BE-1C47-B045-4D1BBA040854}"/>
              </a:ext>
            </a:extLst>
          </p:cNvPr>
          <p:cNvSpPr>
            <a:spLocks noGrp="1"/>
          </p:cNvSpPr>
          <p:nvPr>
            <p:ph type="title"/>
          </p:nvPr>
        </p:nvSpPr>
        <p:spPr>
          <a:xfrm>
            <a:off x="604434" y="1"/>
            <a:ext cx="10515600" cy="1077122"/>
          </a:xfrm>
        </p:spPr>
        <p:txBody>
          <a:bodyPr/>
          <a:lstStyle>
            <a:lvl1pPr>
              <a:defRPr>
                <a:solidFill>
                  <a:schemeClr val="accent1"/>
                </a:solidFill>
                <a:latin typeface=""/>
                <a:ea typeface="Microsoft YaHei" panose="020B0503020204020204" pitchFamily="34" charset="-122"/>
              </a:defRPr>
            </a:lvl1pPr>
          </a:lstStyle>
          <a:p>
            <a:r>
              <a:rPr lang="en-US" dirty="0"/>
              <a:t>Click to edit Master title style</a:t>
            </a:r>
            <a:endParaRPr lang="en-CN" dirty="0"/>
          </a:p>
        </p:txBody>
      </p:sp>
      <p:sp>
        <p:nvSpPr>
          <p:cNvPr id="3" name="Content Placeholder 2">
            <a:extLst>
              <a:ext uri="{FF2B5EF4-FFF2-40B4-BE49-F238E27FC236}">
                <a16:creationId xmlns:a16="http://schemas.microsoft.com/office/drawing/2014/main" id="{F720C926-866F-6346-B679-B93B86185277}"/>
              </a:ext>
            </a:extLst>
          </p:cNvPr>
          <p:cNvSpPr>
            <a:spLocks noGrp="1"/>
          </p:cNvSpPr>
          <p:nvPr>
            <p:ph idx="1"/>
          </p:nvPr>
        </p:nvSpPr>
        <p:spPr>
          <a:xfrm>
            <a:off x="604434" y="1351725"/>
            <a:ext cx="10983132" cy="4825238"/>
          </a:xfrm>
        </p:spPr>
        <p:txBody>
          <a:bodyPr/>
          <a:lstStyle>
            <a:lvl1pPr marL="228600" indent="-228600">
              <a:buClr>
                <a:srgbClr val="D24726"/>
              </a:buClr>
              <a:buFont typeface="Wingdings" pitchFamily="2" charset="2"/>
              <a:buChar char="q"/>
              <a:defRPr>
                <a:latin typeface="Microsoft YaHei" panose="020B0503020204020204" pitchFamily="34" charset="-122"/>
                <a:ea typeface="Microsoft YaHei" panose="020B0503020204020204" pitchFamily="34" charset="-122"/>
              </a:defRPr>
            </a:lvl1pPr>
            <a:lvl2pPr marL="685800" indent="-228600">
              <a:buClr>
                <a:srgbClr val="D24726"/>
              </a:buClr>
              <a:buFont typeface="Wingdings" pitchFamily="2" charset="2"/>
              <a:buChar char="q"/>
              <a:defRPr>
                <a:latin typeface="Microsoft YaHei" panose="020B0503020204020204" pitchFamily="34" charset="-122"/>
                <a:ea typeface="Microsoft YaHei" panose="020B0503020204020204" pitchFamily="34" charset="-122"/>
              </a:defRPr>
            </a:lvl2pPr>
            <a:lvl3pPr marL="1143000" indent="-228600">
              <a:buFont typeface="Wingdings" pitchFamily="2" charset="2"/>
              <a:buChar char="q"/>
              <a:defRPr>
                <a:latin typeface="Microsoft YaHei" panose="020B0503020204020204" pitchFamily="34" charset="-122"/>
                <a:ea typeface="Microsoft YaHei" panose="020B0503020204020204" pitchFamily="34" charset="-122"/>
              </a:defRPr>
            </a:lvl3pPr>
            <a:lvl4pPr marL="1600200" indent="-228600">
              <a:buFont typeface="Wingdings" pitchFamily="2" charset="2"/>
              <a:buChar char="q"/>
              <a:defRPr>
                <a:latin typeface="Microsoft YaHei" panose="020B0503020204020204" pitchFamily="34" charset="-122"/>
                <a:ea typeface="Microsoft YaHei" panose="020B0503020204020204" pitchFamily="34" charset="-122"/>
              </a:defRPr>
            </a:lvl4pPr>
            <a:lvl5pPr marL="2057400" indent="-228600">
              <a:buFont typeface="Wingdings" pitchFamily="2" charset="2"/>
              <a:buChar char="q"/>
              <a:defRPr>
                <a:latin typeface="Microsoft YaHei" panose="020B0503020204020204" pitchFamily="34" charset="-122"/>
                <a:ea typeface="Microsoft YaHei" panose="020B0503020204020204"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4" name="Date Placeholder 3">
            <a:extLst>
              <a:ext uri="{FF2B5EF4-FFF2-40B4-BE49-F238E27FC236}">
                <a16:creationId xmlns:a16="http://schemas.microsoft.com/office/drawing/2014/main" id="{8AFABA83-E4B1-E443-8B3C-3D1547FDB0E8}"/>
              </a:ext>
            </a:extLst>
          </p:cNvPr>
          <p:cNvSpPr>
            <a:spLocks noGrp="1"/>
          </p:cNvSpPr>
          <p:nvPr>
            <p:ph type="dt" sz="half" idx="10"/>
          </p:nvPr>
        </p:nvSpPr>
        <p:spPr>
          <a:xfrm>
            <a:off x="42960" y="6638461"/>
            <a:ext cx="3081240" cy="201946"/>
          </a:xfrm>
        </p:spPr>
        <p:txBody>
          <a:bodyPr/>
          <a:lstStyle/>
          <a:p>
            <a:fld id="{032D8BDE-9946-6144-9409-AE8D001960BF}" type="datetimeFigureOut">
              <a:rPr lang="en-CN" smtClean="0"/>
              <a:t>2023/9/18</a:t>
            </a:fld>
            <a:endParaRPr lang="en-CN" dirty="0"/>
          </a:p>
        </p:txBody>
      </p:sp>
      <p:sp>
        <p:nvSpPr>
          <p:cNvPr id="5" name="Footer Placeholder 4">
            <a:extLst>
              <a:ext uri="{FF2B5EF4-FFF2-40B4-BE49-F238E27FC236}">
                <a16:creationId xmlns:a16="http://schemas.microsoft.com/office/drawing/2014/main" id="{F880CDAE-18AA-8E4A-AE66-5A838387A41C}"/>
              </a:ext>
            </a:extLst>
          </p:cNvPr>
          <p:cNvSpPr>
            <a:spLocks noGrp="1"/>
          </p:cNvSpPr>
          <p:nvPr>
            <p:ph type="ftr" sz="quarter" idx="11"/>
          </p:nvPr>
        </p:nvSpPr>
        <p:spPr>
          <a:xfrm>
            <a:off x="3124200" y="6640144"/>
            <a:ext cx="6184900" cy="201946"/>
          </a:xfrm>
        </p:spPr>
        <p:txBody>
          <a:bodyPr/>
          <a:lstStyle/>
          <a:p>
            <a:endParaRPr lang="en-CN" dirty="0"/>
          </a:p>
        </p:txBody>
      </p:sp>
      <p:sp>
        <p:nvSpPr>
          <p:cNvPr id="6" name="Slide Number Placeholder 5">
            <a:extLst>
              <a:ext uri="{FF2B5EF4-FFF2-40B4-BE49-F238E27FC236}">
                <a16:creationId xmlns:a16="http://schemas.microsoft.com/office/drawing/2014/main" id="{5251585B-95AA-B247-A257-904D4331059E}"/>
              </a:ext>
            </a:extLst>
          </p:cNvPr>
          <p:cNvSpPr>
            <a:spLocks noGrp="1"/>
          </p:cNvSpPr>
          <p:nvPr>
            <p:ph type="sldNum" sz="quarter" idx="12"/>
          </p:nvPr>
        </p:nvSpPr>
        <p:spPr>
          <a:xfrm>
            <a:off x="9309100" y="6636669"/>
            <a:ext cx="2882900" cy="201946"/>
          </a:xfrm>
        </p:spPr>
        <p:txBody>
          <a:bodyPr/>
          <a:lstStyle/>
          <a:p>
            <a:fld id="{08A53482-69AC-C044-9115-D1F88F3EDDF4}" type="slidenum">
              <a:rPr lang="en-CN" smtClean="0"/>
              <a:t>‹#›</a:t>
            </a:fld>
            <a:endParaRPr lang="en-CN"/>
          </a:p>
        </p:txBody>
      </p:sp>
      <p:cxnSp>
        <p:nvCxnSpPr>
          <p:cNvPr id="7" name="直接连接符 7">
            <a:extLst>
              <a:ext uri="{FF2B5EF4-FFF2-40B4-BE49-F238E27FC236}">
                <a16:creationId xmlns:a16="http://schemas.microsoft.com/office/drawing/2014/main" id="{9BA7F044-7F3E-D645-A959-9DF72A5846E6}"/>
              </a:ext>
            </a:extLst>
          </p:cNvPr>
          <p:cNvCxnSpPr/>
          <p:nvPr userDrawn="1"/>
        </p:nvCxnSpPr>
        <p:spPr>
          <a:xfrm>
            <a:off x="604434" y="107712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511702C7-8249-244F-BFC8-64CC202A8E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60639" y="0"/>
            <a:ext cx="1431361" cy="1088129"/>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017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0ACBA95-C968-4B4F-8456-1AFB8E7BBBE1}"/>
              </a:ext>
            </a:extLst>
          </p:cNvPr>
          <p:cNvSpPr>
            <a:spLocks noGrp="1"/>
          </p:cNvSpPr>
          <p:nvPr>
            <p:ph type="dt" sz="half" idx="10"/>
          </p:nvPr>
        </p:nvSpPr>
        <p:spPr/>
        <p:txBody>
          <a:bodyPr/>
          <a:lstStyle/>
          <a:p>
            <a:fld id="{9A0CFC2C-DA54-4396-A846-1816F2961B91}" type="datetime2">
              <a:rPr lang="zh-CN" altLang="en-US" smtClean="0"/>
              <a:t>2023年9月18日 Monday</a:t>
            </a:fld>
            <a:endParaRPr lang="en-US" dirty="0"/>
          </a:p>
        </p:txBody>
      </p:sp>
      <p:sp>
        <p:nvSpPr>
          <p:cNvPr id="6" name="Footer Placeholder 5">
            <a:extLst>
              <a:ext uri="{FF2B5EF4-FFF2-40B4-BE49-F238E27FC236}">
                <a16:creationId xmlns:a16="http://schemas.microsoft.com/office/drawing/2014/main" id="{726B018E-315A-5D41-A35A-42212EEB34D7}"/>
              </a:ext>
            </a:extLst>
          </p:cNvPr>
          <p:cNvSpPr>
            <a:spLocks noGrp="1"/>
          </p:cNvSpPr>
          <p:nvPr>
            <p:ph type="ftr" sz="quarter" idx="11"/>
          </p:nvPr>
        </p:nvSpPr>
        <p:spPr/>
        <p:txBody>
          <a:bodyPr/>
          <a:lstStyle/>
          <a:p>
            <a:endParaRPr lang="zh-CN" altLang="en-US" noProof="0" dirty="0"/>
          </a:p>
        </p:txBody>
      </p:sp>
      <p:sp>
        <p:nvSpPr>
          <p:cNvPr id="7" name="Slide Number Placeholder 6">
            <a:extLst>
              <a:ext uri="{FF2B5EF4-FFF2-40B4-BE49-F238E27FC236}">
                <a16:creationId xmlns:a16="http://schemas.microsoft.com/office/drawing/2014/main" id="{4503E9F8-DCDC-634A-8555-0C87BF399987}"/>
              </a:ext>
            </a:extLst>
          </p:cNvPr>
          <p:cNvSpPr>
            <a:spLocks noGrp="1"/>
          </p:cNvSpPr>
          <p:nvPr>
            <p:ph type="sldNum" sz="quarter" idx="12"/>
          </p:nvPr>
        </p:nvSpPr>
        <p:spPr/>
        <p:txBody>
          <a:bodyPr/>
          <a:lstStyle/>
          <a:p>
            <a:fld id="{9860EDB8-5305-433F-BE41-D7A86D811DB3}" type="slidenum">
              <a:rPr lang="en-US" altLang="zh-CN" noProof="0" smtClean="0"/>
              <a:pPr/>
              <a:t>‹#›</a:t>
            </a:fld>
            <a:endParaRPr lang="zh-CN" altLang="en-US" noProof="0" dirty="0"/>
          </a:p>
        </p:txBody>
      </p:sp>
      <p:sp>
        <p:nvSpPr>
          <p:cNvPr id="8" name="Title 7">
            <a:extLst>
              <a:ext uri="{FF2B5EF4-FFF2-40B4-BE49-F238E27FC236}">
                <a16:creationId xmlns:a16="http://schemas.microsoft.com/office/drawing/2014/main" id="{CA8D6947-FAF7-0647-A5F6-DEC41C388E13}"/>
              </a:ext>
            </a:extLst>
          </p:cNvPr>
          <p:cNvSpPr>
            <a:spLocks noGrp="1"/>
          </p:cNvSpPr>
          <p:nvPr>
            <p:ph type="title"/>
          </p:nvPr>
        </p:nvSpPr>
        <p:spPr/>
        <p:txBody>
          <a:bodyPr/>
          <a:lstStyle/>
          <a:p>
            <a:r>
              <a:rPr lang="en-US"/>
              <a:t>Click to edit Master title style</a:t>
            </a:r>
            <a:endParaRPr lang="en-CN"/>
          </a:p>
        </p:txBody>
      </p:sp>
    </p:spTree>
    <p:extLst>
      <p:ext uri="{BB962C8B-B14F-4D97-AF65-F5344CB8AC3E}">
        <p14:creationId xmlns:p14="http://schemas.microsoft.com/office/powerpoint/2010/main" val="437735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26FB14-A1C7-AA41-9182-7011209A65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69B2E9C-4B31-0C4A-A388-F5EE27CE7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2926707-F07A-BC45-A74D-FDC4753FE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D8BDE-9946-6144-9409-AE8D001960BF}" type="datetimeFigureOut">
              <a:rPr lang="en-CN" smtClean="0"/>
              <a:t>2023/9/18</a:t>
            </a:fld>
            <a:endParaRPr lang="en-CN"/>
          </a:p>
        </p:txBody>
      </p:sp>
      <p:sp>
        <p:nvSpPr>
          <p:cNvPr id="5" name="Footer Placeholder 4">
            <a:extLst>
              <a:ext uri="{FF2B5EF4-FFF2-40B4-BE49-F238E27FC236}">
                <a16:creationId xmlns:a16="http://schemas.microsoft.com/office/drawing/2014/main" id="{AAB9011C-DB2B-3346-97F7-78CD41F903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4FD5316C-D9CF-314A-8AF7-929E04939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A53482-69AC-C044-9115-D1F88F3EDDF4}" type="slidenum">
              <a:rPr lang="en-CN" smtClean="0"/>
              <a:t>‹#›</a:t>
            </a:fld>
            <a:endParaRPr lang="en-CN"/>
          </a:p>
        </p:txBody>
      </p:sp>
    </p:spTree>
    <p:extLst>
      <p:ext uri="{BB962C8B-B14F-4D97-AF65-F5344CB8AC3E}">
        <p14:creationId xmlns:p14="http://schemas.microsoft.com/office/powerpoint/2010/main" val="1247284347"/>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0" r:id="rId3"/>
    <p:sldLayoutId id="214748369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anyao@hus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7.jpg"/><Relationship Id="rId4" Type="http://schemas.openxmlformats.org/officeDocument/2006/relationships/image" Target="../media/image26.jpg"/></Relationships>
</file>

<file path=ppt/slides/_rels/slide110.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g"/><Relationship Id="rId1" Type="http://schemas.openxmlformats.org/officeDocument/2006/relationships/slideLayout" Target="../slideLayouts/slideLayout3.xml"/><Relationship Id="rId4" Type="http://schemas.openxmlformats.org/officeDocument/2006/relationships/image" Target="../media/image216.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image" Target="../media/image217.jpg"/><Relationship Id="rId1" Type="http://schemas.openxmlformats.org/officeDocument/2006/relationships/slideLayout" Target="../slideLayouts/slideLayout3.xml"/><Relationship Id="rId4" Type="http://schemas.openxmlformats.org/officeDocument/2006/relationships/image" Target="../media/image219.jpg"/></Relationships>
</file>

<file path=ppt/slides/_rels/slide121.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jp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25.jp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18.jpg"/><Relationship Id="rId1" Type="http://schemas.openxmlformats.org/officeDocument/2006/relationships/slideLayout" Target="../slideLayouts/slideLayout3.xml"/><Relationship Id="rId4" Type="http://schemas.openxmlformats.org/officeDocument/2006/relationships/image" Target="../media/image249.jpg"/></Relationships>
</file>

<file path=ppt/slides/_rels/slide126.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250.jp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127.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10.png"/><Relationship Id="rId9" Type="http://schemas.openxmlformats.org/officeDocument/2006/relationships/image" Target="../media/image34.png"/><Relationship Id="rId14" Type="http://schemas.openxmlformats.org/officeDocument/2006/relationships/image" Target="../media/image26.jpg"/></Relationships>
</file>

<file path=ppt/slides/_rels/slide130.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62.jp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10.png"/><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281.jp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283.jp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286.jpg"/><Relationship Id="rId7" Type="http://schemas.openxmlformats.org/officeDocument/2006/relationships/image" Target="../media/image290.jpg"/><Relationship Id="rId2" Type="http://schemas.openxmlformats.org/officeDocument/2006/relationships/image" Target="../media/image285.jpg"/><Relationship Id="rId1" Type="http://schemas.openxmlformats.org/officeDocument/2006/relationships/slideLayout" Target="../slideLayouts/slideLayout3.xml"/><Relationship Id="rId6" Type="http://schemas.openxmlformats.org/officeDocument/2006/relationships/image" Target="../media/image289.jpg"/><Relationship Id="rId5" Type="http://schemas.openxmlformats.org/officeDocument/2006/relationships/image" Target="../media/image288.jpg"/><Relationship Id="rId4" Type="http://schemas.openxmlformats.org/officeDocument/2006/relationships/image" Target="../media/image287.jpg"/></Relationships>
</file>

<file path=ppt/slides/_rels/slide15.xml.rels><?xml version="1.0" encoding="UTF-8" standalone="yes"?>
<Relationships xmlns="http://schemas.openxmlformats.org/package/2006/relationships"><Relationship Id="rId8" Type="http://schemas.openxmlformats.org/officeDocument/2006/relationships/hyperlink" Target="http://prod-upp-image-read.ft.com/4bb1cd86-0a48-11e7-ac5a-903b21361b43" TargetMode="External"/><Relationship Id="rId3" Type="http://schemas.openxmlformats.org/officeDocument/2006/relationships/image" Target="../media/image7.png"/><Relationship Id="rId7" Type="http://schemas.openxmlformats.org/officeDocument/2006/relationships/image" Target="../media/image41.jp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image" Target="../media/image292.jpg"/><Relationship Id="rId1" Type="http://schemas.openxmlformats.org/officeDocument/2006/relationships/slideLayout" Target="../slideLayouts/slideLayout3.xml"/><Relationship Id="rId6" Type="http://schemas.openxmlformats.org/officeDocument/2006/relationships/image" Target="../media/image296.pn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s>
</file>

<file path=ppt/slides/_rels/slide155.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4.png"/><Relationship Id="rId18" Type="http://schemas.openxmlformats.org/officeDocument/2006/relationships/image" Target="../media/image311.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10.png"/><Relationship Id="rId2" Type="http://schemas.openxmlformats.org/officeDocument/2006/relationships/image" Target="../media/image292.jpg"/><Relationship Id="rId16" Type="http://schemas.openxmlformats.org/officeDocument/2006/relationships/image" Target="../media/image309.png"/><Relationship Id="rId1" Type="http://schemas.openxmlformats.org/officeDocument/2006/relationships/slideLayout" Target="../slideLayouts/slideLayout3.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8.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6.png"/></Relationships>
</file>

<file path=ppt/slides/_rels/slide156.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298.png"/><Relationship Id="rId18" Type="http://schemas.openxmlformats.org/officeDocument/2006/relationships/image" Target="../media/image308.png"/><Relationship Id="rId3" Type="http://schemas.openxmlformats.org/officeDocument/2006/relationships/image" Target="../media/image293.png"/><Relationship Id="rId21" Type="http://schemas.openxmlformats.org/officeDocument/2006/relationships/image" Target="../media/image311.png"/><Relationship Id="rId7" Type="http://schemas.openxmlformats.org/officeDocument/2006/relationships/image" Target="../media/image313.png"/><Relationship Id="rId12" Type="http://schemas.openxmlformats.org/officeDocument/2006/relationships/image" Target="../media/image297.png"/><Relationship Id="rId17" Type="http://schemas.openxmlformats.org/officeDocument/2006/relationships/image" Target="../media/image306.png"/><Relationship Id="rId2" Type="http://schemas.openxmlformats.org/officeDocument/2006/relationships/image" Target="../media/image292.jpg"/><Relationship Id="rId16" Type="http://schemas.openxmlformats.org/officeDocument/2006/relationships/image" Target="../media/image304.png"/><Relationship Id="rId20" Type="http://schemas.openxmlformats.org/officeDocument/2006/relationships/image" Target="../media/image310.png"/><Relationship Id="rId1" Type="http://schemas.openxmlformats.org/officeDocument/2006/relationships/slideLayout" Target="../slideLayouts/slideLayout3.xml"/><Relationship Id="rId6" Type="http://schemas.openxmlformats.org/officeDocument/2006/relationships/image" Target="../media/image295.png"/><Relationship Id="rId11" Type="http://schemas.openxmlformats.org/officeDocument/2006/relationships/image" Target="../media/image296.png"/><Relationship Id="rId5" Type="http://schemas.openxmlformats.org/officeDocument/2006/relationships/image" Target="../media/image312.png"/><Relationship Id="rId15" Type="http://schemas.openxmlformats.org/officeDocument/2006/relationships/image" Target="../media/image302.png"/><Relationship Id="rId10" Type="http://schemas.openxmlformats.org/officeDocument/2006/relationships/image" Target="../media/image314.png"/><Relationship Id="rId19" Type="http://schemas.openxmlformats.org/officeDocument/2006/relationships/image" Target="../media/image309.png"/><Relationship Id="rId4" Type="http://schemas.openxmlformats.org/officeDocument/2006/relationships/image" Target="../media/image294.png"/><Relationship Id="rId9" Type="http://schemas.openxmlformats.org/officeDocument/2006/relationships/image" Target="../media/image300.png"/><Relationship Id="rId14" Type="http://schemas.openxmlformats.org/officeDocument/2006/relationships/image" Target="../media/image301.png"/></Relationships>
</file>

<file path=ppt/slides/_rels/slide157.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298.png"/><Relationship Id="rId18" Type="http://schemas.openxmlformats.org/officeDocument/2006/relationships/image" Target="../media/image321.png"/><Relationship Id="rId26" Type="http://schemas.openxmlformats.org/officeDocument/2006/relationships/image" Target="../media/image309.png"/><Relationship Id="rId3" Type="http://schemas.openxmlformats.org/officeDocument/2006/relationships/image" Target="../media/image293.png"/><Relationship Id="rId21" Type="http://schemas.openxmlformats.org/officeDocument/2006/relationships/image" Target="../media/image301.png"/><Relationship Id="rId7" Type="http://schemas.openxmlformats.org/officeDocument/2006/relationships/image" Target="../media/image313.png"/><Relationship Id="rId12" Type="http://schemas.openxmlformats.org/officeDocument/2006/relationships/image" Target="../media/image297.png"/><Relationship Id="rId17" Type="http://schemas.openxmlformats.org/officeDocument/2006/relationships/image" Target="../media/image319.png"/><Relationship Id="rId25" Type="http://schemas.openxmlformats.org/officeDocument/2006/relationships/image" Target="../media/image308.png"/><Relationship Id="rId2" Type="http://schemas.openxmlformats.org/officeDocument/2006/relationships/image" Target="../media/image292.jpg"/><Relationship Id="rId16" Type="http://schemas.openxmlformats.org/officeDocument/2006/relationships/image" Target="../media/image318.png"/><Relationship Id="rId20" Type="http://schemas.openxmlformats.org/officeDocument/2006/relationships/image" Target="../media/image323.png"/><Relationship Id="rId1" Type="http://schemas.openxmlformats.org/officeDocument/2006/relationships/slideLayout" Target="../slideLayouts/slideLayout3.xml"/><Relationship Id="rId6" Type="http://schemas.openxmlformats.org/officeDocument/2006/relationships/image" Target="../media/image295.png"/><Relationship Id="rId11" Type="http://schemas.openxmlformats.org/officeDocument/2006/relationships/image" Target="../media/image296.png"/><Relationship Id="rId24" Type="http://schemas.openxmlformats.org/officeDocument/2006/relationships/image" Target="../media/image306.png"/><Relationship Id="rId5" Type="http://schemas.openxmlformats.org/officeDocument/2006/relationships/image" Target="../media/image312.png"/><Relationship Id="rId15" Type="http://schemas.openxmlformats.org/officeDocument/2006/relationships/image" Target="../media/image317.png"/><Relationship Id="rId23" Type="http://schemas.openxmlformats.org/officeDocument/2006/relationships/image" Target="../media/image304.png"/><Relationship Id="rId28" Type="http://schemas.openxmlformats.org/officeDocument/2006/relationships/image" Target="../media/image311.png"/><Relationship Id="rId10" Type="http://schemas.openxmlformats.org/officeDocument/2006/relationships/image" Target="../media/image314.png"/><Relationship Id="rId19" Type="http://schemas.openxmlformats.org/officeDocument/2006/relationships/image" Target="../media/image322.png"/><Relationship Id="rId4" Type="http://schemas.openxmlformats.org/officeDocument/2006/relationships/image" Target="../media/image294.png"/><Relationship Id="rId9" Type="http://schemas.openxmlformats.org/officeDocument/2006/relationships/image" Target="../media/image300.png"/><Relationship Id="rId14" Type="http://schemas.openxmlformats.org/officeDocument/2006/relationships/image" Target="../media/image315.png"/><Relationship Id="rId22" Type="http://schemas.openxmlformats.org/officeDocument/2006/relationships/image" Target="../media/image302.png"/><Relationship Id="rId27" Type="http://schemas.openxmlformats.org/officeDocument/2006/relationships/image" Target="../media/image310.png"/></Relationships>
</file>

<file path=ppt/slides/_rels/slide158.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298.png"/><Relationship Id="rId18" Type="http://schemas.openxmlformats.org/officeDocument/2006/relationships/image" Target="../media/image317.png"/><Relationship Id="rId26" Type="http://schemas.openxmlformats.org/officeDocument/2006/relationships/image" Target="../media/image304.png"/><Relationship Id="rId3" Type="http://schemas.openxmlformats.org/officeDocument/2006/relationships/image" Target="../media/image293.png"/><Relationship Id="rId21" Type="http://schemas.openxmlformats.org/officeDocument/2006/relationships/image" Target="../media/image321.png"/><Relationship Id="rId7" Type="http://schemas.openxmlformats.org/officeDocument/2006/relationships/image" Target="../media/image313.png"/><Relationship Id="rId12" Type="http://schemas.openxmlformats.org/officeDocument/2006/relationships/image" Target="../media/image297.png"/><Relationship Id="rId17" Type="http://schemas.openxmlformats.org/officeDocument/2006/relationships/image" Target="../media/image315.png"/><Relationship Id="rId25" Type="http://schemas.openxmlformats.org/officeDocument/2006/relationships/image" Target="../media/image302.png"/><Relationship Id="rId2" Type="http://schemas.openxmlformats.org/officeDocument/2006/relationships/image" Target="../media/image292.jpg"/><Relationship Id="rId16" Type="http://schemas.openxmlformats.org/officeDocument/2006/relationships/image" Target="../media/image326.png"/><Relationship Id="rId20" Type="http://schemas.openxmlformats.org/officeDocument/2006/relationships/image" Target="../media/image319.png"/><Relationship Id="rId29" Type="http://schemas.openxmlformats.org/officeDocument/2006/relationships/image" Target="../media/image309.png"/><Relationship Id="rId1" Type="http://schemas.openxmlformats.org/officeDocument/2006/relationships/slideLayout" Target="../slideLayouts/slideLayout3.xml"/><Relationship Id="rId6" Type="http://schemas.openxmlformats.org/officeDocument/2006/relationships/image" Target="../media/image295.png"/><Relationship Id="rId11" Type="http://schemas.openxmlformats.org/officeDocument/2006/relationships/image" Target="../media/image296.png"/><Relationship Id="rId24" Type="http://schemas.openxmlformats.org/officeDocument/2006/relationships/image" Target="../media/image301.png"/><Relationship Id="rId5" Type="http://schemas.openxmlformats.org/officeDocument/2006/relationships/image" Target="../media/image312.png"/><Relationship Id="rId15" Type="http://schemas.openxmlformats.org/officeDocument/2006/relationships/image" Target="../media/image325.png"/><Relationship Id="rId23" Type="http://schemas.openxmlformats.org/officeDocument/2006/relationships/image" Target="../media/image323.png"/><Relationship Id="rId28" Type="http://schemas.openxmlformats.org/officeDocument/2006/relationships/image" Target="../media/image308.png"/><Relationship Id="rId10" Type="http://schemas.openxmlformats.org/officeDocument/2006/relationships/image" Target="../media/image314.png"/><Relationship Id="rId19" Type="http://schemas.openxmlformats.org/officeDocument/2006/relationships/image" Target="../media/image318.png"/><Relationship Id="rId31" Type="http://schemas.openxmlformats.org/officeDocument/2006/relationships/image" Target="../media/image311.png"/><Relationship Id="rId4" Type="http://schemas.openxmlformats.org/officeDocument/2006/relationships/image" Target="../media/image294.png"/><Relationship Id="rId9" Type="http://schemas.openxmlformats.org/officeDocument/2006/relationships/image" Target="../media/image300.png"/><Relationship Id="rId14" Type="http://schemas.openxmlformats.org/officeDocument/2006/relationships/image" Target="../media/image324.png"/><Relationship Id="rId22" Type="http://schemas.openxmlformats.org/officeDocument/2006/relationships/image" Target="../media/image322.png"/><Relationship Id="rId27" Type="http://schemas.openxmlformats.org/officeDocument/2006/relationships/image" Target="../media/image306.png"/><Relationship Id="rId30" Type="http://schemas.openxmlformats.org/officeDocument/2006/relationships/image" Target="../media/image3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hyperlink" Target="https://arxiv.org/pdf/1810.04805.pdf" TargetMode="External"/></Relationships>
</file>

<file path=ppt/slides/_rels/slide16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13.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17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346.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347.jpe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jp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8.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7.png"/><Relationship Id="rId2" Type="http://schemas.openxmlformats.org/officeDocument/2006/relationships/image" Target="../media/image61.png"/><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4.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3.png"/><Relationship Id="rId2" Type="http://schemas.openxmlformats.org/officeDocument/2006/relationships/image" Target="../media/image75.pn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2.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1.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7.jpg"/></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7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0.png"/><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420.png"/><Relationship Id="rId3" Type="http://schemas.openxmlformats.org/officeDocument/2006/relationships/image" Target="../media/image1910.png"/><Relationship Id="rId21" Type="http://schemas.openxmlformats.org/officeDocument/2006/relationships/image" Target="../media/image370.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320.png"/><Relationship Id="rId20" Type="http://schemas.openxmlformats.org/officeDocument/2006/relationships/image" Target="../media/image360.png"/><Relationship Id="rId29" Type="http://schemas.openxmlformats.org/officeDocument/2006/relationships/image" Target="../media/image450.png"/><Relationship Id="rId1" Type="http://schemas.openxmlformats.org/officeDocument/2006/relationships/slideLayout" Target="../slideLayouts/slideLayout3.xml"/><Relationship Id="rId6" Type="http://schemas.openxmlformats.org/officeDocument/2006/relationships/image" Target="../media/image2210.png"/><Relationship Id="rId11" Type="http://schemas.openxmlformats.org/officeDocument/2006/relationships/image" Target="../media/image2710.png"/><Relationship Id="rId24" Type="http://schemas.openxmlformats.org/officeDocument/2006/relationships/image" Target="../media/image400.png"/><Relationship Id="rId32" Type="http://schemas.openxmlformats.org/officeDocument/2006/relationships/image" Target="../media/image176.png"/><Relationship Id="rId5" Type="http://schemas.openxmlformats.org/officeDocument/2006/relationships/image" Target="../media/image2110.png"/><Relationship Id="rId15" Type="http://schemas.openxmlformats.org/officeDocument/2006/relationships/image" Target="../media/image316.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10.png"/><Relationship Id="rId19" Type="http://schemas.openxmlformats.org/officeDocument/2006/relationships/image" Target="../media/image352.png"/><Relationship Id="rId31" Type="http://schemas.openxmlformats.org/officeDocument/2006/relationships/image" Target="../media/image175.png"/><Relationship Id="rId4" Type="http://schemas.openxmlformats.org/officeDocument/2006/relationships/image" Target="../media/image2010.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380.png"/><Relationship Id="rId27" Type="http://schemas.openxmlformats.org/officeDocument/2006/relationships/image" Target="../media/image43.png"/><Relationship Id="rId30" Type="http://schemas.openxmlformats.org/officeDocument/2006/relationships/image" Target="../media/image174.png"/></Relationships>
</file>

<file path=ppt/slides/_rels/slide82.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360.png"/><Relationship Id="rId3" Type="http://schemas.openxmlformats.org/officeDocument/2006/relationships/image" Target="../media/image1910.png"/><Relationship Id="rId21" Type="http://schemas.openxmlformats.org/officeDocument/2006/relationships/image" Target="../media/image480.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352.png"/><Relationship Id="rId2" Type="http://schemas.openxmlformats.org/officeDocument/2006/relationships/notesSlide" Target="../notesSlides/notesSlide17.xml"/><Relationship Id="rId16" Type="http://schemas.openxmlformats.org/officeDocument/2006/relationships/image" Target="../media/image320.png"/><Relationship Id="rId20" Type="http://schemas.openxmlformats.org/officeDocument/2006/relationships/image" Target="../media/image470.png"/><Relationship Id="rId1" Type="http://schemas.openxmlformats.org/officeDocument/2006/relationships/slideLayout" Target="../slideLayouts/slideLayout3.xml"/><Relationship Id="rId6" Type="http://schemas.openxmlformats.org/officeDocument/2006/relationships/image" Target="../media/image2210.png"/><Relationship Id="rId11" Type="http://schemas.openxmlformats.org/officeDocument/2006/relationships/image" Target="../media/image2710.png"/><Relationship Id="rId24" Type="http://schemas.openxmlformats.org/officeDocument/2006/relationships/image" Target="../media/image510.png"/><Relationship Id="rId5" Type="http://schemas.openxmlformats.org/officeDocument/2006/relationships/image" Target="../media/image2110.png"/><Relationship Id="rId15" Type="http://schemas.openxmlformats.org/officeDocument/2006/relationships/image" Target="../media/image316.png"/><Relationship Id="rId23" Type="http://schemas.openxmlformats.org/officeDocument/2006/relationships/image" Target="../media/image500.png"/><Relationship Id="rId28" Type="http://schemas.openxmlformats.org/officeDocument/2006/relationships/image" Target="../media/image380.png"/><Relationship Id="rId10" Type="http://schemas.openxmlformats.org/officeDocument/2006/relationships/image" Target="../media/image2610.png"/><Relationship Id="rId19" Type="http://schemas.openxmlformats.org/officeDocument/2006/relationships/image" Target="../media/image46.png"/><Relationship Id="rId4" Type="http://schemas.openxmlformats.org/officeDocument/2006/relationships/image" Target="../media/image2010.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490.png"/><Relationship Id="rId27" Type="http://schemas.openxmlformats.org/officeDocument/2006/relationships/image" Target="../media/image370.png"/></Relationships>
</file>

<file path=ppt/slides/_rels/slide83.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550.png"/><Relationship Id="rId3" Type="http://schemas.openxmlformats.org/officeDocument/2006/relationships/image" Target="../media/image1910.png"/><Relationship Id="rId21" Type="http://schemas.openxmlformats.org/officeDocument/2006/relationships/image" Target="../media/image490.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540.png"/><Relationship Id="rId2" Type="http://schemas.openxmlformats.org/officeDocument/2006/relationships/notesSlide" Target="../notesSlides/notesSlide18.xml"/><Relationship Id="rId16" Type="http://schemas.openxmlformats.org/officeDocument/2006/relationships/image" Target="../media/image320.png"/><Relationship Id="rId20" Type="http://schemas.openxmlformats.org/officeDocument/2006/relationships/image" Target="../media/image470.png"/><Relationship Id="rId29" Type="http://schemas.openxmlformats.org/officeDocument/2006/relationships/image" Target="../media/image360.png"/><Relationship Id="rId1" Type="http://schemas.openxmlformats.org/officeDocument/2006/relationships/slideLayout" Target="../slideLayouts/slideLayout3.xml"/><Relationship Id="rId6" Type="http://schemas.openxmlformats.org/officeDocument/2006/relationships/image" Target="../media/image2210.png"/><Relationship Id="rId11" Type="http://schemas.openxmlformats.org/officeDocument/2006/relationships/image" Target="../media/image2710.png"/><Relationship Id="rId24" Type="http://schemas.openxmlformats.org/officeDocument/2006/relationships/image" Target="../media/image530.png"/><Relationship Id="rId5" Type="http://schemas.openxmlformats.org/officeDocument/2006/relationships/image" Target="../media/image2110.png"/><Relationship Id="rId15" Type="http://schemas.openxmlformats.org/officeDocument/2006/relationships/image" Target="../media/image316.png"/><Relationship Id="rId23" Type="http://schemas.openxmlformats.org/officeDocument/2006/relationships/image" Target="../media/image520.png"/><Relationship Id="rId28" Type="http://schemas.openxmlformats.org/officeDocument/2006/relationships/image" Target="../media/image352.png"/><Relationship Id="rId10" Type="http://schemas.openxmlformats.org/officeDocument/2006/relationships/image" Target="../media/image2610.png"/><Relationship Id="rId19" Type="http://schemas.openxmlformats.org/officeDocument/2006/relationships/image" Target="../media/image46.png"/><Relationship Id="rId31" Type="http://schemas.openxmlformats.org/officeDocument/2006/relationships/image" Target="../media/image380.png"/><Relationship Id="rId4" Type="http://schemas.openxmlformats.org/officeDocument/2006/relationships/image" Target="../media/image2010.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500.png"/><Relationship Id="rId27" Type="http://schemas.openxmlformats.org/officeDocument/2006/relationships/image" Target="../media/image560.png"/><Relationship Id="rId30" Type="http://schemas.openxmlformats.org/officeDocument/2006/relationships/image" Target="../media/image370.png"/></Relationships>
</file>

<file path=ppt/slides/_rels/slide84.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image" Target="../media/image1910.png"/><Relationship Id="rId21" Type="http://schemas.openxmlformats.org/officeDocument/2006/relationships/image" Target="../media/image590.png"/><Relationship Id="rId7" Type="http://schemas.openxmlformats.org/officeDocument/2006/relationships/image" Target="../media/image2310.png"/><Relationship Id="rId12" Type="http://schemas.openxmlformats.org/officeDocument/2006/relationships/image" Target="../media/image2810.png"/><Relationship Id="rId17" Type="http://schemas.openxmlformats.org/officeDocument/2006/relationships/image" Target="../media/image330.png"/><Relationship Id="rId25" Type="http://schemas.openxmlformats.org/officeDocument/2006/relationships/image" Target="../media/image370.png"/><Relationship Id="rId2" Type="http://schemas.openxmlformats.org/officeDocument/2006/relationships/notesSlide" Target="../notesSlides/notesSlide19.xml"/><Relationship Id="rId16" Type="http://schemas.openxmlformats.org/officeDocument/2006/relationships/image" Target="../media/image320.png"/><Relationship Id="rId20" Type="http://schemas.openxmlformats.org/officeDocument/2006/relationships/image" Target="../media/image580.png"/><Relationship Id="rId1" Type="http://schemas.openxmlformats.org/officeDocument/2006/relationships/slideLayout" Target="../slideLayouts/slideLayout3.xml"/><Relationship Id="rId6" Type="http://schemas.openxmlformats.org/officeDocument/2006/relationships/image" Target="../media/image2210.png"/><Relationship Id="rId11" Type="http://schemas.openxmlformats.org/officeDocument/2006/relationships/image" Target="../media/image2710.png"/><Relationship Id="rId24" Type="http://schemas.openxmlformats.org/officeDocument/2006/relationships/image" Target="../media/image360.png"/><Relationship Id="rId5" Type="http://schemas.openxmlformats.org/officeDocument/2006/relationships/image" Target="../media/image2110.png"/><Relationship Id="rId15" Type="http://schemas.openxmlformats.org/officeDocument/2006/relationships/image" Target="../media/image316.png"/><Relationship Id="rId23" Type="http://schemas.openxmlformats.org/officeDocument/2006/relationships/image" Target="../media/image352.png"/><Relationship Id="rId28" Type="http://schemas.openxmlformats.org/officeDocument/2006/relationships/image" Target="../media/image620.png"/><Relationship Id="rId10" Type="http://schemas.openxmlformats.org/officeDocument/2006/relationships/image" Target="../media/image2610.png"/><Relationship Id="rId19" Type="http://schemas.openxmlformats.org/officeDocument/2006/relationships/image" Target="../media/image570.png"/><Relationship Id="rId4" Type="http://schemas.openxmlformats.org/officeDocument/2006/relationships/image" Target="../media/image2010.png"/><Relationship Id="rId9" Type="http://schemas.openxmlformats.org/officeDocument/2006/relationships/image" Target="../media/image2510.png"/><Relationship Id="rId14" Type="http://schemas.openxmlformats.org/officeDocument/2006/relationships/image" Target="../media/image303.png"/><Relationship Id="rId22" Type="http://schemas.openxmlformats.org/officeDocument/2006/relationships/image" Target="../media/image600.png"/><Relationship Id="rId27" Type="http://schemas.openxmlformats.org/officeDocument/2006/relationships/image" Target="../media/image610.png"/></Relationships>
</file>

<file path=ppt/slides/_rels/slide85.xml.rels><?xml version="1.0" encoding="UTF-8" standalone="yes"?>
<Relationships xmlns="http://schemas.openxmlformats.org/package/2006/relationships"><Relationship Id="rId26" Type="http://schemas.openxmlformats.org/officeDocument/2006/relationships/image" Target="../media/image1390.png"/><Relationship Id="rId21" Type="http://schemas.openxmlformats.org/officeDocument/2006/relationships/image" Target="../media/image1340.png"/><Relationship Id="rId34" Type="http://schemas.openxmlformats.org/officeDocument/2006/relationships/image" Target="../media/image1470.png"/><Relationship Id="rId42" Type="http://schemas.openxmlformats.org/officeDocument/2006/relationships/image" Target="../media/image1550.png"/><Relationship Id="rId47" Type="http://schemas.openxmlformats.org/officeDocument/2006/relationships/image" Target="../media/image1600.png"/><Relationship Id="rId50" Type="http://schemas.openxmlformats.org/officeDocument/2006/relationships/image" Target="../media/image1630.png"/><Relationship Id="rId55" Type="http://schemas.openxmlformats.org/officeDocument/2006/relationships/image" Target="../media/image1680.png"/><Relationship Id="rId63" Type="http://schemas.openxmlformats.org/officeDocument/2006/relationships/image" Target="../media/image1760.png"/><Relationship Id="rId7" Type="http://schemas.openxmlformats.org/officeDocument/2006/relationships/image" Target="../media/image670.png"/><Relationship Id="rId2" Type="http://schemas.openxmlformats.org/officeDocument/2006/relationships/notesSlide" Target="../notesSlides/notesSlide20.xml"/><Relationship Id="rId16" Type="http://schemas.openxmlformats.org/officeDocument/2006/relationships/image" Target="../media/image303.png"/><Relationship Id="rId29" Type="http://schemas.openxmlformats.org/officeDocument/2006/relationships/image" Target="../media/image1420.png"/><Relationship Id="rId11" Type="http://schemas.openxmlformats.org/officeDocument/2006/relationships/image" Target="../media/image2510.png"/><Relationship Id="rId24" Type="http://schemas.openxmlformats.org/officeDocument/2006/relationships/image" Target="../media/image1370.png"/><Relationship Id="rId32" Type="http://schemas.openxmlformats.org/officeDocument/2006/relationships/image" Target="../media/image145.png"/><Relationship Id="rId37" Type="http://schemas.openxmlformats.org/officeDocument/2006/relationships/image" Target="../media/image1500.png"/><Relationship Id="rId40" Type="http://schemas.openxmlformats.org/officeDocument/2006/relationships/image" Target="../media/image1530.png"/><Relationship Id="rId45" Type="http://schemas.openxmlformats.org/officeDocument/2006/relationships/image" Target="../media/image1580.png"/><Relationship Id="rId53" Type="http://schemas.openxmlformats.org/officeDocument/2006/relationships/image" Target="../media/image1660.png"/><Relationship Id="rId58" Type="http://schemas.openxmlformats.org/officeDocument/2006/relationships/image" Target="../media/image1710.png"/><Relationship Id="rId5" Type="http://schemas.openxmlformats.org/officeDocument/2006/relationships/image" Target="../media/image650.png"/><Relationship Id="rId61" Type="http://schemas.openxmlformats.org/officeDocument/2006/relationships/image" Target="../media/image1741.png"/><Relationship Id="rId19" Type="http://schemas.openxmlformats.org/officeDocument/2006/relationships/image" Target="../media/image330.png"/><Relationship Id="rId14" Type="http://schemas.openxmlformats.org/officeDocument/2006/relationships/image" Target="../media/image2810.png"/><Relationship Id="rId22" Type="http://schemas.openxmlformats.org/officeDocument/2006/relationships/image" Target="../media/image1350.png"/><Relationship Id="rId27" Type="http://schemas.openxmlformats.org/officeDocument/2006/relationships/image" Target="../media/image1400.png"/><Relationship Id="rId30" Type="http://schemas.openxmlformats.org/officeDocument/2006/relationships/image" Target="../media/image1430.png"/><Relationship Id="rId35" Type="http://schemas.openxmlformats.org/officeDocument/2006/relationships/image" Target="../media/image1480.png"/><Relationship Id="rId43" Type="http://schemas.openxmlformats.org/officeDocument/2006/relationships/image" Target="../media/image1560.png"/><Relationship Id="rId48" Type="http://schemas.openxmlformats.org/officeDocument/2006/relationships/image" Target="../media/image1610.png"/><Relationship Id="rId56" Type="http://schemas.openxmlformats.org/officeDocument/2006/relationships/image" Target="../media/image1690.png"/><Relationship Id="rId64" Type="http://schemas.openxmlformats.org/officeDocument/2006/relationships/image" Target="../media/image1770.png"/><Relationship Id="rId8" Type="http://schemas.openxmlformats.org/officeDocument/2006/relationships/image" Target="../media/image680.png"/><Relationship Id="rId51" Type="http://schemas.openxmlformats.org/officeDocument/2006/relationships/image" Target="../media/image1640.png"/><Relationship Id="rId3" Type="http://schemas.openxmlformats.org/officeDocument/2006/relationships/image" Target="../media/image630.png"/><Relationship Id="rId12" Type="http://schemas.openxmlformats.org/officeDocument/2006/relationships/image" Target="../media/image2610.png"/><Relationship Id="rId17" Type="http://schemas.openxmlformats.org/officeDocument/2006/relationships/image" Target="../media/image316.png"/><Relationship Id="rId25" Type="http://schemas.openxmlformats.org/officeDocument/2006/relationships/image" Target="../media/image1380.png"/><Relationship Id="rId33" Type="http://schemas.openxmlformats.org/officeDocument/2006/relationships/image" Target="../media/image146.png"/><Relationship Id="rId38" Type="http://schemas.openxmlformats.org/officeDocument/2006/relationships/image" Target="../media/image1510.png"/><Relationship Id="rId46" Type="http://schemas.openxmlformats.org/officeDocument/2006/relationships/image" Target="../media/image1590.png"/><Relationship Id="rId59" Type="http://schemas.openxmlformats.org/officeDocument/2006/relationships/image" Target="../media/image172.png"/><Relationship Id="rId20" Type="http://schemas.openxmlformats.org/officeDocument/2006/relationships/image" Target="../media/image340.png"/><Relationship Id="rId41" Type="http://schemas.openxmlformats.org/officeDocument/2006/relationships/image" Target="../media/image1540.png"/><Relationship Id="rId54" Type="http://schemas.openxmlformats.org/officeDocument/2006/relationships/image" Target="../media/image1670.png"/><Relationship Id="rId62" Type="http://schemas.openxmlformats.org/officeDocument/2006/relationships/image" Target="../media/image1750.png"/><Relationship Id="rId1" Type="http://schemas.openxmlformats.org/officeDocument/2006/relationships/slideLayout" Target="../slideLayouts/slideLayout3.xml"/><Relationship Id="rId6" Type="http://schemas.openxmlformats.org/officeDocument/2006/relationships/image" Target="../media/image660.png"/><Relationship Id="rId15" Type="http://schemas.openxmlformats.org/officeDocument/2006/relationships/image" Target="../media/image2910.png"/><Relationship Id="rId23" Type="http://schemas.openxmlformats.org/officeDocument/2006/relationships/image" Target="../media/image1360.png"/><Relationship Id="rId28" Type="http://schemas.openxmlformats.org/officeDocument/2006/relationships/image" Target="../media/image1410.png"/><Relationship Id="rId36" Type="http://schemas.openxmlformats.org/officeDocument/2006/relationships/image" Target="../media/image1490.png"/><Relationship Id="rId49" Type="http://schemas.openxmlformats.org/officeDocument/2006/relationships/image" Target="../media/image1620.png"/><Relationship Id="rId57" Type="http://schemas.openxmlformats.org/officeDocument/2006/relationships/image" Target="../media/image1700.png"/><Relationship Id="rId10" Type="http://schemas.openxmlformats.org/officeDocument/2006/relationships/image" Target="../media/image2410.png"/><Relationship Id="rId31" Type="http://schemas.openxmlformats.org/officeDocument/2006/relationships/image" Target="../media/image1440.png"/><Relationship Id="rId44" Type="http://schemas.openxmlformats.org/officeDocument/2006/relationships/image" Target="../media/image1570.png"/><Relationship Id="rId52" Type="http://schemas.openxmlformats.org/officeDocument/2006/relationships/image" Target="../media/image1650.png"/><Relationship Id="rId60" Type="http://schemas.openxmlformats.org/officeDocument/2006/relationships/image" Target="../media/image173.png"/><Relationship Id="rId65" Type="http://schemas.openxmlformats.org/officeDocument/2006/relationships/image" Target="../media/image178.png"/><Relationship Id="rId4" Type="http://schemas.openxmlformats.org/officeDocument/2006/relationships/image" Target="../media/image640.png"/><Relationship Id="rId9" Type="http://schemas.openxmlformats.org/officeDocument/2006/relationships/image" Target="../media/image2310.png"/><Relationship Id="rId13" Type="http://schemas.openxmlformats.org/officeDocument/2006/relationships/image" Target="../media/image2710.png"/><Relationship Id="rId18" Type="http://schemas.openxmlformats.org/officeDocument/2006/relationships/image" Target="../media/image320.png"/><Relationship Id="rId39" Type="http://schemas.openxmlformats.org/officeDocument/2006/relationships/image" Target="../media/image1520.png"/></Relationships>
</file>

<file path=ppt/slides/_rels/slide86.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39.png"/><Relationship Id="rId26" Type="http://schemas.openxmlformats.org/officeDocument/2006/relationships/image" Target="../media/image247.png"/><Relationship Id="rId3" Type="http://schemas.openxmlformats.org/officeDocument/2006/relationships/image" Target="../media/image224.png"/><Relationship Id="rId21" Type="http://schemas.openxmlformats.org/officeDocument/2006/relationships/image" Target="../media/image242.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5" Type="http://schemas.openxmlformats.org/officeDocument/2006/relationships/image" Target="../media/image246.png"/><Relationship Id="rId2" Type="http://schemas.openxmlformats.org/officeDocument/2006/relationships/notesSlide" Target="../notesSlides/notesSlide21.xml"/><Relationship Id="rId16" Type="http://schemas.openxmlformats.org/officeDocument/2006/relationships/image" Target="../media/image237.png"/><Relationship Id="rId20" Type="http://schemas.openxmlformats.org/officeDocument/2006/relationships/image" Target="../media/image241.png"/><Relationship Id="rId1" Type="http://schemas.openxmlformats.org/officeDocument/2006/relationships/slideLayout" Target="../slideLayouts/slideLayout3.xml"/><Relationship Id="rId6" Type="http://schemas.openxmlformats.org/officeDocument/2006/relationships/image" Target="../media/image227.png"/><Relationship Id="rId11" Type="http://schemas.openxmlformats.org/officeDocument/2006/relationships/image" Target="../media/image232.png"/><Relationship Id="rId24" Type="http://schemas.openxmlformats.org/officeDocument/2006/relationships/image" Target="../media/image245.png"/><Relationship Id="rId5" Type="http://schemas.openxmlformats.org/officeDocument/2006/relationships/image" Target="../media/image226.png"/><Relationship Id="rId15" Type="http://schemas.openxmlformats.org/officeDocument/2006/relationships/image" Target="../media/image236.png"/><Relationship Id="rId23" Type="http://schemas.openxmlformats.org/officeDocument/2006/relationships/image" Target="../media/image244.png"/><Relationship Id="rId10" Type="http://schemas.openxmlformats.org/officeDocument/2006/relationships/image" Target="../media/image231.png"/><Relationship Id="rId19" Type="http://schemas.openxmlformats.org/officeDocument/2006/relationships/image" Target="../media/image240.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3.png"/></Relationships>
</file>

<file path=ppt/slides/_rels/slide87.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266.png"/><Relationship Id="rId18" Type="http://schemas.openxmlformats.org/officeDocument/2006/relationships/image" Target="../media/image271.png"/><Relationship Id="rId3" Type="http://schemas.openxmlformats.org/officeDocument/2006/relationships/image" Target="../media/image179.png"/><Relationship Id="rId21" Type="http://schemas.openxmlformats.org/officeDocument/2006/relationships/image" Target="../media/image177.png"/><Relationship Id="rId7" Type="http://schemas.openxmlformats.org/officeDocument/2006/relationships/image" Target="../media/image180.png"/><Relationship Id="rId12" Type="http://schemas.openxmlformats.org/officeDocument/2006/relationships/image" Target="../media/image265.png"/><Relationship Id="rId17" Type="http://schemas.openxmlformats.org/officeDocument/2006/relationships/image" Target="../media/image270.png"/><Relationship Id="rId2" Type="http://schemas.openxmlformats.org/officeDocument/2006/relationships/image" Target="../media/image1110.png"/><Relationship Id="rId16" Type="http://schemas.openxmlformats.org/officeDocument/2006/relationships/image" Target="../media/image269.png"/><Relationship Id="rId20" Type="http://schemas.openxmlformats.org/officeDocument/2006/relationships/image" Target="../media/image273.png"/><Relationship Id="rId1" Type="http://schemas.openxmlformats.org/officeDocument/2006/relationships/slideLayout" Target="../slideLayouts/slideLayout3.xml"/><Relationship Id="rId6" Type="http://schemas.openxmlformats.org/officeDocument/2006/relationships/image" Target="../media/image259.png"/><Relationship Id="rId11" Type="http://schemas.openxmlformats.org/officeDocument/2006/relationships/image" Target="../media/image264.png"/><Relationship Id="rId5" Type="http://schemas.openxmlformats.org/officeDocument/2006/relationships/image" Target="../media/image258.png"/><Relationship Id="rId15" Type="http://schemas.openxmlformats.org/officeDocument/2006/relationships/image" Target="../media/image268.png"/><Relationship Id="rId10" Type="http://schemas.openxmlformats.org/officeDocument/2006/relationships/image" Target="../media/image263.png"/><Relationship Id="rId19" Type="http://schemas.openxmlformats.org/officeDocument/2006/relationships/image" Target="../media/image272.png"/><Relationship Id="rId4" Type="http://schemas.openxmlformats.org/officeDocument/2006/relationships/image" Target="../media/image257.png"/><Relationship Id="rId9" Type="http://schemas.openxmlformats.org/officeDocument/2006/relationships/image" Target="../media/image262.png"/><Relationship Id="rId14" Type="http://schemas.openxmlformats.org/officeDocument/2006/relationships/image" Target="../media/image267.png"/></Relationships>
</file>

<file path=ppt/slides/_rels/slide8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1.png"/><Relationship Id="rId7" Type="http://schemas.openxmlformats.org/officeDocument/2006/relationships/image" Target="../media/image30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84.png"/><Relationship Id="rId5" Type="http://schemas.openxmlformats.org/officeDocument/2006/relationships/image" Target="../media/image305.png"/><Relationship Id="rId4" Type="http://schemas.openxmlformats.org/officeDocument/2006/relationships/image" Target="../media/image182.png"/><Relationship Id="rId9" Type="http://schemas.openxmlformats.org/officeDocument/2006/relationships/image" Target="../media/image1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173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7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74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hyperlink" Target="http://rasbt.github.io/mlxtend/user_guide/general_concepts/gradient-optimization/" TargetMode="External"/><Relationship Id="rId7" Type="http://schemas.openxmlformats.org/officeDocument/2006/relationships/image" Target="../media/image192.png"/><Relationship Id="rId2" Type="http://schemas.openxmlformats.org/officeDocument/2006/relationships/image" Target="../media/image188.jpg"/><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9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393698"/>
            <a:ext cx="12192000" cy="2689409"/>
          </a:xfrm>
        </p:spPr>
        <p:txBody>
          <a:bodyPr rtlCol="0" anchor="ctr" anchorCtr="0">
            <a:normAutofit/>
          </a:bodyPr>
          <a:lstStyle/>
          <a:p>
            <a:pPr algn="ctr" rtl="0"/>
            <a:r>
              <a:rPr lang="zh-CN" altLang="en-US" sz="6000" dirty="0"/>
              <a:t>图神经网络</a:t>
            </a:r>
            <a:br>
              <a:rPr lang="zh-CN" altLang="en-US" sz="8000" dirty="0"/>
            </a:br>
            <a:r>
              <a:rPr lang="en-US" altLang="zh-CN" sz="4800" dirty="0"/>
              <a:t>Introduction to Graph Neural Networks</a:t>
            </a:r>
            <a:endParaRPr lang="zh-cn" altLang="en-US" sz="4800" dirty="0">
              <a:solidFill>
                <a:srgbClr val="DD462F"/>
              </a:solidFill>
            </a:endParaRPr>
          </a:p>
        </p:txBody>
      </p:sp>
      <p:sp>
        <p:nvSpPr>
          <p:cNvPr id="3" name="Subtitle 2">
            <a:extLst>
              <a:ext uri="{FF2B5EF4-FFF2-40B4-BE49-F238E27FC236}">
                <a16:creationId xmlns:a16="http://schemas.microsoft.com/office/drawing/2014/main" id="{A9E1436E-B67D-6B42-AE5B-8D5EBFB66FF1}"/>
              </a:ext>
            </a:extLst>
          </p:cNvPr>
          <p:cNvSpPr>
            <a:spLocks noGrp="1"/>
          </p:cNvSpPr>
          <p:nvPr>
            <p:ph type="subTitle" idx="1"/>
          </p:nvPr>
        </p:nvSpPr>
        <p:spPr>
          <a:xfrm>
            <a:off x="3242904" y="4403865"/>
            <a:ext cx="5706191" cy="1616925"/>
          </a:xfrm>
        </p:spPr>
        <p:txBody>
          <a:bodyPr/>
          <a:lstStyle/>
          <a:p>
            <a:r>
              <a:rPr lang="en-CN" dirty="0"/>
              <a:t>主讲人</a:t>
            </a:r>
            <a:r>
              <a:rPr lang="zh-CN" altLang="en-US" dirty="0"/>
              <a:t>：万瑶</a:t>
            </a:r>
            <a:endParaRPr lang="en-US" altLang="zh-CN" dirty="0"/>
          </a:p>
          <a:p>
            <a:r>
              <a:rPr lang="en-US" dirty="0">
                <a:hlinkClick r:id="rId3"/>
              </a:rPr>
              <a:t>wanyao@hust.edu.cn</a:t>
            </a:r>
            <a:endParaRPr lang="en-US" dirty="0"/>
          </a:p>
          <a:p>
            <a:r>
              <a:rPr lang="en-US" altLang="zh-CN" dirty="0"/>
              <a:t>2022</a:t>
            </a:r>
            <a:r>
              <a:rPr lang="zh-CN" altLang="en-US" dirty="0"/>
              <a:t>年</a:t>
            </a:r>
            <a:r>
              <a:rPr lang="en-US" altLang="zh-CN" dirty="0"/>
              <a:t>9</a:t>
            </a:r>
            <a:r>
              <a:rPr lang="zh-CN" altLang="en-US" dirty="0"/>
              <a:t>月</a:t>
            </a:r>
            <a:r>
              <a:rPr lang="en-US" altLang="zh-CN" dirty="0"/>
              <a:t>18</a:t>
            </a:r>
            <a:r>
              <a:rPr lang="zh-CN" altLang="en-US" dirty="0"/>
              <a:t>日</a:t>
            </a:r>
            <a:endParaRPr lang="en-CN" dirty="0"/>
          </a:p>
        </p:txBody>
      </p:sp>
      <p:sp>
        <p:nvSpPr>
          <p:cNvPr id="4" name="TextBox 3">
            <a:extLst>
              <a:ext uri="{FF2B5EF4-FFF2-40B4-BE49-F238E27FC236}">
                <a16:creationId xmlns:a16="http://schemas.microsoft.com/office/drawing/2014/main" id="{EC53F3F2-CC87-8EE1-0798-90D9C11832C8}"/>
              </a:ext>
            </a:extLst>
          </p:cNvPr>
          <p:cNvSpPr txBox="1"/>
          <p:nvPr/>
        </p:nvSpPr>
        <p:spPr>
          <a:xfrm>
            <a:off x="6284890" y="6519446"/>
            <a:ext cx="5907110" cy="338554"/>
          </a:xfrm>
          <a:prstGeom prst="rect">
            <a:avLst/>
          </a:prstGeom>
          <a:noFill/>
        </p:spPr>
        <p:txBody>
          <a:bodyPr wrap="square" rtlCol="0">
            <a:spAutoFit/>
          </a:bodyPr>
          <a:lstStyle/>
          <a:p>
            <a:pPr algn="r"/>
            <a:r>
              <a:rPr lang="en-CN" sz="1600" i="1" dirty="0">
                <a:solidFill>
                  <a:schemeClr val="tx1">
                    <a:lumMod val="65000"/>
                    <a:lumOff val="35000"/>
                  </a:schemeClr>
                </a:solidFill>
                <a:latin typeface="Microsoft YaHei" panose="020B0503020204020204" pitchFamily="34" charset="-122"/>
                <a:ea typeface="Microsoft YaHei" panose="020B0503020204020204" pitchFamily="34" charset="-122"/>
              </a:rPr>
              <a:t>所有材料均来自于网络</a:t>
            </a:r>
            <a:r>
              <a:rPr lang="zh-CN" altLang="en-US" sz="1600" i="1" dirty="0">
                <a:solidFill>
                  <a:schemeClr val="tx1">
                    <a:lumMod val="65000"/>
                    <a:lumOff val="35000"/>
                  </a:schemeClr>
                </a:solidFill>
                <a:latin typeface="Microsoft YaHei" panose="020B0503020204020204" pitchFamily="34" charset="-122"/>
                <a:ea typeface="Microsoft YaHei" panose="020B0503020204020204" pitchFamily="34" charset="-122"/>
              </a:rPr>
              <a:t>，仅用于教学。本人不具备任何版权！</a:t>
            </a:r>
            <a:endParaRPr lang="en-CN" sz="1600"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15052E5F-0A10-62B7-E62B-7A73453EB33B}"/>
              </a:ext>
            </a:extLst>
          </p:cNvPr>
          <p:cNvPicPr>
            <a:picLocks noChangeAspect="1"/>
          </p:cNvPicPr>
          <p:nvPr/>
        </p:nvPicPr>
        <p:blipFill>
          <a:blip r:embed="rId4"/>
          <a:stretch>
            <a:fillRect/>
          </a:stretch>
        </p:blipFill>
        <p:spPr>
          <a:xfrm>
            <a:off x="0" y="24744"/>
            <a:ext cx="2206695" cy="2689409"/>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89431" y="2558796"/>
              <a:ext cx="205740" cy="205740"/>
            </a:xfrm>
            <a:prstGeom prst="rect">
              <a:avLst/>
            </a:prstGeom>
          </p:spPr>
        </p:pic>
        <p:sp>
          <p:nvSpPr>
            <p:cNvPr id="9" name="object 9"/>
            <p:cNvSpPr/>
            <p:nvPr/>
          </p:nvSpPr>
          <p:spPr>
            <a:xfrm>
              <a:off x="995933" y="266318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4" name="object 14"/>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5" name="object 15"/>
          <p:cNvSpPr txBox="1"/>
          <p:nvPr/>
        </p:nvSpPr>
        <p:spPr>
          <a:xfrm>
            <a:off x="3065780" y="231982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1958</a:t>
            </a:r>
            <a:endParaRPr>
              <a:latin typeface="Arial"/>
              <a:cs typeface="Arial"/>
            </a:endParaRPr>
          </a:p>
        </p:txBody>
      </p:sp>
      <p:grpSp>
        <p:nvGrpSpPr>
          <p:cNvPr id="16" name="object 16"/>
          <p:cNvGrpSpPr/>
          <p:nvPr/>
        </p:nvGrpSpPr>
        <p:grpSpPr>
          <a:xfrm>
            <a:off x="2313431" y="1472186"/>
            <a:ext cx="3545204" cy="2202180"/>
            <a:chOff x="789431" y="1472186"/>
            <a:chExt cx="3545204" cy="2202180"/>
          </a:xfrm>
        </p:grpSpPr>
        <p:pic>
          <p:nvPicPr>
            <p:cNvPr id="17" name="object 17"/>
            <p:cNvPicPr/>
            <p:nvPr/>
          </p:nvPicPr>
          <p:blipFill>
            <a:blip r:embed="rId5" cstate="print"/>
            <a:stretch>
              <a:fillRect/>
            </a:stretch>
          </p:blipFill>
          <p:spPr>
            <a:xfrm>
              <a:off x="789431" y="3468623"/>
              <a:ext cx="205740" cy="205740"/>
            </a:xfrm>
            <a:prstGeom prst="rect">
              <a:avLst/>
            </a:prstGeom>
          </p:spPr>
        </p:pic>
        <p:sp>
          <p:nvSpPr>
            <p:cNvPr id="18" name="object 18"/>
            <p:cNvSpPr/>
            <p:nvPr/>
          </p:nvSpPr>
          <p:spPr>
            <a:xfrm>
              <a:off x="995934" y="3571494"/>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sp>
          <p:nvSpPr>
            <p:cNvPr id="19" name="object 19"/>
            <p:cNvSpPr/>
            <p:nvPr/>
          </p:nvSpPr>
          <p:spPr>
            <a:xfrm>
              <a:off x="2834639" y="1472186"/>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grpSp>
      <p:sp>
        <p:nvSpPr>
          <p:cNvPr id="20" name="object 20"/>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sp>
        <p:nvSpPr>
          <p:cNvPr id="21" name="object 21"/>
          <p:cNvSpPr/>
          <p:nvPr/>
        </p:nvSpPr>
        <p:spPr>
          <a:xfrm>
            <a:off x="4334255" y="237134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2" name="object 22"/>
          <p:cNvSpPr txBox="1"/>
          <p:nvPr/>
        </p:nvSpPr>
        <p:spPr>
          <a:xfrm>
            <a:off x="4729205" y="249864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感知机</a:t>
            </a:r>
            <a:endParaRPr>
              <a:latin typeface="Microsoft YaHei"/>
              <a:cs typeface="Microsoft YaHei"/>
            </a:endParaRPr>
          </a:p>
        </p:txBody>
      </p:sp>
      <p:sp>
        <p:nvSpPr>
          <p:cNvPr id="23" name="object 23"/>
          <p:cNvSpPr/>
          <p:nvPr/>
        </p:nvSpPr>
        <p:spPr>
          <a:xfrm>
            <a:off x="4334255" y="3281175"/>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4" name="object 24"/>
          <p:cNvSpPr txBox="1"/>
          <p:nvPr/>
        </p:nvSpPr>
        <p:spPr>
          <a:xfrm>
            <a:off x="4614909" y="3407797"/>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反向传递</a:t>
            </a:r>
            <a:endParaRPr>
              <a:latin typeface="Microsoft YaHei"/>
              <a:cs typeface="Microsoft YaHei"/>
            </a:endParaRPr>
          </a:p>
        </p:txBody>
      </p:sp>
      <p:grpSp>
        <p:nvGrpSpPr>
          <p:cNvPr id="25" name="object 25"/>
          <p:cNvGrpSpPr/>
          <p:nvPr/>
        </p:nvGrpSpPr>
        <p:grpSpPr>
          <a:xfrm>
            <a:off x="2313431" y="4338828"/>
            <a:ext cx="2051050" cy="205740"/>
            <a:chOff x="789431" y="4338828"/>
            <a:chExt cx="2051050" cy="205740"/>
          </a:xfrm>
        </p:grpSpPr>
        <p:pic>
          <p:nvPicPr>
            <p:cNvPr id="26" name="object 26"/>
            <p:cNvPicPr/>
            <p:nvPr/>
          </p:nvPicPr>
          <p:blipFill>
            <a:blip r:embed="rId6" cstate="print"/>
            <a:stretch>
              <a:fillRect/>
            </a:stretch>
          </p:blipFill>
          <p:spPr>
            <a:xfrm>
              <a:off x="789431" y="4338828"/>
              <a:ext cx="205740" cy="205739"/>
            </a:xfrm>
            <a:prstGeom prst="rect">
              <a:avLst/>
            </a:prstGeom>
          </p:spPr>
        </p:pic>
        <p:sp>
          <p:nvSpPr>
            <p:cNvPr id="27" name="object 27"/>
            <p:cNvSpPr/>
            <p:nvPr/>
          </p:nvSpPr>
          <p:spPr>
            <a:xfrm>
              <a:off x="995934" y="4443222"/>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8" name="object 28"/>
          <p:cNvSpPr txBox="1"/>
          <p:nvPr/>
        </p:nvSpPr>
        <p:spPr>
          <a:xfrm>
            <a:off x="2768598" y="4099420"/>
            <a:ext cx="117094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1980~2000</a:t>
            </a:r>
            <a:endParaRPr>
              <a:latin typeface="Arial"/>
              <a:cs typeface="Arial"/>
            </a:endParaRPr>
          </a:p>
        </p:txBody>
      </p:sp>
      <p:sp>
        <p:nvSpPr>
          <p:cNvPr id="29" name="object 29"/>
          <p:cNvSpPr/>
          <p:nvPr/>
        </p:nvSpPr>
        <p:spPr>
          <a:xfrm>
            <a:off x="4334255" y="415137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30" name="object 30"/>
          <p:cNvSpPr txBox="1"/>
          <p:nvPr/>
        </p:nvSpPr>
        <p:spPr>
          <a:xfrm>
            <a:off x="4570714" y="4139569"/>
            <a:ext cx="1029969" cy="574040"/>
          </a:xfrm>
          <a:prstGeom prst="rect">
            <a:avLst/>
          </a:prstGeom>
        </p:spPr>
        <p:txBody>
          <a:bodyPr vert="horz" wrap="square" lIns="0" tIns="12700" rIns="0" bIns="0" rtlCol="0">
            <a:spAutoFit/>
          </a:bodyPr>
          <a:lstStyle/>
          <a:p>
            <a:pPr marL="260985" marR="5080" indent="-248920">
              <a:spcBef>
                <a:spcPts val="100"/>
              </a:spcBef>
            </a:pPr>
            <a:r>
              <a:rPr dirty="0">
                <a:latin typeface="Calibri"/>
                <a:cs typeface="Calibri"/>
              </a:rPr>
              <a:t>CNN,</a:t>
            </a:r>
            <a:r>
              <a:rPr spc="5" dirty="0">
                <a:latin typeface="Calibri"/>
                <a:cs typeface="Calibri"/>
              </a:rPr>
              <a:t> </a:t>
            </a:r>
            <a:r>
              <a:rPr spc="-20" dirty="0">
                <a:latin typeface="Calibri"/>
                <a:cs typeface="Calibri"/>
              </a:rPr>
              <a:t>RNN, LSTM</a:t>
            </a:r>
            <a:endParaRPr>
              <a:latin typeface="Calibri"/>
              <a:cs typeface="Calibri"/>
            </a:endParaRPr>
          </a:p>
        </p:txBody>
      </p:sp>
      <p:grpSp>
        <p:nvGrpSpPr>
          <p:cNvPr id="31" name="object 31"/>
          <p:cNvGrpSpPr/>
          <p:nvPr/>
        </p:nvGrpSpPr>
        <p:grpSpPr>
          <a:xfrm>
            <a:off x="2313431" y="5771388"/>
            <a:ext cx="2051050" cy="205740"/>
            <a:chOff x="789431" y="5771388"/>
            <a:chExt cx="2051050" cy="205740"/>
          </a:xfrm>
        </p:grpSpPr>
        <p:pic>
          <p:nvPicPr>
            <p:cNvPr id="32" name="object 32"/>
            <p:cNvPicPr/>
            <p:nvPr/>
          </p:nvPicPr>
          <p:blipFill>
            <a:blip r:embed="rId7" cstate="print"/>
            <a:stretch>
              <a:fillRect/>
            </a:stretch>
          </p:blipFill>
          <p:spPr>
            <a:xfrm>
              <a:off x="789431" y="5771388"/>
              <a:ext cx="205740" cy="205739"/>
            </a:xfrm>
            <a:prstGeom prst="rect">
              <a:avLst/>
            </a:prstGeom>
          </p:spPr>
        </p:pic>
        <p:sp>
          <p:nvSpPr>
            <p:cNvPr id="33" name="object 33"/>
            <p:cNvSpPr/>
            <p:nvPr/>
          </p:nvSpPr>
          <p:spPr>
            <a:xfrm>
              <a:off x="995934" y="5875782"/>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4" name="object 34"/>
          <p:cNvSpPr txBox="1"/>
          <p:nvPr/>
        </p:nvSpPr>
        <p:spPr>
          <a:xfrm>
            <a:off x="2768598" y="5532520"/>
            <a:ext cx="145034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2009~Present</a:t>
            </a:r>
            <a:endParaRPr>
              <a:latin typeface="Arial"/>
              <a:cs typeface="Arial"/>
            </a:endParaRPr>
          </a:p>
        </p:txBody>
      </p:sp>
      <p:sp>
        <p:nvSpPr>
          <p:cNvPr id="35" name="object 35"/>
          <p:cNvSpPr/>
          <p:nvPr/>
        </p:nvSpPr>
        <p:spPr>
          <a:xfrm>
            <a:off x="4334255" y="5585462"/>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19"/>
                </a:lnTo>
                <a:lnTo>
                  <a:pt x="0" y="482599"/>
                </a:lnTo>
                <a:lnTo>
                  <a:pt x="7585" y="520167"/>
                </a:lnTo>
                <a:lnTo>
                  <a:pt x="28271" y="550848"/>
                </a:lnTo>
                <a:lnTo>
                  <a:pt x="58952" y="571534"/>
                </a:lnTo>
                <a:lnTo>
                  <a:pt x="96520" y="579119"/>
                </a:lnTo>
                <a:lnTo>
                  <a:pt x="1403096" y="579119"/>
                </a:lnTo>
                <a:lnTo>
                  <a:pt x="1440663" y="571534"/>
                </a:lnTo>
                <a:lnTo>
                  <a:pt x="1471344" y="550848"/>
                </a:lnTo>
                <a:lnTo>
                  <a:pt x="1492030" y="520167"/>
                </a:lnTo>
                <a:lnTo>
                  <a:pt x="1499616" y="482599"/>
                </a:lnTo>
                <a:lnTo>
                  <a:pt x="1499616" y="96519"/>
                </a:lnTo>
                <a:lnTo>
                  <a:pt x="1492030" y="58952"/>
                </a:lnTo>
                <a:lnTo>
                  <a:pt x="1471344" y="28271"/>
                </a:lnTo>
                <a:lnTo>
                  <a:pt x="1440663" y="7585"/>
                </a:lnTo>
                <a:lnTo>
                  <a:pt x="1403096" y="0"/>
                </a:lnTo>
                <a:close/>
              </a:path>
            </a:pathLst>
          </a:custGeom>
          <a:solidFill>
            <a:srgbClr val="C0504D">
              <a:alpha val="50195"/>
            </a:srgbClr>
          </a:solidFill>
        </p:spPr>
        <p:txBody>
          <a:bodyPr wrap="square" lIns="0" tIns="0" rIns="0" bIns="0" rtlCol="0"/>
          <a:lstStyle/>
          <a:p>
            <a:endParaRPr/>
          </a:p>
        </p:txBody>
      </p:sp>
      <p:sp>
        <p:nvSpPr>
          <p:cNvPr id="36" name="object 36"/>
          <p:cNvSpPr txBox="1"/>
          <p:nvPr/>
        </p:nvSpPr>
        <p:spPr>
          <a:xfrm>
            <a:off x="4521913" y="5709828"/>
            <a:ext cx="1124585" cy="299720"/>
          </a:xfrm>
          <a:prstGeom prst="rect">
            <a:avLst/>
          </a:prstGeom>
        </p:spPr>
        <p:txBody>
          <a:bodyPr vert="horz" wrap="square" lIns="0" tIns="12700" rIns="0" bIns="0" rtlCol="0">
            <a:spAutoFit/>
          </a:bodyPr>
          <a:lstStyle/>
          <a:p>
            <a:pPr marL="12700">
              <a:spcBef>
                <a:spcPts val="100"/>
              </a:spcBef>
            </a:pPr>
            <a:r>
              <a:rPr dirty="0">
                <a:latin typeface="Calibri"/>
                <a:cs typeface="Calibri"/>
              </a:rPr>
              <a:t>Modern </a:t>
            </a:r>
            <a:r>
              <a:rPr spc="-25" dirty="0">
                <a:latin typeface="Calibri"/>
                <a:cs typeface="Calibri"/>
              </a:rPr>
              <a:t>Era</a:t>
            </a:r>
            <a:endParaRPr>
              <a:latin typeface="Calibri"/>
              <a:cs typeface="Calibri"/>
            </a:endParaRPr>
          </a:p>
        </p:txBody>
      </p:sp>
      <p:sp>
        <p:nvSpPr>
          <p:cNvPr id="37" name="object 37"/>
          <p:cNvSpPr txBox="1"/>
          <p:nvPr/>
        </p:nvSpPr>
        <p:spPr>
          <a:xfrm>
            <a:off x="2494231" y="3196828"/>
            <a:ext cx="1824989" cy="299720"/>
          </a:xfrm>
          <a:prstGeom prst="rect">
            <a:avLst/>
          </a:prstGeom>
        </p:spPr>
        <p:txBody>
          <a:bodyPr vert="horz" wrap="square" lIns="0" tIns="12700" rIns="0" bIns="0" rtlCol="0">
            <a:spAutoFit/>
          </a:bodyPr>
          <a:lstStyle/>
          <a:p>
            <a:pPr marL="12700">
              <a:spcBef>
                <a:spcPts val="100"/>
              </a:spcBef>
            </a:pPr>
            <a:r>
              <a:rPr dirty="0">
                <a:latin typeface="Arial"/>
                <a:cs typeface="Arial"/>
              </a:rPr>
              <a:t>1960,</a:t>
            </a:r>
            <a:r>
              <a:rPr spc="-75" dirty="0">
                <a:latin typeface="Arial"/>
                <a:cs typeface="Arial"/>
              </a:rPr>
              <a:t> </a:t>
            </a:r>
            <a:r>
              <a:rPr spc="-10" dirty="0">
                <a:latin typeface="Arial"/>
                <a:cs typeface="Arial"/>
              </a:rPr>
              <a:t>1974</a:t>
            </a:r>
            <a:r>
              <a:rPr spc="-10" dirty="0">
                <a:latin typeface="MS PGothic"/>
                <a:cs typeface="MS PGothic"/>
              </a:rPr>
              <a:t>，</a:t>
            </a:r>
            <a:r>
              <a:rPr spc="-10" dirty="0">
                <a:latin typeface="Arial"/>
                <a:cs typeface="Arial"/>
              </a:rPr>
              <a:t>1986</a:t>
            </a:r>
            <a:endParaRPr>
              <a:latin typeface="Arial"/>
              <a:cs typeface="Arial"/>
            </a:endParaRPr>
          </a:p>
        </p:txBody>
      </p:sp>
      <p:sp>
        <p:nvSpPr>
          <p:cNvPr id="38" name="object 38"/>
          <p:cNvSpPr txBox="1"/>
          <p:nvPr/>
        </p:nvSpPr>
        <p:spPr>
          <a:xfrm>
            <a:off x="8252464" y="2619545"/>
            <a:ext cx="2511425" cy="2159000"/>
          </a:xfrm>
          <a:prstGeom prst="rect">
            <a:avLst/>
          </a:prstGeom>
        </p:spPr>
        <p:txBody>
          <a:bodyPr vert="horz" wrap="square" lIns="0" tIns="12065" rIns="0" bIns="0" rtlCol="0">
            <a:spAutoFit/>
          </a:bodyPr>
          <a:lstStyle/>
          <a:p>
            <a:pPr marL="12700" marR="5080">
              <a:spcBef>
                <a:spcPts val="95"/>
              </a:spcBef>
            </a:pPr>
            <a:r>
              <a:rPr sz="2800" spc="-35" dirty="0">
                <a:solidFill>
                  <a:srgbClr val="3E3E3E"/>
                </a:solidFill>
                <a:latin typeface="SimSun"/>
                <a:cs typeface="SimSun"/>
              </a:rPr>
              <a:t>这</a:t>
            </a:r>
            <a:r>
              <a:rPr sz="2800" spc="-35" dirty="0">
                <a:solidFill>
                  <a:srgbClr val="3E3E3E"/>
                </a:solidFill>
                <a:latin typeface="MS PMincho"/>
                <a:cs typeface="MS PMincho"/>
              </a:rPr>
              <a:t>些技</a:t>
            </a:r>
            <a:r>
              <a:rPr sz="2800" spc="-35" dirty="0">
                <a:solidFill>
                  <a:srgbClr val="3E3E3E"/>
                </a:solidFill>
                <a:latin typeface="SimSun"/>
                <a:cs typeface="SimSun"/>
              </a:rPr>
              <a:t>术</a:t>
            </a:r>
            <a:r>
              <a:rPr sz="2800" spc="-35" dirty="0">
                <a:solidFill>
                  <a:srgbClr val="3E3E3E"/>
                </a:solidFill>
                <a:latin typeface="MS PMincho"/>
                <a:cs typeface="MS PMincho"/>
              </a:rPr>
              <a:t>已</a:t>
            </a:r>
            <a:r>
              <a:rPr sz="2800" spc="-35" dirty="0">
                <a:solidFill>
                  <a:srgbClr val="3E3E3E"/>
                </a:solidFill>
                <a:latin typeface="SimSun"/>
                <a:cs typeface="SimSun"/>
              </a:rPr>
              <a:t>经</a:t>
            </a:r>
            <a:r>
              <a:rPr sz="2800" spc="-50" dirty="0">
                <a:solidFill>
                  <a:srgbClr val="3E3E3E"/>
                </a:solidFill>
                <a:latin typeface="MS PMincho"/>
                <a:cs typeface="MS PMincho"/>
              </a:rPr>
              <a:t>存</a:t>
            </a:r>
            <a:r>
              <a:rPr sz="2800" spc="-35" dirty="0">
                <a:solidFill>
                  <a:srgbClr val="3E3E3E"/>
                </a:solidFill>
                <a:latin typeface="MS PMincho"/>
                <a:cs typeface="MS PMincho"/>
              </a:rPr>
              <a:t>在数十年</a:t>
            </a:r>
            <a:r>
              <a:rPr sz="2800" spc="-25" dirty="0">
                <a:solidFill>
                  <a:srgbClr val="3E3E3E"/>
                </a:solidFill>
                <a:latin typeface="MS PMincho"/>
                <a:cs typeface="MS PMincho"/>
              </a:rPr>
              <a:t>，</a:t>
            </a:r>
            <a:r>
              <a:rPr sz="2800" spc="-35" dirty="0">
                <a:solidFill>
                  <a:srgbClr val="3E3E3E"/>
                </a:solidFill>
                <a:latin typeface="MS PMincho"/>
                <a:cs typeface="MS PMincho"/>
              </a:rPr>
              <a:t>但</a:t>
            </a:r>
            <a:r>
              <a:rPr sz="2800" spc="-50" dirty="0">
                <a:solidFill>
                  <a:srgbClr val="3E3E3E"/>
                </a:solidFill>
                <a:latin typeface="MS PMincho"/>
                <a:cs typeface="MS PMincho"/>
              </a:rPr>
              <a:t>是</a:t>
            </a:r>
            <a:r>
              <a:rPr sz="2800" spc="-35" dirty="0">
                <a:solidFill>
                  <a:srgbClr val="3E3E3E"/>
                </a:solidFill>
                <a:latin typeface="MS PMincho"/>
                <a:cs typeface="MS PMincho"/>
              </a:rPr>
              <a:t>深度学</a:t>
            </a:r>
            <a:r>
              <a:rPr sz="2800" spc="-35" dirty="0">
                <a:solidFill>
                  <a:srgbClr val="3E3E3E"/>
                </a:solidFill>
                <a:latin typeface="SimSun"/>
                <a:cs typeface="SimSun"/>
              </a:rPr>
              <a:t>习</a:t>
            </a:r>
            <a:r>
              <a:rPr sz="2800" spc="-35" dirty="0">
                <a:solidFill>
                  <a:srgbClr val="3E3E3E"/>
                </a:solidFill>
                <a:latin typeface="MS PMincho"/>
                <a:cs typeface="MS PMincho"/>
              </a:rPr>
              <a:t>直到</a:t>
            </a:r>
            <a:r>
              <a:rPr sz="2800" spc="-50" dirty="0">
                <a:solidFill>
                  <a:srgbClr val="3E3E3E"/>
                </a:solidFill>
                <a:latin typeface="MS PMincho"/>
                <a:cs typeface="MS PMincho"/>
              </a:rPr>
              <a:t>近</a:t>
            </a:r>
            <a:r>
              <a:rPr sz="2800" spc="-35" dirty="0">
                <a:solidFill>
                  <a:srgbClr val="3E3E3E"/>
                </a:solidFill>
                <a:latin typeface="MS PMincho"/>
                <a:cs typeface="MS PMincho"/>
              </a:rPr>
              <a:t>些年才真正受</a:t>
            </a:r>
            <a:r>
              <a:rPr sz="2800" spc="-50" dirty="0">
                <a:solidFill>
                  <a:srgbClr val="3E3E3E"/>
                </a:solidFill>
                <a:latin typeface="MS PMincho"/>
                <a:cs typeface="MS PMincho"/>
              </a:rPr>
              <a:t>到</a:t>
            </a:r>
            <a:r>
              <a:rPr sz="2800" spc="-35" dirty="0">
                <a:solidFill>
                  <a:srgbClr val="3E3E3E"/>
                </a:solidFill>
                <a:latin typeface="MS PMincho"/>
                <a:cs typeface="MS PMincho"/>
              </a:rPr>
              <a:t>大家的关注</a:t>
            </a:r>
            <a:r>
              <a:rPr sz="2800" spc="-50" dirty="0">
                <a:solidFill>
                  <a:srgbClr val="3E3E3E"/>
                </a:solidFill>
                <a:latin typeface="MS PMincho"/>
                <a:cs typeface="MS PMincho"/>
              </a:rPr>
              <a:t>。</a:t>
            </a:r>
            <a:endParaRPr sz="2800">
              <a:latin typeface="MS PMincho"/>
              <a:cs typeface="MS PMincho"/>
            </a:endParaRPr>
          </a:p>
        </p:txBody>
      </p:sp>
      <p:sp>
        <p:nvSpPr>
          <p:cNvPr id="41" name="标题 40">
            <a:extLst>
              <a:ext uri="{FF2B5EF4-FFF2-40B4-BE49-F238E27FC236}">
                <a16:creationId xmlns:a16="http://schemas.microsoft.com/office/drawing/2014/main" id="{4C3CCD82-6852-7349-9ECE-E2DA87486C81}"/>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object 32"/>
          <p:cNvPicPr/>
          <p:nvPr/>
        </p:nvPicPr>
        <p:blipFill>
          <a:blip r:embed="rId2" cstate="print"/>
          <a:stretch>
            <a:fillRect/>
          </a:stretch>
        </p:blipFill>
        <p:spPr>
          <a:xfrm>
            <a:off x="2606802" y="4711834"/>
            <a:ext cx="7378699" cy="794316"/>
          </a:xfrm>
          <a:prstGeom prst="rect">
            <a:avLst/>
          </a:prstGeom>
        </p:spPr>
      </p:pic>
      <p:sp>
        <p:nvSpPr>
          <p:cNvPr id="33" name="object 33"/>
          <p:cNvSpPr/>
          <p:nvPr/>
        </p:nvSpPr>
        <p:spPr>
          <a:xfrm>
            <a:off x="4279495" y="4651997"/>
            <a:ext cx="462280" cy="885868"/>
          </a:xfrm>
          <a:custGeom>
            <a:avLst/>
            <a:gdLst/>
            <a:ahLst/>
            <a:cxnLst/>
            <a:rect l="l" t="t" r="r" b="b"/>
            <a:pathLst>
              <a:path w="462280" h="855345">
                <a:moveTo>
                  <a:pt x="384810" y="0"/>
                </a:moveTo>
                <a:lnTo>
                  <a:pt x="76962" y="0"/>
                </a:lnTo>
                <a:lnTo>
                  <a:pt x="47004" y="6047"/>
                </a:lnTo>
                <a:lnTo>
                  <a:pt x="22540" y="22540"/>
                </a:lnTo>
                <a:lnTo>
                  <a:pt x="6047" y="47004"/>
                </a:lnTo>
                <a:lnTo>
                  <a:pt x="0" y="76962"/>
                </a:lnTo>
                <a:lnTo>
                  <a:pt x="0" y="778002"/>
                </a:lnTo>
                <a:lnTo>
                  <a:pt x="6047" y="807959"/>
                </a:lnTo>
                <a:lnTo>
                  <a:pt x="22540" y="832423"/>
                </a:lnTo>
                <a:lnTo>
                  <a:pt x="47004" y="848916"/>
                </a:lnTo>
                <a:lnTo>
                  <a:pt x="76962" y="854963"/>
                </a:lnTo>
                <a:lnTo>
                  <a:pt x="384810" y="854963"/>
                </a:lnTo>
                <a:lnTo>
                  <a:pt x="414767" y="848916"/>
                </a:lnTo>
                <a:lnTo>
                  <a:pt x="439231" y="832423"/>
                </a:lnTo>
                <a:lnTo>
                  <a:pt x="455724" y="807959"/>
                </a:lnTo>
                <a:lnTo>
                  <a:pt x="461772" y="778002"/>
                </a:lnTo>
                <a:lnTo>
                  <a:pt x="461772" y="76962"/>
                </a:lnTo>
                <a:lnTo>
                  <a:pt x="455724" y="47004"/>
                </a:lnTo>
                <a:lnTo>
                  <a:pt x="439231" y="22540"/>
                </a:lnTo>
                <a:lnTo>
                  <a:pt x="414767" y="6047"/>
                </a:lnTo>
                <a:lnTo>
                  <a:pt x="384810" y="0"/>
                </a:lnTo>
                <a:close/>
              </a:path>
            </a:pathLst>
          </a:custGeom>
          <a:solidFill>
            <a:srgbClr val="8064A2">
              <a:alpha val="50195"/>
            </a:srgbClr>
          </a:solidFill>
        </p:spPr>
        <p:txBody>
          <a:bodyPr wrap="square" lIns="0" tIns="0" rIns="0" bIns="0" rtlCol="0"/>
          <a:lstStyle/>
          <a:p>
            <a:endParaRPr/>
          </a:p>
        </p:txBody>
      </p:sp>
      <p:sp>
        <p:nvSpPr>
          <p:cNvPr id="34" name="object 34"/>
          <p:cNvSpPr/>
          <p:nvPr/>
        </p:nvSpPr>
        <p:spPr>
          <a:xfrm>
            <a:off x="5033727" y="4651997"/>
            <a:ext cx="460375" cy="885868"/>
          </a:xfrm>
          <a:custGeom>
            <a:avLst/>
            <a:gdLst/>
            <a:ahLst/>
            <a:cxnLst/>
            <a:rect l="l" t="t" r="r" b="b"/>
            <a:pathLst>
              <a:path w="460375" h="856614">
                <a:moveTo>
                  <a:pt x="383540" y="0"/>
                </a:moveTo>
                <a:lnTo>
                  <a:pt x="76708" y="0"/>
                </a:lnTo>
                <a:lnTo>
                  <a:pt x="46848" y="6027"/>
                </a:lnTo>
                <a:lnTo>
                  <a:pt x="22466" y="22466"/>
                </a:lnTo>
                <a:lnTo>
                  <a:pt x="6027" y="46848"/>
                </a:lnTo>
                <a:lnTo>
                  <a:pt x="0" y="76707"/>
                </a:lnTo>
                <a:lnTo>
                  <a:pt x="0" y="779779"/>
                </a:lnTo>
                <a:lnTo>
                  <a:pt x="6027" y="809639"/>
                </a:lnTo>
                <a:lnTo>
                  <a:pt x="22466" y="834021"/>
                </a:lnTo>
                <a:lnTo>
                  <a:pt x="46848" y="850460"/>
                </a:lnTo>
                <a:lnTo>
                  <a:pt x="76708" y="856487"/>
                </a:lnTo>
                <a:lnTo>
                  <a:pt x="383540" y="856487"/>
                </a:lnTo>
                <a:lnTo>
                  <a:pt x="413399" y="850460"/>
                </a:lnTo>
                <a:lnTo>
                  <a:pt x="437781" y="834021"/>
                </a:lnTo>
                <a:lnTo>
                  <a:pt x="454220" y="809639"/>
                </a:lnTo>
                <a:lnTo>
                  <a:pt x="460248" y="779779"/>
                </a:lnTo>
                <a:lnTo>
                  <a:pt x="460248" y="76707"/>
                </a:lnTo>
                <a:lnTo>
                  <a:pt x="454220" y="46848"/>
                </a:lnTo>
                <a:lnTo>
                  <a:pt x="437781" y="22466"/>
                </a:lnTo>
                <a:lnTo>
                  <a:pt x="413399" y="6027"/>
                </a:lnTo>
                <a:lnTo>
                  <a:pt x="383540" y="0"/>
                </a:lnTo>
                <a:close/>
              </a:path>
            </a:pathLst>
          </a:custGeom>
          <a:solidFill>
            <a:srgbClr val="F79646">
              <a:alpha val="50195"/>
            </a:srgbClr>
          </a:solidFill>
        </p:spPr>
        <p:txBody>
          <a:bodyPr wrap="square" lIns="0" tIns="0" rIns="0" bIns="0" rtlCol="0"/>
          <a:lstStyle/>
          <a:p>
            <a:endParaRPr/>
          </a:p>
        </p:txBody>
      </p:sp>
      <p:sp>
        <p:nvSpPr>
          <p:cNvPr id="35" name="object 35"/>
          <p:cNvSpPr/>
          <p:nvPr/>
        </p:nvSpPr>
        <p:spPr>
          <a:xfrm>
            <a:off x="5533495" y="4638883"/>
            <a:ext cx="1165860" cy="885868"/>
          </a:xfrm>
          <a:custGeom>
            <a:avLst/>
            <a:gdLst/>
            <a:ahLst/>
            <a:cxnLst/>
            <a:rect l="l" t="t" r="r" b="b"/>
            <a:pathLst>
              <a:path w="1165860" h="855345">
                <a:moveTo>
                  <a:pt x="1023366" y="0"/>
                </a:moveTo>
                <a:lnTo>
                  <a:pt x="142494" y="0"/>
                </a:lnTo>
                <a:lnTo>
                  <a:pt x="97453" y="7263"/>
                </a:lnTo>
                <a:lnTo>
                  <a:pt x="58336" y="27491"/>
                </a:lnTo>
                <a:lnTo>
                  <a:pt x="27491" y="58336"/>
                </a:lnTo>
                <a:lnTo>
                  <a:pt x="7263" y="97453"/>
                </a:lnTo>
                <a:lnTo>
                  <a:pt x="0" y="142494"/>
                </a:lnTo>
                <a:lnTo>
                  <a:pt x="0" y="712470"/>
                </a:lnTo>
                <a:lnTo>
                  <a:pt x="7263" y="757506"/>
                </a:lnTo>
                <a:lnTo>
                  <a:pt x="27491" y="796621"/>
                </a:lnTo>
                <a:lnTo>
                  <a:pt x="58336" y="827468"/>
                </a:lnTo>
                <a:lnTo>
                  <a:pt x="97453" y="847698"/>
                </a:lnTo>
                <a:lnTo>
                  <a:pt x="142494" y="854964"/>
                </a:lnTo>
                <a:lnTo>
                  <a:pt x="1023366" y="854964"/>
                </a:lnTo>
                <a:lnTo>
                  <a:pt x="1068406" y="847698"/>
                </a:lnTo>
                <a:lnTo>
                  <a:pt x="1107523" y="827468"/>
                </a:lnTo>
                <a:lnTo>
                  <a:pt x="1138368" y="796621"/>
                </a:lnTo>
                <a:lnTo>
                  <a:pt x="1158596" y="757506"/>
                </a:lnTo>
                <a:lnTo>
                  <a:pt x="1165860" y="712470"/>
                </a:lnTo>
                <a:lnTo>
                  <a:pt x="1165860" y="142494"/>
                </a:lnTo>
                <a:lnTo>
                  <a:pt x="1158596" y="97453"/>
                </a:lnTo>
                <a:lnTo>
                  <a:pt x="1138368" y="58336"/>
                </a:lnTo>
                <a:lnTo>
                  <a:pt x="1107523" y="27491"/>
                </a:lnTo>
                <a:lnTo>
                  <a:pt x="1068406" y="7263"/>
                </a:lnTo>
                <a:lnTo>
                  <a:pt x="1023366" y="0"/>
                </a:lnTo>
                <a:close/>
              </a:path>
            </a:pathLst>
          </a:custGeom>
          <a:solidFill>
            <a:srgbClr val="9BBB59">
              <a:alpha val="50195"/>
            </a:srgbClr>
          </a:solidFill>
        </p:spPr>
        <p:txBody>
          <a:bodyPr wrap="square" lIns="0" tIns="0" rIns="0" bIns="0" rtlCol="0"/>
          <a:lstStyle/>
          <a:p>
            <a:endParaRPr/>
          </a:p>
        </p:txBody>
      </p:sp>
      <p:sp>
        <p:nvSpPr>
          <p:cNvPr id="36" name="object 36"/>
          <p:cNvSpPr/>
          <p:nvPr/>
        </p:nvSpPr>
        <p:spPr>
          <a:xfrm>
            <a:off x="6916312" y="4638883"/>
            <a:ext cx="1551540" cy="898982"/>
          </a:xfrm>
          <a:custGeom>
            <a:avLst/>
            <a:gdLst/>
            <a:ahLst/>
            <a:cxnLst/>
            <a:rect l="l" t="t" r="r" b="b"/>
            <a:pathLst>
              <a:path w="1374775" h="855345">
                <a:moveTo>
                  <a:pt x="1232154" y="0"/>
                </a:moveTo>
                <a:lnTo>
                  <a:pt x="142494" y="0"/>
                </a:lnTo>
                <a:lnTo>
                  <a:pt x="97453" y="7263"/>
                </a:lnTo>
                <a:lnTo>
                  <a:pt x="58336" y="27491"/>
                </a:lnTo>
                <a:lnTo>
                  <a:pt x="27491" y="58336"/>
                </a:lnTo>
                <a:lnTo>
                  <a:pt x="7263" y="97453"/>
                </a:lnTo>
                <a:lnTo>
                  <a:pt x="0" y="142494"/>
                </a:lnTo>
                <a:lnTo>
                  <a:pt x="0" y="712470"/>
                </a:lnTo>
                <a:lnTo>
                  <a:pt x="7263" y="757506"/>
                </a:lnTo>
                <a:lnTo>
                  <a:pt x="27491" y="796621"/>
                </a:lnTo>
                <a:lnTo>
                  <a:pt x="58336" y="827468"/>
                </a:lnTo>
                <a:lnTo>
                  <a:pt x="97453" y="847698"/>
                </a:lnTo>
                <a:lnTo>
                  <a:pt x="142494" y="854964"/>
                </a:lnTo>
                <a:lnTo>
                  <a:pt x="1232154" y="854964"/>
                </a:lnTo>
                <a:lnTo>
                  <a:pt x="1277194" y="847698"/>
                </a:lnTo>
                <a:lnTo>
                  <a:pt x="1316311" y="827468"/>
                </a:lnTo>
                <a:lnTo>
                  <a:pt x="1347156" y="796621"/>
                </a:lnTo>
                <a:lnTo>
                  <a:pt x="1367384" y="757506"/>
                </a:lnTo>
                <a:lnTo>
                  <a:pt x="1374648" y="712470"/>
                </a:lnTo>
                <a:lnTo>
                  <a:pt x="1374648" y="142494"/>
                </a:lnTo>
                <a:lnTo>
                  <a:pt x="1367384" y="97453"/>
                </a:lnTo>
                <a:lnTo>
                  <a:pt x="1347156" y="58336"/>
                </a:lnTo>
                <a:lnTo>
                  <a:pt x="1316311" y="27491"/>
                </a:lnTo>
                <a:lnTo>
                  <a:pt x="1277194" y="7263"/>
                </a:lnTo>
                <a:lnTo>
                  <a:pt x="1232154" y="0"/>
                </a:lnTo>
                <a:close/>
              </a:path>
            </a:pathLst>
          </a:custGeom>
          <a:solidFill>
            <a:srgbClr val="FF0000">
              <a:alpha val="50195"/>
            </a:srgbClr>
          </a:solidFill>
        </p:spPr>
        <p:txBody>
          <a:bodyPr wrap="square" lIns="0" tIns="0" rIns="0" bIns="0" rtlCol="0"/>
          <a:lstStyle/>
          <a:p>
            <a:endParaRPr/>
          </a:p>
        </p:txBody>
      </p:sp>
      <p:grpSp>
        <p:nvGrpSpPr>
          <p:cNvPr id="2" name="Group 1">
            <a:extLst>
              <a:ext uri="{FF2B5EF4-FFF2-40B4-BE49-F238E27FC236}">
                <a16:creationId xmlns:a16="http://schemas.microsoft.com/office/drawing/2014/main" id="{E0EC9658-BA63-962D-C8BE-71D0FDB2CB0F}"/>
              </a:ext>
            </a:extLst>
          </p:cNvPr>
          <p:cNvGrpSpPr/>
          <p:nvPr/>
        </p:nvGrpSpPr>
        <p:grpSpPr>
          <a:xfrm>
            <a:off x="2442216" y="2103604"/>
            <a:ext cx="7419333" cy="941238"/>
            <a:chOff x="2435232" y="2130955"/>
            <a:chExt cx="7419333" cy="941238"/>
          </a:xfrm>
        </p:grpSpPr>
        <p:grpSp>
          <p:nvGrpSpPr>
            <p:cNvPr id="6" name="object 6"/>
            <p:cNvGrpSpPr/>
            <p:nvPr/>
          </p:nvGrpSpPr>
          <p:grpSpPr>
            <a:xfrm>
              <a:off x="2619755" y="2284476"/>
              <a:ext cx="1508760" cy="424180"/>
              <a:chOff x="1095755" y="2284476"/>
              <a:chExt cx="1508760" cy="424180"/>
            </a:xfrm>
          </p:grpSpPr>
          <p:sp>
            <p:nvSpPr>
              <p:cNvPr id="7" name="object 7"/>
              <p:cNvSpPr/>
              <p:nvPr/>
            </p:nvSpPr>
            <p:spPr>
              <a:xfrm>
                <a:off x="1108709" y="2297430"/>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8" name="object 8"/>
              <p:cNvSpPr/>
              <p:nvPr/>
            </p:nvSpPr>
            <p:spPr>
              <a:xfrm>
                <a:off x="15057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9" name="object 9"/>
              <p:cNvSpPr/>
              <p:nvPr/>
            </p:nvSpPr>
            <p:spPr>
              <a:xfrm>
                <a:off x="2195322" y="2297430"/>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0" name="object 10"/>
              <p:cNvSpPr/>
              <p:nvPr/>
            </p:nvSpPr>
            <p:spPr>
              <a:xfrm>
                <a:off x="21179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4791456" y="2284476"/>
              <a:ext cx="1510665" cy="424180"/>
              <a:chOff x="3267455" y="2284476"/>
              <a:chExt cx="1510665" cy="424180"/>
            </a:xfrm>
          </p:grpSpPr>
          <p:sp>
            <p:nvSpPr>
              <p:cNvPr id="12" name="object 12"/>
              <p:cNvSpPr/>
              <p:nvPr/>
            </p:nvSpPr>
            <p:spPr>
              <a:xfrm>
                <a:off x="3280409"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6774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14" name="object 14"/>
              <p:cNvSpPr/>
              <p:nvPr/>
            </p:nvSpPr>
            <p:spPr>
              <a:xfrm>
                <a:off x="4367022"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42896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6963156" y="2284476"/>
              <a:ext cx="1510665" cy="424180"/>
              <a:chOff x="5439155" y="2284476"/>
              <a:chExt cx="1510665" cy="424180"/>
            </a:xfrm>
          </p:grpSpPr>
          <p:sp>
            <p:nvSpPr>
              <p:cNvPr id="17" name="object 17"/>
              <p:cNvSpPr/>
              <p:nvPr/>
            </p:nvSpPr>
            <p:spPr>
              <a:xfrm>
                <a:off x="5452109"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8" name="object 18"/>
              <p:cNvSpPr/>
              <p:nvPr/>
            </p:nvSpPr>
            <p:spPr>
              <a:xfrm>
                <a:off x="58491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19" name="object 19"/>
              <p:cNvSpPr/>
              <p:nvPr/>
            </p:nvSpPr>
            <p:spPr>
              <a:xfrm>
                <a:off x="64613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20" name="object 20"/>
              <p:cNvSpPr/>
              <p:nvPr/>
            </p:nvSpPr>
            <p:spPr>
              <a:xfrm>
                <a:off x="6538722"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21" name="object 21"/>
            <p:cNvSpPr txBox="1"/>
            <p:nvPr/>
          </p:nvSpPr>
          <p:spPr>
            <a:xfrm>
              <a:off x="2435232" y="2569786"/>
              <a:ext cx="379095" cy="391160"/>
            </a:xfrm>
            <a:prstGeom prst="rect">
              <a:avLst/>
            </a:prstGeom>
          </p:spPr>
          <p:txBody>
            <a:bodyPr vert="horz" wrap="square" lIns="0" tIns="12700" rIns="0" bIns="0" rtlCol="0">
              <a:spAutoFit/>
            </a:bodyPr>
            <a:lstStyle/>
            <a:p>
              <a:pPr marL="38100">
                <a:spcBef>
                  <a:spcPts val="100"/>
                </a:spcBef>
              </a:pPr>
              <a:r>
                <a:rPr sz="3600" spc="-37" baseline="-20833" dirty="0">
                  <a:latin typeface="Cambria Math"/>
                  <a:cs typeface="Cambria Math"/>
                </a:rPr>
                <a:t>ℎ</a:t>
              </a:r>
              <a:r>
                <a:rPr sz="1750" spc="-25" dirty="0">
                  <a:latin typeface="Cambria Math"/>
                  <a:cs typeface="Cambria Math"/>
                </a:rPr>
                <a:t>0</a:t>
              </a:r>
              <a:endParaRPr sz="1750">
                <a:latin typeface="Cambria Math"/>
                <a:cs typeface="Cambria Math"/>
              </a:endParaRPr>
            </a:p>
          </p:txBody>
        </p:sp>
        <p:sp>
          <p:nvSpPr>
            <p:cNvPr id="22" name="object 22"/>
            <p:cNvSpPr txBox="1"/>
            <p:nvPr/>
          </p:nvSpPr>
          <p:spPr>
            <a:xfrm>
              <a:off x="3621397" y="2569786"/>
              <a:ext cx="372745" cy="391160"/>
            </a:xfrm>
            <a:prstGeom prst="rect">
              <a:avLst/>
            </a:prstGeom>
          </p:spPr>
          <p:txBody>
            <a:bodyPr vert="horz" wrap="square" lIns="0" tIns="12700" rIns="0" bIns="0" rtlCol="0">
              <a:spAutoFit/>
            </a:bodyPr>
            <a:lstStyle/>
            <a:p>
              <a:pPr marL="38100">
                <a:spcBef>
                  <a:spcPts val="100"/>
                </a:spcBef>
              </a:pPr>
              <a:r>
                <a:rPr sz="3600" spc="-37" baseline="-20833" dirty="0">
                  <a:latin typeface="Cambria Math"/>
                  <a:cs typeface="Cambria Math"/>
                </a:rPr>
                <a:t>ℎ</a:t>
              </a:r>
              <a:r>
                <a:rPr sz="1750" spc="-25" dirty="0">
                  <a:latin typeface="Cambria Math"/>
                  <a:cs typeface="Cambria Math"/>
                </a:rPr>
                <a:t>1</a:t>
              </a:r>
              <a:endParaRPr sz="1750">
                <a:latin typeface="Cambria Math"/>
                <a:cs typeface="Cambria Math"/>
              </a:endParaRPr>
            </a:p>
          </p:txBody>
        </p:sp>
        <p:sp>
          <p:nvSpPr>
            <p:cNvPr id="23" name="object 23"/>
            <p:cNvSpPr txBox="1"/>
            <p:nvPr/>
          </p:nvSpPr>
          <p:spPr>
            <a:xfrm>
              <a:off x="4656279" y="2569786"/>
              <a:ext cx="667385" cy="391160"/>
            </a:xfrm>
            <a:prstGeom prst="rect">
              <a:avLst/>
            </a:prstGeom>
          </p:spPr>
          <p:txBody>
            <a:bodyPr vert="horz" wrap="square" lIns="0" tIns="12700" rIns="0" bIns="0" rtlCol="0">
              <a:spAutoFit/>
            </a:bodyPr>
            <a:lstStyle/>
            <a:p>
              <a:pPr marL="38100">
                <a:spcBef>
                  <a:spcPts val="100"/>
                </a:spcBef>
              </a:pPr>
              <a:r>
                <a:rPr sz="3600" spc="-120" baseline="-20833" dirty="0" err="1">
                  <a:latin typeface="Cambria Math"/>
                  <a:cs typeface="Cambria Math"/>
                </a:rPr>
                <a:t>ℎ</a:t>
              </a:r>
              <a:r>
                <a:rPr sz="1750" spc="-80" dirty="0">
                  <a:latin typeface="Cambria Math"/>
                  <a:cs typeface="Cambria Math"/>
                </a:rPr>
                <a:t>𝑟−1</a:t>
              </a:r>
              <a:endParaRPr sz="1750" dirty="0">
                <a:latin typeface="Cambria Math"/>
                <a:cs typeface="Cambria Math"/>
              </a:endParaRPr>
            </a:p>
          </p:txBody>
        </p:sp>
        <p:sp>
          <p:nvSpPr>
            <p:cNvPr id="24" name="object 24"/>
            <p:cNvSpPr txBox="1"/>
            <p:nvPr/>
          </p:nvSpPr>
          <p:spPr>
            <a:xfrm>
              <a:off x="5982243" y="2569784"/>
              <a:ext cx="368300" cy="391160"/>
            </a:xfrm>
            <a:prstGeom prst="rect">
              <a:avLst/>
            </a:prstGeom>
          </p:spPr>
          <p:txBody>
            <a:bodyPr vert="horz" wrap="square" lIns="0" tIns="12700" rIns="0" bIns="0" rtlCol="0">
              <a:spAutoFit/>
            </a:bodyPr>
            <a:lstStyle/>
            <a:p>
              <a:pPr marL="38100">
                <a:spcBef>
                  <a:spcPts val="100"/>
                </a:spcBef>
              </a:pPr>
              <a:r>
                <a:rPr sz="3600" spc="-232" baseline="-20833" dirty="0" err="1">
                  <a:latin typeface="Cambria Math"/>
                  <a:cs typeface="Cambria Math"/>
                </a:rPr>
                <a:t>ℎ</a:t>
              </a:r>
              <a:r>
                <a:rPr sz="1750" spc="-155" dirty="0">
                  <a:latin typeface="Cambria Math"/>
                  <a:cs typeface="Cambria Math"/>
                </a:rPr>
                <a:t>𝑟</a:t>
              </a:r>
              <a:endParaRPr sz="1750" dirty="0">
                <a:latin typeface="Cambria Math"/>
                <a:cs typeface="Cambria Math"/>
              </a:endParaRPr>
            </a:p>
          </p:txBody>
        </p:sp>
        <p:sp>
          <p:nvSpPr>
            <p:cNvPr id="25" name="object 25"/>
            <p:cNvSpPr txBox="1"/>
            <p:nvPr/>
          </p:nvSpPr>
          <p:spPr>
            <a:xfrm>
              <a:off x="7069612" y="2575879"/>
              <a:ext cx="384810" cy="391160"/>
            </a:xfrm>
            <a:prstGeom prst="rect">
              <a:avLst/>
            </a:prstGeom>
          </p:spPr>
          <p:txBody>
            <a:bodyPr vert="horz" wrap="square" lIns="0" tIns="12700" rIns="0" bIns="0" rtlCol="0">
              <a:spAutoFit/>
            </a:bodyPr>
            <a:lstStyle/>
            <a:p>
              <a:pPr marL="38100">
                <a:spcBef>
                  <a:spcPts val="100"/>
                </a:spcBef>
              </a:pPr>
              <a:r>
                <a:rPr sz="3600" spc="-465" baseline="-20833" dirty="0" err="1">
                  <a:latin typeface="Cambria Math"/>
                  <a:cs typeface="Cambria Math"/>
                </a:rPr>
                <a:t>ℎ</a:t>
              </a:r>
              <a:r>
                <a:rPr sz="1750" spc="-310" dirty="0">
                  <a:latin typeface="Cambria Math"/>
                  <a:cs typeface="Cambria Math"/>
                </a:rPr>
                <a:t>𝑘</a:t>
              </a:r>
              <a:endParaRPr sz="1750" dirty="0">
                <a:latin typeface="Cambria Math"/>
                <a:cs typeface="Cambria Math"/>
              </a:endParaRPr>
            </a:p>
          </p:txBody>
        </p:sp>
        <p:sp>
          <p:nvSpPr>
            <p:cNvPr id="26" name="object 26"/>
            <p:cNvSpPr txBox="1"/>
            <p:nvPr/>
          </p:nvSpPr>
          <p:spPr>
            <a:xfrm>
              <a:off x="8120583" y="2681033"/>
              <a:ext cx="187960" cy="391160"/>
            </a:xfrm>
            <a:prstGeom prst="rect">
              <a:avLst/>
            </a:prstGeom>
          </p:spPr>
          <p:txBody>
            <a:bodyPr vert="horz" wrap="square" lIns="0" tIns="12700" rIns="0" bIns="0" rtlCol="0">
              <a:spAutoFit/>
            </a:bodyPr>
            <a:lstStyle/>
            <a:p>
              <a:pPr marL="12700">
                <a:spcBef>
                  <a:spcPts val="100"/>
                </a:spcBef>
              </a:pPr>
              <a:r>
                <a:rPr sz="2400" spc="-665" dirty="0">
                  <a:latin typeface="Cambria Math"/>
                  <a:cs typeface="Cambria Math"/>
                </a:rPr>
                <a:t>𝑜</a:t>
              </a:r>
              <a:endParaRPr sz="2400" dirty="0">
                <a:latin typeface="Cambria Math"/>
                <a:cs typeface="Cambria Math"/>
              </a:endParaRPr>
            </a:p>
          </p:txBody>
        </p:sp>
        <p:sp>
          <p:nvSpPr>
            <p:cNvPr id="27" name="object 27"/>
            <p:cNvSpPr txBox="1"/>
            <p:nvPr/>
          </p:nvSpPr>
          <p:spPr>
            <a:xfrm>
              <a:off x="4304819" y="2130955"/>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28" name="object 28"/>
            <p:cNvSpPr txBox="1"/>
            <p:nvPr/>
          </p:nvSpPr>
          <p:spPr>
            <a:xfrm>
              <a:off x="6476894" y="2130955"/>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29" name="object 29"/>
            <p:cNvSpPr txBox="1"/>
            <p:nvPr/>
          </p:nvSpPr>
          <p:spPr>
            <a:xfrm>
              <a:off x="5210780" y="2263651"/>
              <a:ext cx="588645" cy="197490"/>
            </a:xfrm>
            <a:prstGeom prst="rect">
              <a:avLst/>
            </a:prstGeom>
          </p:spPr>
          <p:txBody>
            <a:bodyPr vert="horz" wrap="square" lIns="0" tIns="12700" rIns="0" bIns="0" rtlCol="0">
              <a:spAutoFit/>
            </a:bodyPr>
            <a:lstStyle/>
            <a:p>
              <a:pPr marL="38100">
                <a:spcBef>
                  <a:spcPts val="100"/>
                </a:spcBef>
              </a:pPr>
              <a:r>
                <a:rPr sz="1200" spc="-85" dirty="0">
                  <a:latin typeface="Cambria Math"/>
                  <a:cs typeface="Cambria Math"/>
                </a:rPr>
                <a:t>𝑤</a:t>
              </a:r>
              <a:r>
                <a:rPr sz="1275" spc="-127" baseline="-19607" dirty="0">
                  <a:latin typeface="Cambria Math"/>
                  <a:cs typeface="Cambria Math"/>
                </a:rPr>
                <a:t>ℎ</a:t>
              </a:r>
              <a:r>
                <a:rPr sz="700" spc="-85" dirty="0">
                  <a:latin typeface="Cambria Math"/>
                  <a:cs typeface="Cambria Math"/>
                </a:rPr>
                <a:t>𝑟𝑟−1</a:t>
              </a:r>
              <a:r>
                <a:rPr sz="1275" spc="-127" baseline="-19607" dirty="0">
                  <a:latin typeface="Cambria Math"/>
                  <a:cs typeface="Cambria Math"/>
                </a:rPr>
                <a:t>,ℎ</a:t>
              </a:r>
              <a:r>
                <a:rPr sz="700" spc="-85" dirty="0">
                  <a:latin typeface="Cambria Math"/>
                  <a:cs typeface="Cambria Math"/>
                </a:rPr>
                <a:t>𝑟𝑟</a:t>
              </a:r>
              <a:endParaRPr sz="700" dirty="0">
                <a:latin typeface="Cambria Math"/>
                <a:cs typeface="Cambria Math"/>
              </a:endParaRPr>
            </a:p>
          </p:txBody>
        </p:sp>
        <p:sp>
          <p:nvSpPr>
            <p:cNvPr id="30" name="object 30"/>
            <p:cNvSpPr txBox="1"/>
            <p:nvPr/>
          </p:nvSpPr>
          <p:spPr>
            <a:xfrm>
              <a:off x="3082494" y="2303275"/>
              <a:ext cx="469265" cy="197490"/>
            </a:xfrm>
            <a:prstGeom prst="rect">
              <a:avLst/>
            </a:prstGeom>
          </p:spPr>
          <p:txBody>
            <a:bodyPr vert="horz" wrap="square" lIns="0" tIns="12700" rIns="0" bIns="0" rtlCol="0">
              <a:spAutoFit/>
            </a:bodyPr>
            <a:lstStyle/>
            <a:p>
              <a:pPr marL="38100">
                <a:spcBef>
                  <a:spcPts val="100"/>
                </a:spcBef>
              </a:pPr>
              <a:r>
                <a:rPr spc="-82" baseline="13888" dirty="0">
                  <a:latin typeface="Cambria Math"/>
                  <a:cs typeface="Cambria Math"/>
                </a:rPr>
                <a:t>𝑤</a:t>
              </a:r>
              <a:r>
                <a:rPr sz="850" spc="-55" dirty="0">
                  <a:latin typeface="Cambria Math"/>
                  <a:cs typeface="Cambria Math"/>
                </a:rPr>
                <a:t>ℎ</a:t>
              </a:r>
              <a:r>
                <a:rPr sz="1050" spc="-82" baseline="23809" dirty="0">
                  <a:latin typeface="Cambria Math"/>
                  <a:cs typeface="Cambria Math"/>
                </a:rPr>
                <a:t>0</a:t>
              </a:r>
              <a:r>
                <a:rPr sz="850" spc="-55" dirty="0">
                  <a:latin typeface="Cambria Math"/>
                  <a:cs typeface="Cambria Math"/>
                </a:rPr>
                <a:t>,ℎ</a:t>
              </a:r>
              <a:r>
                <a:rPr sz="1050" spc="-82" baseline="23809" dirty="0">
                  <a:latin typeface="Cambria Math"/>
                  <a:cs typeface="Cambria Math"/>
                </a:rPr>
                <a:t>1</a:t>
              </a:r>
              <a:endParaRPr sz="1050" baseline="23809" dirty="0">
                <a:latin typeface="Cambria Math"/>
                <a:cs typeface="Cambria Math"/>
              </a:endParaRPr>
            </a:p>
          </p:txBody>
        </p:sp>
        <p:sp>
          <p:nvSpPr>
            <p:cNvPr id="38" name="object 38"/>
            <p:cNvSpPr/>
            <p:nvPr/>
          </p:nvSpPr>
          <p:spPr>
            <a:xfrm>
              <a:off x="8903247" y="2333120"/>
              <a:ext cx="233679" cy="273050"/>
            </a:xfrm>
            <a:custGeom>
              <a:avLst/>
              <a:gdLst/>
              <a:ahLst/>
              <a:cxnLst/>
              <a:rect l="l" t="t" r="r" b="b"/>
              <a:pathLst>
                <a:path w="233679" h="273050">
                  <a:moveTo>
                    <a:pt x="151040" y="272659"/>
                  </a:moveTo>
                  <a:lnTo>
                    <a:pt x="136489" y="271714"/>
                  </a:lnTo>
                  <a:lnTo>
                    <a:pt x="122084" y="269222"/>
                  </a:lnTo>
                  <a:lnTo>
                    <a:pt x="107680" y="265698"/>
                  </a:lnTo>
                  <a:lnTo>
                    <a:pt x="93128" y="261659"/>
                  </a:lnTo>
                  <a:lnTo>
                    <a:pt x="77305" y="257521"/>
                  </a:lnTo>
                  <a:lnTo>
                    <a:pt x="63977" y="254488"/>
                  </a:lnTo>
                  <a:lnTo>
                    <a:pt x="51529" y="252487"/>
                  </a:lnTo>
                  <a:lnTo>
                    <a:pt x="38347" y="251444"/>
                  </a:lnTo>
                  <a:lnTo>
                    <a:pt x="29738" y="260873"/>
                  </a:lnTo>
                  <a:lnTo>
                    <a:pt x="28956" y="261659"/>
                  </a:lnTo>
                  <a:lnTo>
                    <a:pt x="22695" y="264802"/>
                  </a:lnTo>
                  <a:lnTo>
                    <a:pt x="12521" y="271088"/>
                  </a:lnTo>
                  <a:lnTo>
                    <a:pt x="4695" y="272659"/>
                  </a:lnTo>
                  <a:lnTo>
                    <a:pt x="782" y="272659"/>
                  </a:lnTo>
                  <a:lnTo>
                    <a:pt x="0" y="271088"/>
                  </a:lnTo>
                  <a:lnTo>
                    <a:pt x="0" y="268730"/>
                  </a:lnTo>
                  <a:lnTo>
                    <a:pt x="3912" y="261659"/>
                  </a:lnTo>
                  <a:lnTo>
                    <a:pt x="14086" y="253015"/>
                  </a:lnTo>
                  <a:lnTo>
                    <a:pt x="18427" y="247196"/>
                  </a:lnTo>
                  <a:lnTo>
                    <a:pt x="38237" y="211664"/>
                  </a:lnTo>
                  <a:lnTo>
                    <a:pt x="52433" y="166581"/>
                  </a:lnTo>
                  <a:lnTo>
                    <a:pt x="59672" y="139190"/>
                  </a:lnTo>
                  <a:lnTo>
                    <a:pt x="71020" y="104211"/>
                  </a:lnTo>
                  <a:lnTo>
                    <a:pt x="86770" y="68791"/>
                  </a:lnTo>
                  <a:lnTo>
                    <a:pt x="133469" y="18232"/>
                  </a:lnTo>
                  <a:lnTo>
                    <a:pt x="175998" y="1068"/>
                  </a:lnTo>
                  <a:lnTo>
                    <a:pt x="188605" y="0"/>
                  </a:lnTo>
                  <a:lnTo>
                    <a:pt x="202411" y="2651"/>
                  </a:lnTo>
                  <a:lnTo>
                    <a:pt x="212181" y="10018"/>
                  </a:lnTo>
                  <a:lnTo>
                    <a:pt x="217989" y="21215"/>
                  </a:lnTo>
                  <a:lnTo>
                    <a:pt x="219909" y="35359"/>
                  </a:lnTo>
                  <a:lnTo>
                    <a:pt x="219310" y="45132"/>
                  </a:lnTo>
                  <a:lnTo>
                    <a:pt x="189596" y="69994"/>
                  </a:lnTo>
                  <a:lnTo>
                    <a:pt x="183909" y="61289"/>
                  </a:lnTo>
                  <a:lnTo>
                    <a:pt x="183909" y="54217"/>
                  </a:lnTo>
                  <a:lnTo>
                    <a:pt x="183384" y="46986"/>
                  </a:lnTo>
                  <a:lnTo>
                    <a:pt x="180290" y="36439"/>
                  </a:lnTo>
                  <a:lnTo>
                    <a:pt x="172354" y="26924"/>
                  </a:lnTo>
                  <a:lnTo>
                    <a:pt x="157301" y="22787"/>
                  </a:lnTo>
                  <a:lnTo>
                    <a:pt x="144780" y="22787"/>
                  </a:lnTo>
                  <a:lnTo>
                    <a:pt x="142432" y="26715"/>
                  </a:lnTo>
                  <a:lnTo>
                    <a:pt x="137736" y="31430"/>
                  </a:lnTo>
                  <a:lnTo>
                    <a:pt x="108487" y="82996"/>
                  </a:lnTo>
                  <a:lnTo>
                    <a:pt x="86868" y="154009"/>
                  </a:lnTo>
                  <a:lnTo>
                    <a:pt x="82857" y="169994"/>
                  </a:lnTo>
                  <a:lnTo>
                    <a:pt x="77085" y="187600"/>
                  </a:lnTo>
                  <a:lnTo>
                    <a:pt x="68379" y="207269"/>
                  </a:lnTo>
                  <a:lnTo>
                    <a:pt x="55564" y="229442"/>
                  </a:lnTo>
                  <a:lnTo>
                    <a:pt x="60259" y="228657"/>
                  </a:lnTo>
                  <a:lnTo>
                    <a:pt x="65738" y="227871"/>
                  </a:lnTo>
                  <a:lnTo>
                    <a:pt x="70433" y="227871"/>
                  </a:lnTo>
                  <a:lnTo>
                    <a:pt x="110712" y="234501"/>
                  </a:lnTo>
                  <a:lnTo>
                    <a:pt x="137761" y="242248"/>
                  </a:lnTo>
                  <a:lnTo>
                    <a:pt x="153388" y="246238"/>
                  </a:lnTo>
                  <a:lnTo>
                    <a:pt x="167842" y="248902"/>
                  </a:lnTo>
                  <a:lnTo>
                    <a:pt x="181562" y="249872"/>
                  </a:lnTo>
                  <a:lnTo>
                    <a:pt x="187822" y="249872"/>
                  </a:lnTo>
                  <a:lnTo>
                    <a:pt x="192518" y="242800"/>
                  </a:lnTo>
                  <a:lnTo>
                    <a:pt x="194083" y="239657"/>
                  </a:lnTo>
                  <a:lnTo>
                    <a:pt x="196431" y="234157"/>
                  </a:lnTo>
                  <a:lnTo>
                    <a:pt x="198779" y="227085"/>
                  </a:lnTo>
                  <a:lnTo>
                    <a:pt x="199561" y="225513"/>
                  </a:lnTo>
                  <a:lnTo>
                    <a:pt x="209735" y="218442"/>
                  </a:lnTo>
                  <a:lnTo>
                    <a:pt x="215996" y="214513"/>
                  </a:lnTo>
                  <a:lnTo>
                    <a:pt x="224604" y="209798"/>
                  </a:lnTo>
                  <a:lnTo>
                    <a:pt x="233213" y="209798"/>
                  </a:lnTo>
                  <a:lnTo>
                    <a:pt x="233213" y="213727"/>
                  </a:lnTo>
                  <a:lnTo>
                    <a:pt x="230865" y="223156"/>
                  </a:lnTo>
                  <a:lnTo>
                    <a:pt x="223822" y="233371"/>
                  </a:lnTo>
                  <a:lnTo>
                    <a:pt x="211349" y="246471"/>
                  </a:lnTo>
                  <a:lnTo>
                    <a:pt x="193888" y="259203"/>
                  </a:lnTo>
                  <a:lnTo>
                    <a:pt x="173198" y="268841"/>
                  </a:lnTo>
                  <a:lnTo>
                    <a:pt x="151040" y="272659"/>
                  </a:lnTo>
                  <a:close/>
                </a:path>
              </a:pathLst>
            </a:custGeom>
            <a:solidFill>
              <a:srgbClr val="000000"/>
            </a:solidFill>
          </p:spPr>
          <p:txBody>
            <a:bodyPr wrap="square" lIns="0" tIns="0" rIns="0" bIns="0" rtlCol="0"/>
            <a:lstStyle/>
            <a:p>
              <a:endParaRPr/>
            </a:p>
          </p:txBody>
        </p:sp>
        <p:pic>
          <p:nvPicPr>
            <p:cNvPr id="39" name="object 39"/>
            <p:cNvPicPr/>
            <p:nvPr/>
          </p:nvPicPr>
          <p:blipFill>
            <a:blip r:embed="rId3" cstate="print"/>
            <a:stretch>
              <a:fillRect/>
            </a:stretch>
          </p:blipFill>
          <p:spPr>
            <a:xfrm>
              <a:off x="8351518" y="2395727"/>
              <a:ext cx="684275" cy="249935"/>
            </a:xfrm>
            <a:prstGeom prst="rect">
              <a:avLst/>
            </a:prstGeom>
          </p:spPr>
        </p:pic>
        <p:sp>
          <p:nvSpPr>
            <p:cNvPr id="40" name="object 40"/>
            <p:cNvSpPr/>
            <p:nvPr/>
          </p:nvSpPr>
          <p:spPr>
            <a:xfrm>
              <a:off x="8537438" y="2498158"/>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41" name="object 41"/>
            <p:cNvSpPr/>
            <p:nvPr/>
          </p:nvSpPr>
          <p:spPr>
            <a:xfrm>
              <a:off x="8472678" y="2459519"/>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sp>
          <p:nvSpPr>
            <p:cNvPr id="42" name="object 42"/>
            <p:cNvSpPr/>
            <p:nvPr/>
          </p:nvSpPr>
          <p:spPr>
            <a:xfrm>
              <a:off x="9186545" y="2315844"/>
              <a:ext cx="668020" cy="375920"/>
            </a:xfrm>
            <a:custGeom>
              <a:avLst/>
              <a:gdLst/>
              <a:ahLst/>
              <a:cxnLst/>
              <a:rect l="l" t="t" r="r" b="b"/>
              <a:pathLst>
                <a:path w="668020" h="375919">
                  <a:moveTo>
                    <a:pt x="86868" y="1562"/>
                  </a:moveTo>
                  <a:lnTo>
                    <a:pt x="85293" y="0"/>
                  </a:lnTo>
                  <a:lnTo>
                    <a:pt x="82956" y="0"/>
                  </a:lnTo>
                  <a:lnTo>
                    <a:pt x="41897" y="42100"/>
                  </a:lnTo>
                  <a:lnTo>
                    <a:pt x="11887" y="104482"/>
                  </a:lnTo>
                  <a:lnTo>
                    <a:pt x="1028" y="162471"/>
                  </a:lnTo>
                  <a:lnTo>
                    <a:pt x="0" y="187794"/>
                  </a:lnTo>
                  <a:lnTo>
                    <a:pt x="1041" y="212712"/>
                  </a:lnTo>
                  <a:lnTo>
                    <a:pt x="12547" y="272872"/>
                  </a:lnTo>
                  <a:lnTo>
                    <a:pt x="42887" y="335483"/>
                  </a:lnTo>
                  <a:lnTo>
                    <a:pt x="75666" y="371055"/>
                  </a:lnTo>
                  <a:lnTo>
                    <a:pt x="82956" y="375589"/>
                  </a:lnTo>
                  <a:lnTo>
                    <a:pt x="85293" y="375589"/>
                  </a:lnTo>
                  <a:lnTo>
                    <a:pt x="86868" y="374802"/>
                  </a:lnTo>
                  <a:lnTo>
                    <a:pt x="86868" y="370090"/>
                  </a:lnTo>
                  <a:lnTo>
                    <a:pt x="80606" y="363804"/>
                  </a:lnTo>
                  <a:lnTo>
                    <a:pt x="51625" y="324485"/>
                  </a:lnTo>
                  <a:lnTo>
                    <a:pt x="33642" y="279628"/>
                  </a:lnTo>
                  <a:lnTo>
                    <a:pt x="24472" y="232867"/>
                  </a:lnTo>
                  <a:lnTo>
                    <a:pt x="21907" y="187794"/>
                  </a:lnTo>
                  <a:lnTo>
                    <a:pt x="24828" y="139166"/>
                  </a:lnTo>
                  <a:lnTo>
                    <a:pt x="34721" y="92227"/>
                  </a:lnTo>
                  <a:lnTo>
                    <a:pt x="53276" y="48679"/>
                  </a:lnTo>
                  <a:lnTo>
                    <a:pt x="82169" y="10210"/>
                  </a:lnTo>
                  <a:lnTo>
                    <a:pt x="86868" y="5499"/>
                  </a:lnTo>
                  <a:lnTo>
                    <a:pt x="86868" y="1562"/>
                  </a:lnTo>
                  <a:close/>
                </a:path>
                <a:path w="668020" h="375919">
                  <a:moveTo>
                    <a:pt x="543902" y="24358"/>
                  </a:moveTo>
                  <a:lnTo>
                    <a:pt x="535787" y="24472"/>
                  </a:lnTo>
                  <a:lnTo>
                    <a:pt x="526580" y="24752"/>
                  </a:lnTo>
                  <a:lnTo>
                    <a:pt x="516051" y="25019"/>
                  </a:lnTo>
                  <a:lnTo>
                    <a:pt x="503986" y="25146"/>
                  </a:lnTo>
                  <a:lnTo>
                    <a:pt x="491972" y="25133"/>
                  </a:lnTo>
                  <a:lnTo>
                    <a:pt x="478256" y="25044"/>
                  </a:lnTo>
                  <a:lnTo>
                    <a:pt x="464693" y="24803"/>
                  </a:lnTo>
                  <a:lnTo>
                    <a:pt x="453123" y="24358"/>
                  </a:lnTo>
                  <a:lnTo>
                    <a:pt x="453123" y="41643"/>
                  </a:lnTo>
                  <a:lnTo>
                    <a:pt x="461530" y="41719"/>
                  </a:lnTo>
                  <a:lnTo>
                    <a:pt x="471703" y="42227"/>
                  </a:lnTo>
                  <a:lnTo>
                    <a:pt x="482168" y="43624"/>
                  </a:lnTo>
                  <a:lnTo>
                    <a:pt x="491464" y="46355"/>
                  </a:lnTo>
                  <a:lnTo>
                    <a:pt x="427291" y="213728"/>
                  </a:lnTo>
                  <a:lnTo>
                    <a:pt x="360768" y="41643"/>
                  </a:lnTo>
                  <a:lnTo>
                    <a:pt x="396773" y="41643"/>
                  </a:lnTo>
                  <a:lnTo>
                    <a:pt x="396773" y="24358"/>
                  </a:lnTo>
                  <a:lnTo>
                    <a:pt x="382866" y="24803"/>
                  </a:lnTo>
                  <a:lnTo>
                    <a:pt x="364782" y="25044"/>
                  </a:lnTo>
                  <a:lnTo>
                    <a:pt x="346252" y="25133"/>
                  </a:lnTo>
                  <a:lnTo>
                    <a:pt x="331038" y="25146"/>
                  </a:lnTo>
                  <a:lnTo>
                    <a:pt x="318033" y="25133"/>
                  </a:lnTo>
                  <a:lnTo>
                    <a:pt x="302171" y="25044"/>
                  </a:lnTo>
                  <a:lnTo>
                    <a:pt x="286461" y="24803"/>
                  </a:lnTo>
                  <a:lnTo>
                    <a:pt x="273900" y="24358"/>
                  </a:lnTo>
                  <a:lnTo>
                    <a:pt x="273900" y="41643"/>
                  </a:lnTo>
                  <a:lnTo>
                    <a:pt x="305993" y="41643"/>
                  </a:lnTo>
                  <a:lnTo>
                    <a:pt x="321640" y="81711"/>
                  </a:lnTo>
                  <a:lnTo>
                    <a:pt x="270776" y="213728"/>
                  </a:lnTo>
                  <a:lnTo>
                    <a:pt x="204254" y="41643"/>
                  </a:lnTo>
                  <a:lnTo>
                    <a:pt x="240258" y="41643"/>
                  </a:lnTo>
                  <a:lnTo>
                    <a:pt x="240258" y="24358"/>
                  </a:lnTo>
                  <a:lnTo>
                    <a:pt x="226364" y="24803"/>
                  </a:lnTo>
                  <a:lnTo>
                    <a:pt x="208356" y="25044"/>
                  </a:lnTo>
                  <a:lnTo>
                    <a:pt x="190068" y="25133"/>
                  </a:lnTo>
                  <a:lnTo>
                    <a:pt x="175298" y="25146"/>
                  </a:lnTo>
                  <a:lnTo>
                    <a:pt x="161848" y="25133"/>
                  </a:lnTo>
                  <a:lnTo>
                    <a:pt x="145757" y="25044"/>
                  </a:lnTo>
                  <a:lnTo>
                    <a:pt x="129959" y="24803"/>
                  </a:lnTo>
                  <a:lnTo>
                    <a:pt x="117386" y="24358"/>
                  </a:lnTo>
                  <a:lnTo>
                    <a:pt x="117386" y="41643"/>
                  </a:lnTo>
                  <a:lnTo>
                    <a:pt x="150253" y="41643"/>
                  </a:lnTo>
                  <a:lnTo>
                    <a:pt x="239471" y="275018"/>
                  </a:lnTo>
                  <a:lnTo>
                    <a:pt x="241820" y="281305"/>
                  </a:lnTo>
                  <a:lnTo>
                    <a:pt x="243382" y="285229"/>
                  </a:lnTo>
                  <a:lnTo>
                    <a:pt x="262166" y="285229"/>
                  </a:lnTo>
                  <a:lnTo>
                    <a:pt x="263728" y="281305"/>
                  </a:lnTo>
                  <a:lnTo>
                    <a:pt x="266077" y="275018"/>
                  </a:lnTo>
                  <a:lnTo>
                    <a:pt x="331038" y="106070"/>
                  </a:lnTo>
                  <a:lnTo>
                    <a:pt x="395986" y="275018"/>
                  </a:lnTo>
                  <a:lnTo>
                    <a:pt x="398335" y="281305"/>
                  </a:lnTo>
                  <a:lnTo>
                    <a:pt x="399897" y="285229"/>
                  </a:lnTo>
                  <a:lnTo>
                    <a:pt x="418680" y="285229"/>
                  </a:lnTo>
                  <a:lnTo>
                    <a:pt x="420255" y="281305"/>
                  </a:lnTo>
                  <a:lnTo>
                    <a:pt x="421817" y="275018"/>
                  </a:lnTo>
                  <a:lnTo>
                    <a:pt x="508685" y="51066"/>
                  </a:lnTo>
                  <a:lnTo>
                    <a:pt x="511035" y="44780"/>
                  </a:lnTo>
                  <a:lnTo>
                    <a:pt x="511035" y="43992"/>
                  </a:lnTo>
                  <a:lnTo>
                    <a:pt x="522770" y="42430"/>
                  </a:lnTo>
                  <a:lnTo>
                    <a:pt x="530593" y="41643"/>
                  </a:lnTo>
                  <a:lnTo>
                    <a:pt x="543902" y="41643"/>
                  </a:lnTo>
                  <a:lnTo>
                    <a:pt x="543902" y="24358"/>
                  </a:lnTo>
                  <a:close/>
                </a:path>
                <a:path w="668020" h="375919">
                  <a:moveTo>
                    <a:pt x="667550" y="187794"/>
                  </a:moveTo>
                  <a:lnTo>
                    <a:pt x="663054" y="134264"/>
                  </a:lnTo>
                  <a:lnTo>
                    <a:pt x="643293" y="70713"/>
                  </a:lnTo>
                  <a:lnTo>
                    <a:pt x="606894" y="17970"/>
                  </a:lnTo>
                  <a:lnTo>
                    <a:pt x="584593" y="0"/>
                  </a:lnTo>
                  <a:lnTo>
                    <a:pt x="582244" y="0"/>
                  </a:lnTo>
                  <a:lnTo>
                    <a:pt x="580682" y="1562"/>
                  </a:lnTo>
                  <a:lnTo>
                    <a:pt x="580682" y="5499"/>
                  </a:lnTo>
                  <a:lnTo>
                    <a:pt x="587730" y="12573"/>
                  </a:lnTo>
                  <a:lnTo>
                    <a:pt x="612292" y="44475"/>
                  </a:lnTo>
                  <a:lnTo>
                    <a:pt x="630478" y="84569"/>
                  </a:lnTo>
                  <a:lnTo>
                    <a:pt x="641756" y="132461"/>
                  </a:lnTo>
                  <a:lnTo>
                    <a:pt x="645642" y="187794"/>
                  </a:lnTo>
                  <a:lnTo>
                    <a:pt x="642835" y="236093"/>
                  </a:lnTo>
                  <a:lnTo>
                    <a:pt x="633209" y="283070"/>
                  </a:lnTo>
                  <a:lnTo>
                    <a:pt x="614934" y="326796"/>
                  </a:lnTo>
                  <a:lnTo>
                    <a:pt x="586155" y="365379"/>
                  </a:lnTo>
                  <a:lnTo>
                    <a:pt x="580682" y="370090"/>
                  </a:lnTo>
                  <a:lnTo>
                    <a:pt x="580682" y="374015"/>
                  </a:lnTo>
                  <a:lnTo>
                    <a:pt x="582244" y="375589"/>
                  </a:lnTo>
                  <a:lnTo>
                    <a:pt x="584593" y="375589"/>
                  </a:lnTo>
                  <a:lnTo>
                    <a:pt x="626084" y="334149"/>
                  </a:lnTo>
                  <a:lnTo>
                    <a:pt x="655662" y="271767"/>
                  </a:lnTo>
                  <a:lnTo>
                    <a:pt x="666521" y="213233"/>
                  </a:lnTo>
                  <a:lnTo>
                    <a:pt x="667550" y="187794"/>
                  </a:lnTo>
                  <a:close/>
                </a:path>
              </a:pathLst>
            </a:custGeom>
            <a:solidFill>
              <a:srgbClr val="000000"/>
            </a:solidFill>
          </p:spPr>
          <p:txBody>
            <a:bodyPr wrap="square" lIns="0" tIns="0" rIns="0" bIns="0" rtlCol="0"/>
            <a:lstStyle/>
            <a:p>
              <a:endParaRPr/>
            </a:p>
          </p:txBody>
        </p:sp>
      </p:grpSp>
      <p:sp>
        <p:nvSpPr>
          <p:cNvPr id="43" name="object 43"/>
          <p:cNvSpPr/>
          <p:nvPr/>
        </p:nvSpPr>
        <p:spPr>
          <a:xfrm>
            <a:off x="7917455" y="1944049"/>
            <a:ext cx="2022475" cy="1087120"/>
          </a:xfrm>
          <a:custGeom>
            <a:avLst/>
            <a:gdLst/>
            <a:ahLst/>
            <a:cxnLst/>
            <a:rect l="l" t="t" r="r" b="b"/>
            <a:pathLst>
              <a:path w="2022475" h="1087120">
                <a:moveTo>
                  <a:pt x="1841245" y="0"/>
                </a:moveTo>
                <a:lnTo>
                  <a:pt x="181102" y="0"/>
                </a:lnTo>
                <a:lnTo>
                  <a:pt x="132960" y="6468"/>
                </a:lnTo>
                <a:lnTo>
                  <a:pt x="89699" y="24724"/>
                </a:lnTo>
                <a:lnTo>
                  <a:pt x="53046" y="53041"/>
                </a:lnTo>
                <a:lnTo>
                  <a:pt x="24727" y="89693"/>
                </a:lnTo>
                <a:lnTo>
                  <a:pt x="6469" y="132956"/>
                </a:lnTo>
                <a:lnTo>
                  <a:pt x="0" y="181101"/>
                </a:lnTo>
                <a:lnTo>
                  <a:pt x="0" y="905509"/>
                </a:lnTo>
                <a:lnTo>
                  <a:pt x="6469" y="953651"/>
                </a:lnTo>
                <a:lnTo>
                  <a:pt x="24727" y="996912"/>
                </a:lnTo>
                <a:lnTo>
                  <a:pt x="53046" y="1033565"/>
                </a:lnTo>
                <a:lnTo>
                  <a:pt x="89699" y="1061884"/>
                </a:lnTo>
                <a:lnTo>
                  <a:pt x="132960" y="1080142"/>
                </a:lnTo>
                <a:lnTo>
                  <a:pt x="181102" y="1086611"/>
                </a:lnTo>
                <a:lnTo>
                  <a:pt x="1841245" y="1086611"/>
                </a:lnTo>
                <a:lnTo>
                  <a:pt x="1889387" y="1080142"/>
                </a:lnTo>
                <a:lnTo>
                  <a:pt x="1932648" y="1061884"/>
                </a:lnTo>
                <a:lnTo>
                  <a:pt x="1969301" y="1033565"/>
                </a:lnTo>
                <a:lnTo>
                  <a:pt x="1997620" y="996912"/>
                </a:lnTo>
                <a:lnTo>
                  <a:pt x="2015878" y="953651"/>
                </a:lnTo>
                <a:lnTo>
                  <a:pt x="2022348" y="905509"/>
                </a:lnTo>
                <a:lnTo>
                  <a:pt x="2022348" y="181101"/>
                </a:lnTo>
                <a:lnTo>
                  <a:pt x="2015878" y="132956"/>
                </a:lnTo>
                <a:lnTo>
                  <a:pt x="1997620" y="89693"/>
                </a:lnTo>
                <a:lnTo>
                  <a:pt x="1969301" y="53041"/>
                </a:lnTo>
                <a:lnTo>
                  <a:pt x="1932648" y="24724"/>
                </a:lnTo>
                <a:lnTo>
                  <a:pt x="1889387" y="6468"/>
                </a:lnTo>
                <a:lnTo>
                  <a:pt x="1841245" y="0"/>
                </a:lnTo>
                <a:close/>
              </a:path>
            </a:pathLst>
          </a:custGeom>
          <a:solidFill>
            <a:srgbClr val="8064A2">
              <a:alpha val="50195"/>
            </a:srgbClr>
          </a:solidFill>
        </p:spPr>
        <p:txBody>
          <a:bodyPr wrap="square" lIns="0" tIns="0" rIns="0" bIns="0" rtlCol="0"/>
          <a:lstStyle/>
          <a:p>
            <a:endParaRPr/>
          </a:p>
        </p:txBody>
      </p:sp>
      <p:sp>
        <p:nvSpPr>
          <p:cNvPr id="44" name="object 44"/>
          <p:cNvSpPr/>
          <p:nvPr/>
        </p:nvSpPr>
        <p:spPr>
          <a:xfrm>
            <a:off x="6860174" y="1944049"/>
            <a:ext cx="1675130" cy="1088390"/>
          </a:xfrm>
          <a:custGeom>
            <a:avLst/>
            <a:gdLst/>
            <a:ahLst/>
            <a:cxnLst/>
            <a:rect l="l" t="t" r="r" b="b"/>
            <a:pathLst>
              <a:path w="1675129" h="1088389">
                <a:moveTo>
                  <a:pt x="1493520" y="0"/>
                </a:moveTo>
                <a:lnTo>
                  <a:pt x="181356" y="0"/>
                </a:lnTo>
                <a:lnTo>
                  <a:pt x="133142" y="6477"/>
                </a:lnTo>
                <a:lnTo>
                  <a:pt x="89820" y="24759"/>
                </a:lnTo>
                <a:lnTo>
                  <a:pt x="53116" y="53116"/>
                </a:lnTo>
                <a:lnTo>
                  <a:pt x="24759" y="89820"/>
                </a:lnTo>
                <a:lnTo>
                  <a:pt x="6477" y="133142"/>
                </a:lnTo>
                <a:lnTo>
                  <a:pt x="0" y="181355"/>
                </a:lnTo>
                <a:lnTo>
                  <a:pt x="0" y="906779"/>
                </a:lnTo>
                <a:lnTo>
                  <a:pt x="6477" y="954988"/>
                </a:lnTo>
                <a:lnTo>
                  <a:pt x="24759" y="998310"/>
                </a:lnTo>
                <a:lnTo>
                  <a:pt x="53116" y="1035015"/>
                </a:lnTo>
                <a:lnTo>
                  <a:pt x="89820" y="1063373"/>
                </a:lnTo>
                <a:lnTo>
                  <a:pt x="133142" y="1081657"/>
                </a:lnTo>
                <a:lnTo>
                  <a:pt x="181356" y="1088135"/>
                </a:lnTo>
                <a:lnTo>
                  <a:pt x="1493520" y="1088135"/>
                </a:lnTo>
                <a:lnTo>
                  <a:pt x="1541733" y="1081657"/>
                </a:lnTo>
                <a:lnTo>
                  <a:pt x="1585055" y="1063373"/>
                </a:lnTo>
                <a:lnTo>
                  <a:pt x="1621759" y="1035015"/>
                </a:lnTo>
                <a:lnTo>
                  <a:pt x="1650116" y="998310"/>
                </a:lnTo>
                <a:lnTo>
                  <a:pt x="1668398" y="954988"/>
                </a:lnTo>
                <a:lnTo>
                  <a:pt x="1674876" y="906779"/>
                </a:lnTo>
                <a:lnTo>
                  <a:pt x="1674876" y="181355"/>
                </a:lnTo>
                <a:lnTo>
                  <a:pt x="1668398" y="133142"/>
                </a:lnTo>
                <a:lnTo>
                  <a:pt x="1650116" y="89820"/>
                </a:lnTo>
                <a:lnTo>
                  <a:pt x="1621759" y="53116"/>
                </a:lnTo>
                <a:lnTo>
                  <a:pt x="1585055" y="24759"/>
                </a:lnTo>
                <a:lnTo>
                  <a:pt x="1541733" y="6477"/>
                </a:lnTo>
                <a:lnTo>
                  <a:pt x="1493520" y="0"/>
                </a:lnTo>
                <a:close/>
              </a:path>
            </a:pathLst>
          </a:custGeom>
          <a:solidFill>
            <a:srgbClr val="F79646">
              <a:alpha val="50195"/>
            </a:srgbClr>
          </a:solidFill>
        </p:spPr>
        <p:txBody>
          <a:bodyPr wrap="square" lIns="0" tIns="0" rIns="0" bIns="0" rtlCol="0"/>
          <a:lstStyle/>
          <a:p>
            <a:endParaRPr/>
          </a:p>
        </p:txBody>
      </p:sp>
      <p:sp>
        <p:nvSpPr>
          <p:cNvPr id="46" name="object 46"/>
          <p:cNvSpPr/>
          <p:nvPr/>
        </p:nvSpPr>
        <p:spPr>
          <a:xfrm>
            <a:off x="5786697" y="1932258"/>
            <a:ext cx="1849791" cy="1088390"/>
          </a:xfrm>
          <a:custGeom>
            <a:avLst/>
            <a:gdLst/>
            <a:ahLst/>
            <a:cxnLst/>
            <a:rect l="l" t="t" r="r" b="b"/>
            <a:pathLst>
              <a:path w="1673860" h="1088389">
                <a:moveTo>
                  <a:pt x="1491996" y="0"/>
                </a:moveTo>
                <a:lnTo>
                  <a:pt x="181356" y="0"/>
                </a:lnTo>
                <a:lnTo>
                  <a:pt x="133142" y="6477"/>
                </a:lnTo>
                <a:lnTo>
                  <a:pt x="89820" y="24759"/>
                </a:lnTo>
                <a:lnTo>
                  <a:pt x="53116" y="53116"/>
                </a:lnTo>
                <a:lnTo>
                  <a:pt x="24759" y="89820"/>
                </a:lnTo>
                <a:lnTo>
                  <a:pt x="6477" y="133142"/>
                </a:lnTo>
                <a:lnTo>
                  <a:pt x="0" y="181355"/>
                </a:lnTo>
                <a:lnTo>
                  <a:pt x="0" y="906779"/>
                </a:lnTo>
                <a:lnTo>
                  <a:pt x="6477" y="954988"/>
                </a:lnTo>
                <a:lnTo>
                  <a:pt x="24759" y="998310"/>
                </a:lnTo>
                <a:lnTo>
                  <a:pt x="53116" y="1035015"/>
                </a:lnTo>
                <a:lnTo>
                  <a:pt x="89820" y="1063373"/>
                </a:lnTo>
                <a:lnTo>
                  <a:pt x="133142" y="1081657"/>
                </a:lnTo>
                <a:lnTo>
                  <a:pt x="181356" y="1088135"/>
                </a:lnTo>
                <a:lnTo>
                  <a:pt x="1491996" y="1088135"/>
                </a:lnTo>
                <a:lnTo>
                  <a:pt x="1540209" y="1081657"/>
                </a:lnTo>
                <a:lnTo>
                  <a:pt x="1583531" y="1063373"/>
                </a:lnTo>
                <a:lnTo>
                  <a:pt x="1620235" y="1035015"/>
                </a:lnTo>
                <a:lnTo>
                  <a:pt x="1648592" y="998310"/>
                </a:lnTo>
                <a:lnTo>
                  <a:pt x="1666874" y="954988"/>
                </a:lnTo>
                <a:lnTo>
                  <a:pt x="1673352" y="906779"/>
                </a:lnTo>
                <a:lnTo>
                  <a:pt x="1673352" y="181355"/>
                </a:lnTo>
                <a:lnTo>
                  <a:pt x="1666874" y="133142"/>
                </a:lnTo>
                <a:lnTo>
                  <a:pt x="1648592" y="89820"/>
                </a:lnTo>
                <a:lnTo>
                  <a:pt x="1620235" y="53116"/>
                </a:lnTo>
                <a:lnTo>
                  <a:pt x="1583531" y="24759"/>
                </a:lnTo>
                <a:lnTo>
                  <a:pt x="1540209" y="6477"/>
                </a:lnTo>
                <a:lnTo>
                  <a:pt x="1491996" y="0"/>
                </a:lnTo>
                <a:close/>
              </a:path>
            </a:pathLst>
          </a:custGeom>
          <a:solidFill>
            <a:srgbClr val="9BBB59">
              <a:alpha val="50195"/>
            </a:srgbClr>
          </a:solidFill>
        </p:spPr>
        <p:txBody>
          <a:bodyPr wrap="square" lIns="0" tIns="0" rIns="0" bIns="0" rtlCol="0"/>
          <a:lstStyle/>
          <a:p>
            <a:endParaRPr/>
          </a:p>
        </p:txBody>
      </p:sp>
      <p:sp>
        <p:nvSpPr>
          <p:cNvPr id="47" name="object 47"/>
          <p:cNvSpPr/>
          <p:nvPr/>
        </p:nvSpPr>
        <p:spPr>
          <a:xfrm>
            <a:off x="5206064" y="1941559"/>
            <a:ext cx="1231900" cy="1088390"/>
          </a:xfrm>
          <a:custGeom>
            <a:avLst/>
            <a:gdLst/>
            <a:ahLst/>
            <a:cxnLst/>
            <a:rect l="l" t="t" r="r" b="b"/>
            <a:pathLst>
              <a:path w="1231900" h="1088389">
                <a:moveTo>
                  <a:pt x="1050036" y="0"/>
                </a:moveTo>
                <a:lnTo>
                  <a:pt x="181356" y="0"/>
                </a:lnTo>
                <a:lnTo>
                  <a:pt x="133142" y="6477"/>
                </a:lnTo>
                <a:lnTo>
                  <a:pt x="89820" y="24759"/>
                </a:lnTo>
                <a:lnTo>
                  <a:pt x="53116" y="53116"/>
                </a:lnTo>
                <a:lnTo>
                  <a:pt x="24759" y="89820"/>
                </a:lnTo>
                <a:lnTo>
                  <a:pt x="6477" y="133142"/>
                </a:lnTo>
                <a:lnTo>
                  <a:pt x="0" y="181355"/>
                </a:lnTo>
                <a:lnTo>
                  <a:pt x="0" y="906767"/>
                </a:lnTo>
                <a:lnTo>
                  <a:pt x="6477" y="954981"/>
                </a:lnTo>
                <a:lnTo>
                  <a:pt x="24759" y="998306"/>
                </a:lnTo>
                <a:lnTo>
                  <a:pt x="53116" y="1035013"/>
                </a:lnTo>
                <a:lnTo>
                  <a:pt x="89820" y="1063373"/>
                </a:lnTo>
                <a:lnTo>
                  <a:pt x="133142" y="1081657"/>
                </a:lnTo>
                <a:lnTo>
                  <a:pt x="181356" y="1088135"/>
                </a:lnTo>
                <a:lnTo>
                  <a:pt x="1050036" y="1088135"/>
                </a:lnTo>
                <a:lnTo>
                  <a:pt x="1098244" y="1081657"/>
                </a:lnTo>
                <a:lnTo>
                  <a:pt x="1141566" y="1063373"/>
                </a:lnTo>
                <a:lnTo>
                  <a:pt x="1178271" y="1035013"/>
                </a:lnTo>
                <a:lnTo>
                  <a:pt x="1206629" y="998306"/>
                </a:lnTo>
                <a:lnTo>
                  <a:pt x="1224913" y="954981"/>
                </a:lnTo>
                <a:lnTo>
                  <a:pt x="1231392" y="906767"/>
                </a:lnTo>
                <a:lnTo>
                  <a:pt x="1231392" y="181355"/>
                </a:lnTo>
                <a:lnTo>
                  <a:pt x="1224913" y="133142"/>
                </a:lnTo>
                <a:lnTo>
                  <a:pt x="1206629" y="89820"/>
                </a:lnTo>
                <a:lnTo>
                  <a:pt x="1178271" y="53116"/>
                </a:lnTo>
                <a:lnTo>
                  <a:pt x="1141566" y="24759"/>
                </a:lnTo>
                <a:lnTo>
                  <a:pt x="1098244" y="6477"/>
                </a:lnTo>
                <a:lnTo>
                  <a:pt x="1050036" y="0"/>
                </a:lnTo>
                <a:close/>
              </a:path>
            </a:pathLst>
          </a:custGeom>
          <a:solidFill>
            <a:srgbClr val="FF0000">
              <a:alpha val="50195"/>
            </a:srgbClr>
          </a:solidFill>
        </p:spPr>
        <p:txBody>
          <a:bodyPr wrap="square" lIns="0" tIns="0" rIns="0" bIns="0" rtlCol="0"/>
          <a:lstStyle/>
          <a:p>
            <a:endParaRPr/>
          </a:p>
        </p:txBody>
      </p:sp>
      <p:sp>
        <p:nvSpPr>
          <p:cNvPr id="50" name="标题 49">
            <a:extLst>
              <a:ext uri="{FF2B5EF4-FFF2-40B4-BE49-F238E27FC236}">
                <a16:creationId xmlns:a16="http://schemas.microsoft.com/office/drawing/2014/main" id="{E33E67C2-4941-1E4A-B418-DBCD7AFCBB52}"/>
              </a:ext>
            </a:extLst>
          </p:cNvPr>
          <p:cNvSpPr>
            <a:spLocks noGrp="1"/>
          </p:cNvSpPr>
          <p:nvPr>
            <p:ph type="title"/>
          </p:nvPr>
        </p:nvSpPr>
        <p:spPr/>
        <p:txBody>
          <a:bodyPr/>
          <a:lstStyle/>
          <a:p>
            <a:r>
              <a:rPr lang="zh-CN" altLang="en-US" dirty="0"/>
              <a:t>反向传播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43" grpId="0" animBg="1"/>
      <p:bldP spid="44" grpId="0" animBg="1"/>
      <p:bldP spid="46" grpId="0" animBg="1"/>
      <p:bldP spid="4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6006084" y="1211277"/>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6" name="object 6"/>
          <p:cNvSpPr/>
          <p:nvPr/>
        </p:nvSpPr>
        <p:spPr>
          <a:xfrm>
            <a:off x="6153151" y="1318718"/>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7" name="object 7"/>
          <p:cNvSpPr/>
          <p:nvPr/>
        </p:nvSpPr>
        <p:spPr>
          <a:xfrm>
            <a:off x="6153151" y="1908505"/>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8" name="object 8"/>
          <p:cNvSpPr/>
          <p:nvPr/>
        </p:nvSpPr>
        <p:spPr>
          <a:xfrm>
            <a:off x="6153151" y="2496769"/>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9" name="object 9"/>
          <p:cNvSpPr/>
          <p:nvPr/>
        </p:nvSpPr>
        <p:spPr>
          <a:xfrm>
            <a:off x="6153151" y="3086558"/>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0" name="object 10"/>
          <p:cNvSpPr/>
          <p:nvPr/>
        </p:nvSpPr>
        <p:spPr>
          <a:xfrm>
            <a:off x="6153151" y="3676345"/>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5004816" y="1217375"/>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2" name="object 12"/>
          <p:cNvSpPr/>
          <p:nvPr/>
        </p:nvSpPr>
        <p:spPr>
          <a:xfrm>
            <a:off x="5151883" y="132481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5151883" y="19146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 name="object 14"/>
          <p:cNvSpPr/>
          <p:nvPr/>
        </p:nvSpPr>
        <p:spPr>
          <a:xfrm>
            <a:off x="5151883" y="250439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5151883" y="309417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6" name="object 16"/>
          <p:cNvSpPr/>
          <p:nvPr/>
        </p:nvSpPr>
        <p:spPr>
          <a:xfrm>
            <a:off x="5151883" y="3683966"/>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7" name="object 17"/>
          <p:cNvSpPr/>
          <p:nvPr/>
        </p:nvSpPr>
        <p:spPr>
          <a:xfrm>
            <a:off x="4005073" y="1211277"/>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8" name="object 18"/>
          <p:cNvSpPr/>
          <p:nvPr/>
        </p:nvSpPr>
        <p:spPr>
          <a:xfrm>
            <a:off x="4152139" y="1318718"/>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9" name="object 19"/>
          <p:cNvSpPr/>
          <p:nvPr/>
        </p:nvSpPr>
        <p:spPr>
          <a:xfrm>
            <a:off x="4152139" y="1908505"/>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0" name="object 20"/>
          <p:cNvSpPr/>
          <p:nvPr/>
        </p:nvSpPr>
        <p:spPr>
          <a:xfrm>
            <a:off x="4152139" y="2496769"/>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1" name="object 21"/>
          <p:cNvSpPr/>
          <p:nvPr/>
        </p:nvSpPr>
        <p:spPr>
          <a:xfrm>
            <a:off x="4152139" y="3086558"/>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2" name="object 22"/>
          <p:cNvSpPr/>
          <p:nvPr/>
        </p:nvSpPr>
        <p:spPr>
          <a:xfrm>
            <a:off x="4152139" y="3676345"/>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3" name="object 23"/>
          <p:cNvSpPr/>
          <p:nvPr/>
        </p:nvSpPr>
        <p:spPr>
          <a:xfrm>
            <a:off x="4547617" y="1516076"/>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4" name="object 24"/>
          <p:cNvSpPr/>
          <p:nvPr/>
        </p:nvSpPr>
        <p:spPr>
          <a:xfrm>
            <a:off x="4547617" y="15221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5" name="object 25"/>
          <p:cNvSpPr/>
          <p:nvPr/>
        </p:nvSpPr>
        <p:spPr>
          <a:xfrm>
            <a:off x="4547617" y="2105863"/>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6" name="object 26"/>
          <p:cNvSpPr/>
          <p:nvPr/>
        </p:nvSpPr>
        <p:spPr>
          <a:xfrm>
            <a:off x="4547617" y="15221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7" name="object 27"/>
          <p:cNvSpPr/>
          <p:nvPr/>
        </p:nvSpPr>
        <p:spPr>
          <a:xfrm>
            <a:off x="4548379" y="2696414"/>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28" name="object 28"/>
          <p:cNvSpPr/>
          <p:nvPr/>
        </p:nvSpPr>
        <p:spPr>
          <a:xfrm>
            <a:off x="4547617" y="2695651"/>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29" name="object 29"/>
          <p:cNvSpPr/>
          <p:nvPr/>
        </p:nvSpPr>
        <p:spPr>
          <a:xfrm>
            <a:off x="4547617" y="1522169"/>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30" name="object 30"/>
          <p:cNvSpPr/>
          <p:nvPr/>
        </p:nvSpPr>
        <p:spPr>
          <a:xfrm>
            <a:off x="4547617" y="2701750"/>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31" name="object 31"/>
          <p:cNvSpPr/>
          <p:nvPr/>
        </p:nvSpPr>
        <p:spPr>
          <a:xfrm>
            <a:off x="4547617" y="3285439"/>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2" name="object 32"/>
          <p:cNvSpPr/>
          <p:nvPr/>
        </p:nvSpPr>
        <p:spPr>
          <a:xfrm>
            <a:off x="4547617" y="1522166"/>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3" name="object 33"/>
          <p:cNvSpPr/>
          <p:nvPr/>
        </p:nvSpPr>
        <p:spPr>
          <a:xfrm>
            <a:off x="4547617" y="2701746"/>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4" name="object 34"/>
          <p:cNvSpPr/>
          <p:nvPr/>
        </p:nvSpPr>
        <p:spPr>
          <a:xfrm>
            <a:off x="4547617" y="3875227"/>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5" name="object 35"/>
          <p:cNvSpPr/>
          <p:nvPr/>
        </p:nvSpPr>
        <p:spPr>
          <a:xfrm>
            <a:off x="5548884" y="1516070"/>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6" name="object 36"/>
          <p:cNvSpPr/>
          <p:nvPr/>
        </p:nvSpPr>
        <p:spPr>
          <a:xfrm>
            <a:off x="5548884" y="1522171"/>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7" name="object 37"/>
          <p:cNvSpPr/>
          <p:nvPr/>
        </p:nvSpPr>
        <p:spPr>
          <a:xfrm>
            <a:off x="5577841" y="1592276"/>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38" name="object 38"/>
          <p:cNvSpPr/>
          <p:nvPr/>
        </p:nvSpPr>
        <p:spPr>
          <a:xfrm>
            <a:off x="5548884" y="15160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39" name="object 39"/>
          <p:cNvSpPr/>
          <p:nvPr/>
        </p:nvSpPr>
        <p:spPr>
          <a:xfrm>
            <a:off x="5548884" y="2111960"/>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40" name="object 40"/>
          <p:cNvSpPr/>
          <p:nvPr/>
        </p:nvSpPr>
        <p:spPr>
          <a:xfrm>
            <a:off x="5549647" y="1516841"/>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41" name="object 41"/>
          <p:cNvSpPr/>
          <p:nvPr/>
        </p:nvSpPr>
        <p:spPr>
          <a:xfrm>
            <a:off x="5549647" y="2696410"/>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42" name="object 42"/>
          <p:cNvSpPr/>
          <p:nvPr/>
        </p:nvSpPr>
        <p:spPr>
          <a:xfrm>
            <a:off x="5549647" y="2702510"/>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43" name="object 43"/>
          <p:cNvSpPr/>
          <p:nvPr/>
        </p:nvSpPr>
        <p:spPr>
          <a:xfrm>
            <a:off x="5548884" y="1516076"/>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4" name="object 44"/>
          <p:cNvSpPr/>
          <p:nvPr/>
        </p:nvSpPr>
        <p:spPr>
          <a:xfrm>
            <a:off x="5548884" y="2695658"/>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5" name="object 45"/>
          <p:cNvSpPr/>
          <p:nvPr/>
        </p:nvSpPr>
        <p:spPr>
          <a:xfrm>
            <a:off x="5548884" y="3291536"/>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6" name="object 46"/>
          <p:cNvSpPr/>
          <p:nvPr/>
        </p:nvSpPr>
        <p:spPr>
          <a:xfrm>
            <a:off x="5548884" y="1516074"/>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7" name="object 47"/>
          <p:cNvSpPr/>
          <p:nvPr/>
        </p:nvSpPr>
        <p:spPr>
          <a:xfrm>
            <a:off x="5548884" y="2695654"/>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48" name="object 48"/>
          <p:cNvSpPr/>
          <p:nvPr/>
        </p:nvSpPr>
        <p:spPr>
          <a:xfrm>
            <a:off x="5548884" y="3875222"/>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pic>
        <p:nvPicPr>
          <p:cNvPr id="50" name="object 50"/>
          <p:cNvPicPr/>
          <p:nvPr/>
        </p:nvPicPr>
        <p:blipFill>
          <a:blip r:embed="rId2" cstate="print"/>
          <a:stretch>
            <a:fillRect/>
          </a:stretch>
        </p:blipFill>
        <p:spPr>
          <a:xfrm>
            <a:off x="1932303" y="4427303"/>
            <a:ext cx="8410955" cy="1784603"/>
          </a:xfrm>
          <a:prstGeom prst="rect">
            <a:avLst/>
          </a:prstGeom>
        </p:spPr>
      </p:pic>
      <p:sp>
        <p:nvSpPr>
          <p:cNvPr id="51" name="object 51"/>
          <p:cNvSpPr/>
          <p:nvPr/>
        </p:nvSpPr>
        <p:spPr>
          <a:xfrm>
            <a:off x="6461632" y="5341703"/>
            <a:ext cx="238125" cy="268605"/>
          </a:xfrm>
          <a:custGeom>
            <a:avLst/>
            <a:gdLst/>
            <a:ahLst/>
            <a:cxnLst/>
            <a:rect l="l" t="t" r="r" b="b"/>
            <a:pathLst>
              <a:path w="238125" h="268604">
                <a:moveTo>
                  <a:pt x="198120" y="0"/>
                </a:moveTo>
                <a:lnTo>
                  <a:pt x="39624" y="0"/>
                </a:lnTo>
                <a:lnTo>
                  <a:pt x="24201" y="3114"/>
                </a:lnTo>
                <a:lnTo>
                  <a:pt x="11606" y="11606"/>
                </a:lnTo>
                <a:lnTo>
                  <a:pt x="3114" y="24201"/>
                </a:lnTo>
                <a:lnTo>
                  <a:pt x="0" y="39624"/>
                </a:lnTo>
                <a:lnTo>
                  <a:pt x="0" y="228600"/>
                </a:lnTo>
                <a:lnTo>
                  <a:pt x="3114" y="244022"/>
                </a:lnTo>
                <a:lnTo>
                  <a:pt x="11606" y="256617"/>
                </a:lnTo>
                <a:lnTo>
                  <a:pt x="24201" y="265109"/>
                </a:lnTo>
                <a:lnTo>
                  <a:pt x="39624" y="268224"/>
                </a:lnTo>
                <a:lnTo>
                  <a:pt x="198120" y="268224"/>
                </a:lnTo>
                <a:lnTo>
                  <a:pt x="213542" y="265109"/>
                </a:lnTo>
                <a:lnTo>
                  <a:pt x="226137" y="256617"/>
                </a:lnTo>
                <a:lnTo>
                  <a:pt x="234629" y="244022"/>
                </a:lnTo>
                <a:lnTo>
                  <a:pt x="237744" y="228600"/>
                </a:lnTo>
                <a:lnTo>
                  <a:pt x="237744" y="39624"/>
                </a:lnTo>
                <a:lnTo>
                  <a:pt x="234629" y="24201"/>
                </a:lnTo>
                <a:lnTo>
                  <a:pt x="226137" y="11606"/>
                </a:lnTo>
                <a:lnTo>
                  <a:pt x="213542" y="3114"/>
                </a:lnTo>
                <a:lnTo>
                  <a:pt x="198120" y="0"/>
                </a:lnTo>
                <a:close/>
              </a:path>
            </a:pathLst>
          </a:custGeom>
          <a:solidFill>
            <a:srgbClr val="4F81BD">
              <a:alpha val="50195"/>
            </a:srgbClr>
          </a:solidFill>
        </p:spPr>
        <p:txBody>
          <a:bodyPr wrap="square" lIns="0" tIns="0" rIns="0" bIns="0" rtlCol="0"/>
          <a:lstStyle/>
          <a:p>
            <a:endParaRPr/>
          </a:p>
        </p:txBody>
      </p:sp>
      <p:sp>
        <p:nvSpPr>
          <p:cNvPr id="52" name="object 52"/>
          <p:cNvSpPr/>
          <p:nvPr/>
        </p:nvSpPr>
        <p:spPr>
          <a:xfrm>
            <a:off x="3771920" y="4472885"/>
            <a:ext cx="4892040" cy="1333500"/>
          </a:xfrm>
          <a:custGeom>
            <a:avLst/>
            <a:gdLst/>
            <a:ahLst/>
            <a:cxnLst/>
            <a:rect l="l" t="t" r="r" b="b"/>
            <a:pathLst>
              <a:path w="4892040" h="1333500">
                <a:moveTo>
                  <a:pt x="14329" y="237633"/>
                </a:moveTo>
                <a:lnTo>
                  <a:pt x="15256" y="193453"/>
                </a:lnTo>
                <a:lnTo>
                  <a:pt x="23502" y="153667"/>
                </a:lnTo>
                <a:lnTo>
                  <a:pt x="39118" y="118541"/>
                </a:lnTo>
                <a:lnTo>
                  <a:pt x="92671" y="63350"/>
                </a:lnTo>
                <a:lnTo>
                  <a:pt x="130711" y="43821"/>
                </a:lnTo>
                <a:lnTo>
                  <a:pt x="176331" y="30029"/>
                </a:lnTo>
                <a:lnTo>
                  <a:pt x="229581" y="22241"/>
                </a:lnTo>
                <a:lnTo>
                  <a:pt x="282085" y="16671"/>
                </a:lnTo>
                <a:lnTo>
                  <a:pt x="330469" y="14649"/>
                </a:lnTo>
                <a:lnTo>
                  <a:pt x="375507" y="15503"/>
                </a:lnTo>
                <a:lnTo>
                  <a:pt x="417974" y="18559"/>
                </a:lnTo>
                <a:lnTo>
                  <a:pt x="458647" y="23145"/>
                </a:lnTo>
                <a:lnTo>
                  <a:pt x="498300" y="28587"/>
                </a:lnTo>
                <a:lnTo>
                  <a:pt x="537708" y="34214"/>
                </a:lnTo>
                <a:lnTo>
                  <a:pt x="577648" y="39352"/>
                </a:lnTo>
                <a:lnTo>
                  <a:pt x="618895" y="43329"/>
                </a:lnTo>
                <a:lnTo>
                  <a:pt x="662222" y="45471"/>
                </a:lnTo>
                <a:lnTo>
                  <a:pt x="708407" y="45106"/>
                </a:lnTo>
                <a:lnTo>
                  <a:pt x="758225" y="41562"/>
                </a:lnTo>
                <a:lnTo>
                  <a:pt x="812450" y="34164"/>
                </a:lnTo>
                <a:lnTo>
                  <a:pt x="871858" y="22241"/>
                </a:lnTo>
                <a:lnTo>
                  <a:pt x="946217" y="8035"/>
                </a:lnTo>
                <a:lnTo>
                  <a:pt x="1011568" y="1115"/>
                </a:lnTo>
                <a:lnTo>
                  <a:pt x="1069042" y="0"/>
                </a:lnTo>
                <a:lnTo>
                  <a:pt x="1119774" y="3207"/>
                </a:lnTo>
                <a:lnTo>
                  <a:pt x="1164896" y="9256"/>
                </a:lnTo>
                <a:lnTo>
                  <a:pt x="1205540" y="16664"/>
                </a:lnTo>
                <a:lnTo>
                  <a:pt x="1242840" y="23951"/>
                </a:lnTo>
                <a:lnTo>
                  <a:pt x="1277929" y="29633"/>
                </a:lnTo>
                <a:lnTo>
                  <a:pt x="1311939" y="32230"/>
                </a:lnTo>
                <a:lnTo>
                  <a:pt x="1346004" y="30260"/>
                </a:lnTo>
                <a:lnTo>
                  <a:pt x="1381255" y="22241"/>
                </a:lnTo>
                <a:lnTo>
                  <a:pt x="1422586" y="12938"/>
                </a:lnTo>
                <a:lnTo>
                  <a:pt x="1466525" y="9474"/>
                </a:lnTo>
                <a:lnTo>
                  <a:pt x="1512524" y="10435"/>
                </a:lnTo>
                <a:lnTo>
                  <a:pt x="1560039" y="14407"/>
                </a:lnTo>
                <a:lnTo>
                  <a:pt x="1608523" y="19974"/>
                </a:lnTo>
                <a:lnTo>
                  <a:pt x="1657430" y="25723"/>
                </a:lnTo>
                <a:lnTo>
                  <a:pt x="1706212" y="30239"/>
                </a:lnTo>
                <a:lnTo>
                  <a:pt x="1754325" y="32107"/>
                </a:lnTo>
                <a:lnTo>
                  <a:pt x="1801221" y="29913"/>
                </a:lnTo>
                <a:lnTo>
                  <a:pt x="1846355" y="22241"/>
                </a:lnTo>
                <a:lnTo>
                  <a:pt x="1883806" y="15122"/>
                </a:lnTo>
                <a:lnTo>
                  <a:pt x="1922839" y="11472"/>
                </a:lnTo>
                <a:lnTo>
                  <a:pt x="1963655" y="10638"/>
                </a:lnTo>
                <a:lnTo>
                  <a:pt x="2006453" y="11968"/>
                </a:lnTo>
                <a:lnTo>
                  <a:pt x="2051435" y="14810"/>
                </a:lnTo>
                <a:lnTo>
                  <a:pt x="2098802" y="18512"/>
                </a:lnTo>
                <a:lnTo>
                  <a:pt x="2148755" y="22421"/>
                </a:lnTo>
                <a:lnTo>
                  <a:pt x="2201495" y="25885"/>
                </a:lnTo>
                <a:lnTo>
                  <a:pt x="2257224" y="28251"/>
                </a:lnTo>
                <a:lnTo>
                  <a:pt x="2316141" y="28867"/>
                </a:lnTo>
                <a:lnTo>
                  <a:pt x="2378448" y="27081"/>
                </a:lnTo>
                <a:lnTo>
                  <a:pt x="2444347" y="22241"/>
                </a:lnTo>
                <a:lnTo>
                  <a:pt x="2512419" y="16588"/>
                </a:lnTo>
                <a:lnTo>
                  <a:pt x="2570128" y="13651"/>
                </a:lnTo>
                <a:lnTo>
                  <a:pt x="2619478" y="12902"/>
                </a:lnTo>
                <a:lnTo>
                  <a:pt x="2662472" y="13812"/>
                </a:lnTo>
                <a:lnTo>
                  <a:pt x="2701114" y="15852"/>
                </a:lnTo>
                <a:lnTo>
                  <a:pt x="2773353" y="21210"/>
                </a:lnTo>
                <a:lnTo>
                  <a:pt x="2810956" y="23472"/>
                </a:lnTo>
                <a:lnTo>
                  <a:pt x="2852221" y="24749"/>
                </a:lnTo>
                <a:lnTo>
                  <a:pt x="2899149" y="24515"/>
                </a:lnTo>
                <a:lnTo>
                  <a:pt x="2953744" y="22241"/>
                </a:lnTo>
                <a:lnTo>
                  <a:pt x="3003432" y="19964"/>
                </a:lnTo>
                <a:lnTo>
                  <a:pt x="3052577" y="18862"/>
                </a:lnTo>
                <a:lnTo>
                  <a:pt x="3101315" y="18719"/>
                </a:lnTo>
                <a:lnTo>
                  <a:pt x="3149780" y="19316"/>
                </a:lnTo>
                <a:lnTo>
                  <a:pt x="3198108" y="20437"/>
                </a:lnTo>
                <a:lnTo>
                  <a:pt x="3246434" y="21865"/>
                </a:lnTo>
                <a:lnTo>
                  <a:pt x="3294894" y="23384"/>
                </a:lnTo>
                <a:lnTo>
                  <a:pt x="3343621" y="24776"/>
                </a:lnTo>
                <a:lnTo>
                  <a:pt x="3392753" y="25824"/>
                </a:lnTo>
                <a:lnTo>
                  <a:pt x="3442423" y="26312"/>
                </a:lnTo>
                <a:lnTo>
                  <a:pt x="3492768" y="26022"/>
                </a:lnTo>
                <a:lnTo>
                  <a:pt x="3543922" y="24737"/>
                </a:lnTo>
                <a:lnTo>
                  <a:pt x="3596021" y="22241"/>
                </a:lnTo>
                <a:lnTo>
                  <a:pt x="3658820" y="19539"/>
                </a:lnTo>
                <a:lnTo>
                  <a:pt x="3711934" y="19243"/>
                </a:lnTo>
                <a:lnTo>
                  <a:pt x="3757636" y="20675"/>
                </a:lnTo>
                <a:lnTo>
                  <a:pt x="3798201" y="23159"/>
                </a:lnTo>
                <a:lnTo>
                  <a:pt x="3835905" y="26018"/>
                </a:lnTo>
                <a:lnTo>
                  <a:pt x="3873022" y="28574"/>
                </a:lnTo>
                <a:lnTo>
                  <a:pt x="3911827" y="30152"/>
                </a:lnTo>
                <a:lnTo>
                  <a:pt x="3954595" y="30073"/>
                </a:lnTo>
                <a:lnTo>
                  <a:pt x="4003601" y="27662"/>
                </a:lnTo>
                <a:lnTo>
                  <a:pt x="4061120" y="22241"/>
                </a:lnTo>
                <a:lnTo>
                  <a:pt x="4112470" y="17732"/>
                </a:lnTo>
                <a:lnTo>
                  <a:pt x="4162498" y="15780"/>
                </a:lnTo>
                <a:lnTo>
                  <a:pt x="4211519" y="15865"/>
                </a:lnTo>
                <a:lnTo>
                  <a:pt x="4259846" y="17466"/>
                </a:lnTo>
                <a:lnTo>
                  <a:pt x="4307793" y="20060"/>
                </a:lnTo>
                <a:lnTo>
                  <a:pt x="4355673" y="23127"/>
                </a:lnTo>
                <a:lnTo>
                  <a:pt x="4403800" y="26144"/>
                </a:lnTo>
                <a:lnTo>
                  <a:pt x="4452487" y="28591"/>
                </a:lnTo>
                <a:lnTo>
                  <a:pt x="4502049" y="29946"/>
                </a:lnTo>
                <a:lnTo>
                  <a:pt x="4552798" y="29687"/>
                </a:lnTo>
                <a:lnTo>
                  <a:pt x="4605048" y="27292"/>
                </a:lnTo>
                <a:lnTo>
                  <a:pt x="4659112" y="22241"/>
                </a:lnTo>
                <a:lnTo>
                  <a:pt x="4713202" y="29164"/>
                </a:lnTo>
                <a:lnTo>
                  <a:pt x="4757982" y="45464"/>
                </a:lnTo>
                <a:lnTo>
                  <a:pt x="4794371" y="70285"/>
                </a:lnTo>
                <a:lnTo>
                  <a:pt x="4823287" y="102769"/>
                </a:lnTo>
                <a:lnTo>
                  <a:pt x="4845646" y="142059"/>
                </a:lnTo>
                <a:lnTo>
                  <a:pt x="4862366" y="187300"/>
                </a:lnTo>
                <a:lnTo>
                  <a:pt x="4874365" y="237633"/>
                </a:lnTo>
                <a:lnTo>
                  <a:pt x="4886983" y="298815"/>
                </a:lnTo>
                <a:lnTo>
                  <a:pt x="4892003" y="354569"/>
                </a:lnTo>
                <a:lnTo>
                  <a:pt x="4891329" y="405796"/>
                </a:lnTo>
                <a:lnTo>
                  <a:pt x="4886866" y="453395"/>
                </a:lnTo>
                <a:lnTo>
                  <a:pt x="4880518" y="498263"/>
                </a:lnTo>
                <a:lnTo>
                  <a:pt x="4874190" y="541301"/>
                </a:lnTo>
                <a:lnTo>
                  <a:pt x="4869785" y="583406"/>
                </a:lnTo>
                <a:lnTo>
                  <a:pt x="4869209" y="625479"/>
                </a:lnTo>
                <a:lnTo>
                  <a:pt x="4874365" y="668417"/>
                </a:lnTo>
                <a:lnTo>
                  <a:pt x="4880174" y="711192"/>
                </a:lnTo>
                <a:lnTo>
                  <a:pt x="4881229" y="752854"/>
                </a:lnTo>
                <a:lnTo>
                  <a:pt x="4878945" y="794427"/>
                </a:lnTo>
                <a:lnTo>
                  <a:pt x="4874738" y="836931"/>
                </a:lnTo>
                <a:lnTo>
                  <a:pt x="4870022" y="881389"/>
                </a:lnTo>
                <a:lnTo>
                  <a:pt x="4866211" y="928822"/>
                </a:lnTo>
                <a:lnTo>
                  <a:pt x="4864722" y="980251"/>
                </a:lnTo>
                <a:lnTo>
                  <a:pt x="4866968" y="1036700"/>
                </a:lnTo>
                <a:lnTo>
                  <a:pt x="4874365" y="1099188"/>
                </a:lnTo>
                <a:lnTo>
                  <a:pt x="4875833" y="1148627"/>
                </a:lnTo>
                <a:lnTo>
                  <a:pt x="4867090" y="1190962"/>
                </a:lnTo>
                <a:lnTo>
                  <a:pt x="4849188" y="1226529"/>
                </a:lnTo>
                <a:lnTo>
                  <a:pt x="4823179" y="1255664"/>
                </a:lnTo>
                <a:lnTo>
                  <a:pt x="4790115" y="1278702"/>
                </a:lnTo>
                <a:lnTo>
                  <a:pt x="4751048" y="1295979"/>
                </a:lnTo>
                <a:lnTo>
                  <a:pt x="4707029" y="1307831"/>
                </a:lnTo>
                <a:lnTo>
                  <a:pt x="4659112" y="1314593"/>
                </a:lnTo>
                <a:lnTo>
                  <a:pt x="4612866" y="1324739"/>
                </a:lnTo>
                <a:lnTo>
                  <a:pt x="4567181" y="1329732"/>
                </a:lnTo>
                <a:lnTo>
                  <a:pt x="4521893" y="1330565"/>
                </a:lnTo>
                <a:lnTo>
                  <a:pt x="4476841" y="1328230"/>
                </a:lnTo>
                <a:lnTo>
                  <a:pt x="4431862" y="1323720"/>
                </a:lnTo>
                <a:lnTo>
                  <a:pt x="4386794" y="1318027"/>
                </a:lnTo>
                <a:lnTo>
                  <a:pt x="4341475" y="1312143"/>
                </a:lnTo>
                <a:lnTo>
                  <a:pt x="4295741" y="1307061"/>
                </a:lnTo>
                <a:lnTo>
                  <a:pt x="4249431" y="1303772"/>
                </a:lnTo>
                <a:lnTo>
                  <a:pt x="4202382" y="1303270"/>
                </a:lnTo>
                <a:lnTo>
                  <a:pt x="4154432" y="1306546"/>
                </a:lnTo>
                <a:lnTo>
                  <a:pt x="4105418" y="1314593"/>
                </a:lnTo>
                <a:lnTo>
                  <a:pt x="4057854" y="1322969"/>
                </a:lnTo>
                <a:lnTo>
                  <a:pt x="4013721" y="1327118"/>
                </a:lnTo>
                <a:lnTo>
                  <a:pt x="3972067" y="1327850"/>
                </a:lnTo>
                <a:lnTo>
                  <a:pt x="3931941" y="1325978"/>
                </a:lnTo>
                <a:lnTo>
                  <a:pt x="3892390" y="1322313"/>
                </a:lnTo>
                <a:lnTo>
                  <a:pt x="3852464" y="1317665"/>
                </a:lnTo>
                <a:lnTo>
                  <a:pt x="3811210" y="1312847"/>
                </a:lnTo>
                <a:lnTo>
                  <a:pt x="3767678" y="1308669"/>
                </a:lnTo>
                <a:lnTo>
                  <a:pt x="3720914" y="1305944"/>
                </a:lnTo>
                <a:lnTo>
                  <a:pt x="3669969" y="1305482"/>
                </a:lnTo>
                <a:lnTo>
                  <a:pt x="3613889" y="1308094"/>
                </a:lnTo>
                <a:lnTo>
                  <a:pt x="3551723" y="1314593"/>
                </a:lnTo>
                <a:lnTo>
                  <a:pt x="3493114" y="1321236"/>
                </a:lnTo>
                <a:lnTo>
                  <a:pt x="3437909" y="1325346"/>
                </a:lnTo>
                <a:lnTo>
                  <a:pt x="3385600" y="1327312"/>
                </a:lnTo>
                <a:lnTo>
                  <a:pt x="3335675" y="1327523"/>
                </a:lnTo>
                <a:lnTo>
                  <a:pt x="3287624" y="1326368"/>
                </a:lnTo>
                <a:lnTo>
                  <a:pt x="3240937" y="1324234"/>
                </a:lnTo>
                <a:lnTo>
                  <a:pt x="3195103" y="1321513"/>
                </a:lnTo>
                <a:lnTo>
                  <a:pt x="3149613" y="1318591"/>
                </a:lnTo>
                <a:lnTo>
                  <a:pt x="3103955" y="1315858"/>
                </a:lnTo>
                <a:lnTo>
                  <a:pt x="3057620" y="1313703"/>
                </a:lnTo>
                <a:lnTo>
                  <a:pt x="3010097" y="1312515"/>
                </a:lnTo>
                <a:lnTo>
                  <a:pt x="2960876" y="1312682"/>
                </a:lnTo>
                <a:lnTo>
                  <a:pt x="2909446" y="1314593"/>
                </a:lnTo>
                <a:lnTo>
                  <a:pt x="2848236" y="1317217"/>
                </a:lnTo>
                <a:lnTo>
                  <a:pt x="2789177" y="1318411"/>
                </a:lnTo>
                <a:lnTo>
                  <a:pt x="2732276" y="1318476"/>
                </a:lnTo>
                <a:lnTo>
                  <a:pt x="2677543" y="1317715"/>
                </a:lnTo>
                <a:lnTo>
                  <a:pt x="2624984" y="1316429"/>
                </a:lnTo>
                <a:lnTo>
                  <a:pt x="2574609" y="1314920"/>
                </a:lnTo>
                <a:lnTo>
                  <a:pt x="2526424" y="1313490"/>
                </a:lnTo>
                <a:lnTo>
                  <a:pt x="2480438" y="1312441"/>
                </a:lnTo>
                <a:lnTo>
                  <a:pt x="2436658" y="1312074"/>
                </a:lnTo>
                <a:lnTo>
                  <a:pt x="2395094" y="1312690"/>
                </a:lnTo>
                <a:lnTo>
                  <a:pt x="2355752" y="1314593"/>
                </a:lnTo>
                <a:lnTo>
                  <a:pt x="2307373" y="1315661"/>
                </a:lnTo>
                <a:lnTo>
                  <a:pt x="2256502" y="1313300"/>
                </a:lnTo>
                <a:lnTo>
                  <a:pt x="2204381" y="1308864"/>
                </a:lnTo>
                <a:lnTo>
                  <a:pt x="2152252" y="1303710"/>
                </a:lnTo>
                <a:lnTo>
                  <a:pt x="2101356" y="1299192"/>
                </a:lnTo>
                <a:lnTo>
                  <a:pt x="2052937" y="1296666"/>
                </a:lnTo>
                <a:lnTo>
                  <a:pt x="2008234" y="1297488"/>
                </a:lnTo>
                <a:lnTo>
                  <a:pt x="1968491" y="1303012"/>
                </a:lnTo>
                <a:lnTo>
                  <a:pt x="1934950" y="1314593"/>
                </a:lnTo>
                <a:lnTo>
                  <a:pt x="1904857" y="1325356"/>
                </a:lnTo>
                <a:lnTo>
                  <a:pt x="1869124" y="1331172"/>
                </a:lnTo>
                <a:lnTo>
                  <a:pt x="1828499" y="1332999"/>
                </a:lnTo>
                <a:lnTo>
                  <a:pt x="1783727" y="1331795"/>
                </a:lnTo>
                <a:lnTo>
                  <a:pt x="1735557" y="1328519"/>
                </a:lnTo>
                <a:lnTo>
                  <a:pt x="1684733" y="1324129"/>
                </a:lnTo>
                <a:lnTo>
                  <a:pt x="1632004" y="1319583"/>
                </a:lnTo>
                <a:lnTo>
                  <a:pt x="1578116" y="1315839"/>
                </a:lnTo>
                <a:lnTo>
                  <a:pt x="1523816" y="1313857"/>
                </a:lnTo>
                <a:lnTo>
                  <a:pt x="1469850" y="1314593"/>
                </a:lnTo>
                <a:lnTo>
                  <a:pt x="1427244" y="1315415"/>
                </a:lnTo>
                <a:lnTo>
                  <a:pt x="1382071" y="1314466"/>
                </a:lnTo>
                <a:lnTo>
                  <a:pt x="1334720" y="1312193"/>
                </a:lnTo>
                <a:lnTo>
                  <a:pt x="1285585" y="1309040"/>
                </a:lnTo>
                <a:lnTo>
                  <a:pt x="1235056" y="1305453"/>
                </a:lnTo>
                <a:lnTo>
                  <a:pt x="1183523" y="1301878"/>
                </a:lnTo>
                <a:lnTo>
                  <a:pt x="1131379" y="1298760"/>
                </a:lnTo>
                <a:lnTo>
                  <a:pt x="1079015" y="1296545"/>
                </a:lnTo>
                <a:lnTo>
                  <a:pt x="1026821" y="1295677"/>
                </a:lnTo>
                <a:lnTo>
                  <a:pt x="975188" y="1296602"/>
                </a:lnTo>
                <a:lnTo>
                  <a:pt x="924509" y="1299767"/>
                </a:lnTo>
                <a:lnTo>
                  <a:pt x="875173" y="1305615"/>
                </a:lnTo>
                <a:lnTo>
                  <a:pt x="827573" y="1314593"/>
                </a:lnTo>
                <a:lnTo>
                  <a:pt x="778435" y="1323622"/>
                </a:lnTo>
                <a:lnTo>
                  <a:pt x="731528" y="1328126"/>
                </a:lnTo>
                <a:lnTo>
                  <a:pt x="686143" y="1328970"/>
                </a:lnTo>
                <a:lnTo>
                  <a:pt x="641576" y="1327019"/>
                </a:lnTo>
                <a:lnTo>
                  <a:pt x="597117" y="1323139"/>
                </a:lnTo>
                <a:lnTo>
                  <a:pt x="552061" y="1318194"/>
                </a:lnTo>
                <a:lnTo>
                  <a:pt x="505700" y="1313048"/>
                </a:lnTo>
                <a:lnTo>
                  <a:pt x="457328" y="1308568"/>
                </a:lnTo>
                <a:lnTo>
                  <a:pt x="406237" y="1305617"/>
                </a:lnTo>
                <a:lnTo>
                  <a:pt x="351720" y="1305061"/>
                </a:lnTo>
                <a:lnTo>
                  <a:pt x="293070" y="1307765"/>
                </a:lnTo>
                <a:lnTo>
                  <a:pt x="229581" y="1314593"/>
                </a:lnTo>
                <a:lnTo>
                  <a:pt x="188062" y="1315588"/>
                </a:lnTo>
                <a:lnTo>
                  <a:pt x="147217" y="1306252"/>
                </a:lnTo>
                <a:lnTo>
                  <a:pt x="108795" y="1287761"/>
                </a:lnTo>
                <a:lnTo>
                  <a:pt x="74549" y="1261293"/>
                </a:lnTo>
                <a:lnTo>
                  <a:pt x="46228" y="1228024"/>
                </a:lnTo>
                <a:lnTo>
                  <a:pt x="25584" y="1189133"/>
                </a:lnTo>
                <a:lnTo>
                  <a:pt x="14367" y="1145795"/>
                </a:lnTo>
                <a:lnTo>
                  <a:pt x="14329" y="1099188"/>
                </a:lnTo>
                <a:lnTo>
                  <a:pt x="3610" y="1052876"/>
                </a:lnTo>
                <a:lnTo>
                  <a:pt x="0" y="1008490"/>
                </a:lnTo>
                <a:lnTo>
                  <a:pt x="1724" y="965504"/>
                </a:lnTo>
                <a:lnTo>
                  <a:pt x="7012" y="923395"/>
                </a:lnTo>
                <a:lnTo>
                  <a:pt x="14091" y="881639"/>
                </a:lnTo>
                <a:lnTo>
                  <a:pt x="21189" y="839711"/>
                </a:lnTo>
                <a:lnTo>
                  <a:pt x="26533" y="797087"/>
                </a:lnTo>
                <a:lnTo>
                  <a:pt x="28353" y="753242"/>
                </a:lnTo>
                <a:lnTo>
                  <a:pt x="24876" y="707653"/>
                </a:lnTo>
                <a:lnTo>
                  <a:pt x="14329" y="659794"/>
                </a:lnTo>
                <a:lnTo>
                  <a:pt x="3017" y="607431"/>
                </a:lnTo>
                <a:lnTo>
                  <a:pt x="98" y="558901"/>
                </a:lnTo>
                <a:lnTo>
                  <a:pt x="3187" y="513145"/>
                </a:lnTo>
                <a:lnTo>
                  <a:pt x="9898" y="469106"/>
                </a:lnTo>
                <a:lnTo>
                  <a:pt x="17847" y="425725"/>
                </a:lnTo>
                <a:lnTo>
                  <a:pt x="24650" y="381945"/>
                </a:lnTo>
                <a:lnTo>
                  <a:pt x="27921" y="336708"/>
                </a:lnTo>
                <a:lnTo>
                  <a:pt x="25275" y="288957"/>
                </a:lnTo>
                <a:lnTo>
                  <a:pt x="14329" y="237633"/>
                </a:lnTo>
                <a:close/>
              </a:path>
            </a:pathLst>
          </a:custGeom>
          <a:ln w="50292">
            <a:solidFill>
              <a:srgbClr val="9BBB59"/>
            </a:solidFill>
          </a:ln>
        </p:spPr>
        <p:txBody>
          <a:bodyPr wrap="square" lIns="0" tIns="0" rIns="0" bIns="0" rtlCol="0"/>
          <a:lstStyle/>
          <a:p>
            <a:endParaRPr/>
          </a:p>
        </p:txBody>
      </p:sp>
      <p:sp>
        <p:nvSpPr>
          <p:cNvPr id="53" name="object 53"/>
          <p:cNvSpPr/>
          <p:nvPr/>
        </p:nvSpPr>
        <p:spPr>
          <a:xfrm>
            <a:off x="8628054" y="4464183"/>
            <a:ext cx="1468120" cy="1303655"/>
          </a:xfrm>
          <a:custGeom>
            <a:avLst/>
            <a:gdLst/>
            <a:ahLst/>
            <a:cxnLst/>
            <a:rect l="l" t="t" r="r" b="b"/>
            <a:pathLst>
              <a:path w="1468120" h="1303654">
                <a:moveTo>
                  <a:pt x="18230" y="217379"/>
                </a:moveTo>
                <a:lnTo>
                  <a:pt x="19158" y="173199"/>
                </a:lnTo>
                <a:lnTo>
                  <a:pt x="27403" y="133412"/>
                </a:lnTo>
                <a:lnTo>
                  <a:pt x="43020" y="98287"/>
                </a:lnTo>
                <a:lnTo>
                  <a:pt x="96572" y="43096"/>
                </a:lnTo>
                <a:lnTo>
                  <a:pt x="134613" y="23567"/>
                </a:lnTo>
                <a:lnTo>
                  <a:pt x="180232" y="9774"/>
                </a:lnTo>
                <a:lnTo>
                  <a:pt x="233483" y="1987"/>
                </a:lnTo>
                <a:lnTo>
                  <a:pt x="280349" y="1926"/>
                </a:lnTo>
                <a:lnTo>
                  <a:pt x="328821" y="2507"/>
                </a:lnTo>
                <a:lnTo>
                  <a:pt x="378746" y="3496"/>
                </a:lnTo>
                <a:lnTo>
                  <a:pt x="429972" y="4655"/>
                </a:lnTo>
                <a:lnTo>
                  <a:pt x="482347" y="5749"/>
                </a:lnTo>
                <a:lnTo>
                  <a:pt x="535719" y="6542"/>
                </a:lnTo>
                <a:lnTo>
                  <a:pt x="589937" y="6798"/>
                </a:lnTo>
                <a:lnTo>
                  <a:pt x="644847" y="6282"/>
                </a:lnTo>
                <a:lnTo>
                  <a:pt x="700298" y="4757"/>
                </a:lnTo>
                <a:lnTo>
                  <a:pt x="756138" y="1987"/>
                </a:lnTo>
                <a:lnTo>
                  <a:pt x="812217" y="0"/>
                </a:lnTo>
                <a:lnTo>
                  <a:pt x="868097" y="481"/>
                </a:lnTo>
                <a:lnTo>
                  <a:pt x="923201" y="2671"/>
                </a:lnTo>
                <a:lnTo>
                  <a:pt x="976951" y="5809"/>
                </a:lnTo>
                <a:lnTo>
                  <a:pt x="1028766" y="9135"/>
                </a:lnTo>
                <a:lnTo>
                  <a:pt x="1078069" y="11890"/>
                </a:lnTo>
                <a:lnTo>
                  <a:pt x="1124282" y="13312"/>
                </a:lnTo>
                <a:lnTo>
                  <a:pt x="1166824" y="12642"/>
                </a:lnTo>
                <a:lnTo>
                  <a:pt x="1205119" y="9121"/>
                </a:lnTo>
                <a:lnTo>
                  <a:pt x="1238586" y="1987"/>
                </a:lnTo>
                <a:lnTo>
                  <a:pt x="1273791" y="1851"/>
                </a:lnTo>
                <a:lnTo>
                  <a:pt x="1311312" y="12741"/>
                </a:lnTo>
                <a:lnTo>
                  <a:pt x="1348805" y="33007"/>
                </a:lnTo>
                <a:lnTo>
                  <a:pt x="1383926" y="61005"/>
                </a:lnTo>
                <a:lnTo>
                  <a:pt x="1414334" y="95088"/>
                </a:lnTo>
                <a:lnTo>
                  <a:pt x="1437684" y="133608"/>
                </a:lnTo>
                <a:lnTo>
                  <a:pt x="1451633" y="174921"/>
                </a:lnTo>
                <a:lnTo>
                  <a:pt x="1453838" y="217379"/>
                </a:lnTo>
                <a:lnTo>
                  <a:pt x="1458507" y="252286"/>
                </a:lnTo>
                <a:lnTo>
                  <a:pt x="1457896" y="295261"/>
                </a:lnTo>
                <a:lnTo>
                  <a:pt x="1453768" y="344029"/>
                </a:lnTo>
                <a:lnTo>
                  <a:pt x="1447886" y="396316"/>
                </a:lnTo>
                <a:lnTo>
                  <a:pt x="1442011" y="449847"/>
                </a:lnTo>
                <a:lnTo>
                  <a:pt x="1437907" y="502348"/>
                </a:lnTo>
                <a:lnTo>
                  <a:pt x="1437335" y="551545"/>
                </a:lnTo>
                <a:lnTo>
                  <a:pt x="1442058" y="595163"/>
                </a:lnTo>
                <a:lnTo>
                  <a:pt x="1453838" y="630929"/>
                </a:lnTo>
                <a:lnTo>
                  <a:pt x="1464234" y="661470"/>
                </a:lnTo>
                <a:lnTo>
                  <a:pt x="1467910" y="696753"/>
                </a:lnTo>
                <a:lnTo>
                  <a:pt x="1466521" y="736188"/>
                </a:lnTo>
                <a:lnTo>
                  <a:pt x="1461719" y="779186"/>
                </a:lnTo>
                <a:lnTo>
                  <a:pt x="1455158" y="825156"/>
                </a:lnTo>
                <a:lnTo>
                  <a:pt x="1448491" y="873508"/>
                </a:lnTo>
                <a:lnTo>
                  <a:pt x="1443372" y="923652"/>
                </a:lnTo>
                <a:lnTo>
                  <a:pt x="1441455" y="974998"/>
                </a:lnTo>
                <a:lnTo>
                  <a:pt x="1444392" y="1026955"/>
                </a:lnTo>
                <a:lnTo>
                  <a:pt x="1453838" y="1078934"/>
                </a:lnTo>
                <a:lnTo>
                  <a:pt x="1447209" y="1120595"/>
                </a:lnTo>
                <a:lnTo>
                  <a:pt x="1430422" y="1163241"/>
                </a:lnTo>
                <a:lnTo>
                  <a:pt x="1404748" y="1204105"/>
                </a:lnTo>
                <a:lnTo>
                  <a:pt x="1371456" y="1240416"/>
                </a:lnTo>
                <a:lnTo>
                  <a:pt x="1331819" y="1269405"/>
                </a:lnTo>
                <a:lnTo>
                  <a:pt x="1287105" y="1288302"/>
                </a:lnTo>
                <a:lnTo>
                  <a:pt x="1238586" y="1294339"/>
                </a:lnTo>
                <a:lnTo>
                  <a:pt x="1185200" y="1295009"/>
                </a:lnTo>
                <a:lnTo>
                  <a:pt x="1131705" y="1293808"/>
                </a:lnTo>
                <a:lnTo>
                  <a:pt x="1078572" y="1291382"/>
                </a:lnTo>
                <a:lnTo>
                  <a:pt x="1026269" y="1288377"/>
                </a:lnTo>
                <a:lnTo>
                  <a:pt x="975264" y="1285437"/>
                </a:lnTo>
                <a:lnTo>
                  <a:pt x="926028" y="1283210"/>
                </a:lnTo>
                <a:lnTo>
                  <a:pt x="879028" y="1282341"/>
                </a:lnTo>
                <a:lnTo>
                  <a:pt x="834734" y="1283476"/>
                </a:lnTo>
                <a:lnTo>
                  <a:pt x="793614" y="1287259"/>
                </a:lnTo>
                <a:lnTo>
                  <a:pt x="756138" y="1294339"/>
                </a:lnTo>
                <a:lnTo>
                  <a:pt x="723177" y="1300488"/>
                </a:lnTo>
                <a:lnTo>
                  <a:pt x="688562" y="1303179"/>
                </a:lnTo>
                <a:lnTo>
                  <a:pt x="651874" y="1303156"/>
                </a:lnTo>
                <a:lnTo>
                  <a:pt x="612694" y="1301159"/>
                </a:lnTo>
                <a:lnTo>
                  <a:pt x="570604" y="1297933"/>
                </a:lnTo>
                <a:lnTo>
                  <a:pt x="525184" y="1294220"/>
                </a:lnTo>
                <a:lnTo>
                  <a:pt x="476016" y="1290762"/>
                </a:lnTo>
                <a:lnTo>
                  <a:pt x="422681" y="1288303"/>
                </a:lnTo>
                <a:lnTo>
                  <a:pt x="364759" y="1287584"/>
                </a:lnTo>
                <a:lnTo>
                  <a:pt x="301833" y="1289348"/>
                </a:lnTo>
                <a:lnTo>
                  <a:pt x="233483" y="1294339"/>
                </a:lnTo>
                <a:lnTo>
                  <a:pt x="195610" y="1298972"/>
                </a:lnTo>
                <a:lnTo>
                  <a:pt x="157969" y="1292498"/>
                </a:lnTo>
                <a:lnTo>
                  <a:pt x="122011" y="1275963"/>
                </a:lnTo>
                <a:lnTo>
                  <a:pt x="89185" y="1250411"/>
                </a:lnTo>
                <a:lnTo>
                  <a:pt x="60944" y="1216887"/>
                </a:lnTo>
                <a:lnTo>
                  <a:pt x="38737" y="1176436"/>
                </a:lnTo>
                <a:lnTo>
                  <a:pt x="24015" y="1130104"/>
                </a:lnTo>
                <a:lnTo>
                  <a:pt x="18230" y="1078934"/>
                </a:lnTo>
                <a:lnTo>
                  <a:pt x="5312" y="1039316"/>
                </a:lnTo>
                <a:lnTo>
                  <a:pt x="0" y="996694"/>
                </a:lnTo>
                <a:lnTo>
                  <a:pt x="335" y="950998"/>
                </a:lnTo>
                <a:lnTo>
                  <a:pt x="4362" y="902159"/>
                </a:lnTo>
                <a:lnTo>
                  <a:pt x="10122" y="850110"/>
                </a:lnTo>
                <a:lnTo>
                  <a:pt x="15659" y="794781"/>
                </a:lnTo>
                <a:lnTo>
                  <a:pt x="19014" y="736103"/>
                </a:lnTo>
                <a:lnTo>
                  <a:pt x="18230" y="674007"/>
                </a:lnTo>
                <a:lnTo>
                  <a:pt x="16050" y="619351"/>
                </a:lnTo>
                <a:lnTo>
                  <a:pt x="15444" y="568154"/>
                </a:lnTo>
                <a:lnTo>
                  <a:pt x="15973" y="519354"/>
                </a:lnTo>
                <a:lnTo>
                  <a:pt x="17193" y="471887"/>
                </a:lnTo>
                <a:lnTo>
                  <a:pt x="18665" y="424692"/>
                </a:lnTo>
                <a:lnTo>
                  <a:pt x="19946" y="376706"/>
                </a:lnTo>
                <a:lnTo>
                  <a:pt x="20595" y="326867"/>
                </a:lnTo>
                <a:lnTo>
                  <a:pt x="20170" y="274112"/>
                </a:lnTo>
                <a:lnTo>
                  <a:pt x="18230" y="217379"/>
                </a:lnTo>
                <a:close/>
              </a:path>
            </a:pathLst>
          </a:custGeom>
          <a:ln w="50292">
            <a:solidFill>
              <a:srgbClr val="9BBB59"/>
            </a:solidFill>
          </a:ln>
        </p:spPr>
        <p:txBody>
          <a:bodyPr wrap="square" lIns="0" tIns="0" rIns="0" bIns="0" rtlCol="0"/>
          <a:lstStyle/>
          <a:p>
            <a:endParaRPr/>
          </a:p>
        </p:txBody>
      </p:sp>
      <p:sp>
        <p:nvSpPr>
          <p:cNvPr id="56" name="object 56"/>
          <p:cNvSpPr/>
          <p:nvPr/>
        </p:nvSpPr>
        <p:spPr>
          <a:xfrm>
            <a:off x="2456688" y="1211276"/>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57" name="object 57"/>
          <p:cNvSpPr/>
          <p:nvPr/>
        </p:nvSpPr>
        <p:spPr>
          <a:xfrm>
            <a:off x="2602230" y="1318716"/>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8" name="object 58"/>
          <p:cNvSpPr/>
          <p:nvPr/>
        </p:nvSpPr>
        <p:spPr>
          <a:xfrm>
            <a:off x="2602230" y="1908504"/>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9" name="object 59"/>
          <p:cNvSpPr/>
          <p:nvPr/>
        </p:nvSpPr>
        <p:spPr>
          <a:xfrm>
            <a:off x="2602230" y="2496769"/>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0" name="object 60"/>
          <p:cNvSpPr/>
          <p:nvPr/>
        </p:nvSpPr>
        <p:spPr>
          <a:xfrm>
            <a:off x="2602230" y="3086556"/>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1" name="object 61"/>
          <p:cNvSpPr/>
          <p:nvPr/>
        </p:nvSpPr>
        <p:spPr>
          <a:xfrm>
            <a:off x="2602230" y="3676344"/>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2" name="object 62"/>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63" name="object 63"/>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4" name="object 64"/>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5" name="object 65"/>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6" name="object 66"/>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7" name="object 67"/>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8" name="object 68"/>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70" name="object 70"/>
          <p:cNvSpPr/>
          <p:nvPr/>
        </p:nvSpPr>
        <p:spPr>
          <a:xfrm>
            <a:off x="7005828" y="1211278"/>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71" name="object 71"/>
          <p:cNvSpPr/>
          <p:nvPr/>
        </p:nvSpPr>
        <p:spPr>
          <a:xfrm>
            <a:off x="7152894" y="1318716"/>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72" name="object 72"/>
          <p:cNvSpPr/>
          <p:nvPr/>
        </p:nvSpPr>
        <p:spPr>
          <a:xfrm>
            <a:off x="7152894" y="190850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73" name="object 73"/>
          <p:cNvSpPr/>
          <p:nvPr/>
        </p:nvSpPr>
        <p:spPr>
          <a:xfrm>
            <a:off x="7152894" y="2496769"/>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4" name="object 74"/>
          <p:cNvSpPr/>
          <p:nvPr/>
        </p:nvSpPr>
        <p:spPr>
          <a:xfrm>
            <a:off x="7152894" y="308655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5" name="object 75"/>
          <p:cNvSpPr/>
          <p:nvPr/>
        </p:nvSpPr>
        <p:spPr>
          <a:xfrm>
            <a:off x="7152894" y="3676344"/>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6" name="object 76"/>
          <p:cNvSpPr/>
          <p:nvPr/>
        </p:nvSpPr>
        <p:spPr>
          <a:xfrm>
            <a:off x="6549390" y="1516833"/>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7" name="object 77"/>
          <p:cNvSpPr/>
          <p:nvPr/>
        </p:nvSpPr>
        <p:spPr>
          <a:xfrm>
            <a:off x="6549390" y="1522932"/>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8" name="object 78"/>
          <p:cNvSpPr/>
          <p:nvPr/>
        </p:nvSpPr>
        <p:spPr>
          <a:xfrm>
            <a:off x="6579870" y="1593036"/>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9" name="object 79"/>
          <p:cNvSpPr/>
          <p:nvPr/>
        </p:nvSpPr>
        <p:spPr>
          <a:xfrm>
            <a:off x="6549390" y="151684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0" name="object 80"/>
          <p:cNvSpPr/>
          <p:nvPr/>
        </p:nvSpPr>
        <p:spPr>
          <a:xfrm>
            <a:off x="6549390" y="2112720"/>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81" name="object 81"/>
          <p:cNvSpPr/>
          <p:nvPr/>
        </p:nvSpPr>
        <p:spPr>
          <a:xfrm>
            <a:off x="6549390" y="1516840"/>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82" name="object 82"/>
          <p:cNvSpPr/>
          <p:nvPr/>
        </p:nvSpPr>
        <p:spPr>
          <a:xfrm>
            <a:off x="6549390" y="2696409"/>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83" name="object 83"/>
          <p:cNvSpPr/>
          <p:nvPr/>
        </p:nvSpPr>
        <p:spPr>
          <a:xfrm>
            <a:off x="6549390" y="2702508"/>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84" name="object 84"/>
          <p:cNvSpPr/>
          <p:nvPr/>
        </p:nvSpPr>
        <p:spPr>
          <a:xfrm>
            <a:off x="6549390" y="1516836"/>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5" name="object 85"/>
          <p:cNvSpPr/>
          <p:nvPr/>
        </p:nvSpPr>
        <p:spPr>
          <a:xfrm>
            <a:off x="6549390" y="2696419"/>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6" name="object 86"/>
          <p:cNvSpPr/>
          <p:nvPr/>
        </p:nvSpPr>
        <p:spPr>
          <a:xfrm>
            <a:off x="6549390" y="3292296"/>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7" name="object 87"/>
          <p:cNvSpPr/>
          <p:nvPr/>
        </p:nvSpPr>
        <p:spPr>
          <a:xfrm>
            <a:off x="6549390" y="1516835"/>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8" name="object 88"/>
          <p:cNvSpPr/>
          <p:nvPr/>
        </p:nvSpPr>
        <p:spPr>
          <a:xfrm>
            <a:off x="6549390" y="2696416"/>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9" name="object 89"/>
          <p:cNvSpPr/>
          <p:nvPr/>
        </p:nvSpPr>
        <p:spPr>
          <a:xfrm>
            <a:off x="6549390" y="3875983"/>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90" name="object 90"/>
          <p:cNvSpPr/>
          <p:nvPr/>
        </p:nvSpPr>
        <p:spPr>
          <a:xfrm>
            <a:off x="8444484" y="2311605"/>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91" name="object 91"/>
          <p:cNvSpPr/>
          <p:nvPr/>
        </p:nvSpPr>
        <p:spPr>
          <a:xfrm>
            <a:off x="8591550" y="2504388"/>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92" name="object 92"/>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93" name="object 93"/>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sp>
        <p:nvSpPr>
          <p:cNvPr id="95" name="object 95"/>
          <p:cNvSpPr/>
          <p:nvPr/>
        </p:nvSpPr>
        <p:spPr>
          <a:xfrm>
            <a:off x="9552472" y="2538556"/>
            <a:ext cx="233045" cy="273050"/>
          </a:xfrm>
          <a:custGeom>
            <a:avLst/>
            <a:gdLst/>
            <a:ahLst/>
            <a:cxnLst/>
            <a:rect l="l" t="t" r="r" b="b"/>
            <a:pathLst>
              <a:path w="233045" h="273050">
                <a:moveTo>
                  <a:pt x="150799" y="272659"/>
                </a:moveTo>
                <a:lnTo>
                  <a:pt x="136271" y="271714"/>
                </a:lnTo>
                <a:lnTo>
                  <a:pt x="121889" y="269222"/>
                </a:lnTo>
                <a:lnTo>
                  <a:pt x="107508" y="265698"/>
                </a:lnTo>
                <a:lnTo>
                  <a:pt x="92980" y="261659"/>
                </a:lnTo>
                <a:lnTo>
                  <a:pt x="77182" y="257521"/>
                </a:lnTo>
                <a:lnTo>
                  <a:pt x="63875" y="254488"/>
                </a:lnTo>
                <a:lnTo>
                  <a:pt x="51446" y="252487"/>
                </a:lnTo>
                <a:lnTo>
                  <a:pt x="38285" y="251444"/>
                </a:lnTo>
                <a:lnTo>
                  <a:pt x="29691" y="260873"/>
                </a:lnTo>
                <a:lnTo>
                  <a:pt x="28909" y="261659"/>
                </a:lnTo>
                <a:lnTo>
                  <a:pt x="22659" y="264802"/>
                </a:lnTo>
                <a:lnTo>
                  <a:pt x="12501" y="271088"/>
                </a:lnTo>
                <a:lnTo>
                  <a:pt x="4688" y="272659"/>
                </a:lnTo>
                <a:lnTo>
                  <a:pt x="781" y="272659"/>
                </a:lnTo>
                <a:lnTo>
                  <a:pt x="0" y="271088"/>
                </a:lnTo>
                <a:lnTo>
                  <a:pt x="0" y="268730"/>
                </a:lnTo>
                <a:lnTo>
                  <a:pt x="3906" y="261659"/>
                </a:lnTo>
                <a:lnTo>
                  <a:pt x="14064" y="253015"/>
                </a:lnTo>
                <a:lnTo>
                  <a:pt x="18398" y="247196"/>
                </a:lnTo>
                <a:lnTo>
                  <a:pt x="38176" y="211664"/>
                </a:lnTo>
                <a:lnTo>
                  <a:pt x="52350" y="166581"/>
                </a:lnTo>
                <a:lnTo>
                  <a:pt x="59577" y="139190"/>
                </a:lnTo>
                <a:lnTo>
                  <a:pt x="70907" y="104211"/>
                </a:lnTo>
                <a:lnTo>
                  <a:pt x="86631" y="68791"/>
                </a:lnTo>
                <a:lnTo>
                  <a:pt x="133256" y="18232"/>
                </a:lnTo>
                <a:lnTo>
                  <a:pt x="175717" y="1068"/>
                </a:lnTo>
                <a:lnTo>
                  <a:pt x="188304" y="0"/>
                </a:lnTo>
                <a:lnTo>
                  <a:pt x="202087" y="2651"/>
                </a:lnTo>
                <a:lnTo>
                  <a:pt x="211842" y="10018"/>
                </a:lnTo>
                <a:lnTo>
                  <a:pt x="217641" y="21215"/>
                </a:lnTo>
                <a:lnTo>
                  <a:pt x="219558" y="35359"/>
                </a:lnTo>
                <a:lnTo>
                  <a:pt x="218959" y="45132"/>
                </a:lnTo>
                <a:lnTo>
                  <a:pt x="189293" y="69994"/>
                </a:lnTo>
                <a:lnTo>
                  <a:pt x="183616" y="61289"/>
                </a:lnTo>
                <a:lnTo>
                  <a:pt x="183616" y="54217"/>
                </a:lnTo>
                <a:lnTo>
                  <a:pt x="183091" y="46986"/>
                </a:lnTo>
                <a:lnTo>
                  <a:pt x="180002" y="36439"/>
                </a:lnTo>
                <a:lnTo>
                  <a:pt x="172079" y="26924"/>
                </a:lnTo>
                <a:lnTo>
                  <a:pt x="157050" y="22787"/>
                </a:lnTo>
                <a:lnTo>
                  <a:pt x="144548" y="22787"/>
                </a:lnTo>
                <a:lnTo>
                  <a:pt x="142204" y="26715"/>
                </a:lnTo>
                <a:lnTo>
                  <a:pt x="137516" y="31430"/>
                </a:lnTo>
                <a:lnTo>
                  <a:pt x="108314" y="82996"/>
                </a:lnTo>
                <a:lnTo>
                  <a:pt x="86729" y="154009"/>
                </a:lnTo>
                <a:lnTo>
                  <a:pt x="82724" y="169994"/>
                </a:lnTo>
                <a:lnTo>
                  <a:pt x="76962" y="187600"/>
                </a:lnTo>
                <a:lnTo>
                  <a:pt x="68270" y="207269"/>
                </a:lnTo>
                <a:lnTo>
                  <a:pt x="55475" y="229442"/>
                </a:lnTo>
                <a:lnTo>
                  <a:pt x="60163" y="228657"/>
                </a:lnTo>
                <a:lnTo>
                  <a:pt x="65633" y="227871"/>
                </a:lnTo>
                <a:lnTo>
                  <a:pt x="70321" y="227871"/>
                </a:lnTo>
                <a:lnTo>
                  <a:pt x="110536" y="234501"/>
                </a:lnTo>
                <a:lnTo>
                  <a:pt x="137541" y="242248"/>
                </a:lnTo>
                <a:lnTo>
                  <a:pt x="153143" y="246238"/>
                </a:lnTo>
                <a:lnTo>
                  <a:pt x="167574" y="248902"/>
                </a:lnTo>
                <a:lnTo>
                  <a:pt x="181272" y="249872"/>
                </a:lnTo>
                <a:lnTo>
                  <a:pt x="187523" y="249872"/>
                </a:lnTo>
                <a:lnTo>
                  <a:pt x="192211" y="242800"/>
                </a:lnTo>
                <a:lnTo>
                  <a:pt x="193773" y="239657"/>
                </a:lnTo>
                <a:lnTo>
                  <a:pt x="196117" y="234157"/>
                </a:lnTo>
                <a:lnTo>
                  <a:pt x="198461" y="227085"/>
                </a:lnTo>
                <a:lnTo>
                  <a:pt x="199243" y="225513"/>
                </a:lnTo>
                <a:lnTo>
                  <a:pt x="209400" y="218442"/>
                </a:lnTo>
                <a:lnTo>
                  <a:pt x="215651" y="214513"/>
                </a:lnTo>
                <a:lnTo>
                  <a:pt x="224246" y="209798"/>
                </a:lnTo>
                <a:lnTo>
                  <a:pt x="232841" y="209798"/>
                </a:lnTo>
                <a:lnTo>
                  <a:pt x="232841" y="213727"/>
                </a:lnTo>
                <a:lnTo>
                  <a:pt x="230497" y="223156"/>
                </a:lnTo>
                <a:lnTo>
                  <a:pt x="223464" y="233371"/>
                </a:lnTo>
                <a:lnTo>
                  <a:pt x="211012" y="246471"/>
                </a:lnTo>
                <a:lnTo>
                  <a:pt x="193578" y="259203"/>
                </a:lnTo>
                <a:lnTo>
                  <a:pt x="172921" y="268841"/>
                </a:lnTo>
                <a:lnTo>
                  <a:pt x="150799" y="272659"/>
                </a:lnTo>
                <a:close/>
              </a:path>
            </a:pathLst>
          </a:custGeom>
          <a:solidFill>
            <a:srgbClr val="000000"/>
          </a:solidFill>
        </p:spPr>
        <p:txBody>
          <a:bodyPr wrap="square" lIns="0" tIns="0" rIns="0" bIns="0" rtlCol="0"/>
          <a:lstStyle/>
          <a:p>
            <a:endParaRPr/>
          </a:p>
        </p:txBody>
      </p:sp>
      <p:pic>
        <p:nvPicPr>
          <p:cNvPr id="96" name="object 96"/>
          <p:cNvPicPr/>
          <p:nvPr/>
        </p:nvPicPr>
        <p:blipFill>
          <a:blip r:embed="rId3" cstate="print"/>
          <a:stretch>
            <a:fillRect/>
          </a:stretch>
        </p:blipFill>
        <p:spPr>
          <a:xfrm>
            <a:off x="8999218" y="2601164"/>
            <a:ext cx="684275" cy="249935"/>
          </a:xfrm>
          <a:prstGeom prst="rect">
            <a:avLst/>
          </a:prstGeom>
        </p:spPr>
      </p:pic>
      <p:sp>
        <p:nvSpPr>
          <p:cNvPr id="97" name="object 97"/>
          <p:cNvSpPr/>
          <p:nvPr/>
        </p:nvSpPr>
        <p:spPr>
          <a:xfrm>
            <a:off x="9185139" y="2703593"/>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8" name="object 98"/>
          <p:cNvSpPr/>
          <p:nvPr/>
        </p:nvSpPr>
        <p:spPr>
          <a:xfrm>
            <a:off x="9120378" y="2664955"/>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sp>
        <p:nvSpPr>
          <p:cNvPr id="99" name="object 99"/>
          <p:cNvSpPr/>
          <p:nvPr/>
        </p:nvSpPr>
        <p:spPr>
          <a:xfrm>
            <a:off x="9835312" y="2521268"/>
            <a:ext cx="666750" cy="375920"/>
          </a:xfrm>
          <a:custGeom>
            <a:avLst/>
            <a:gdLst/>
            <a:ahLst/>
            <a:cxnLst/>
            <a:rect l="l" t="t" r="r" b="b"/>
            <a:pathLst>
              <a:path w="666750" h="375919">
                <a:moveTo>
                  <a:pt x="86728" y="1574"/>
                </a:moveTo>
                <a:lnTo>
                  <a:pt x="85166" y="12"/>
                </a:lnTo>
                <a:lnTo>
                  <a:pt x="82829" y="12"/>
                </a:lnTo>
                <a:lnTo>
                  <a:pt x="41846" y="42113"/>
                </a:lnTo>
                <a:lnTo>
                  <a:pt x="11874" y="104495"/>
                </a:lnTo>
                <a:lnTo>
                  <a:pt x="1028" y="162483"/>
                </a:lnTo>
                <a:lnTo>
                  <a:pt x="0" y="187807"/>
                </a:lnTo>
                <a:lnTo>
                  <a:pt x="1054" y="212725"/>
                </a:lnTo>
                <a:lnTo>
                  <a:pt x="12522" y="272884"/>
                </a:lnTo>
                <a:lnTo>
                  <a:pt x="42824" y="335495"/>
                </a:lnTo>
                <a:lnTo>
                  <a:pt x="75552" y="371068"/>
                </a:lnTo>
                <a:lnTo>
                  <a:pt x="82829" y="375602"/>
                </a:lnTo>
                <a:lnTo>
                  <a:pt x="85166" y="375602"/>
                </a:lnTo>
                <a:lnTo>
                  <a:pt x="86728" y="374815"/>
                </a:lnTo>
                <a:lnTo>
                  <a:pt x="86728" y="370103"/>
                </a:lnTo>
                <a:lnTo>
                  <a:pt x="80479" y="363816"/>
                </a:lnTo>
                <a:lnTo>
                  <a:pt x="51549" y="324485"/>
                </a:lnTo>
                <a:lnTo>
                  <a:pt x="33604" y="279641"/>
                </a:lnTo>
                <a:lnTo>
                  <a:pt x="24447" y="232879"/>
                </a:lnTo>
                <a:lnTo>
                  <a:pt x="21882" y="187807"/>
                </a:lnTo>
                <a:lnTo>
                  <a:pt x="24803" y="139179"/>
                </a:lnTo>
                <a:lnTo>
                  <a:pt x="34671" y="92240"/>
                </a:lnTo>
                <a:lnTo>
                  <a:pt x="53200" y="48691"/>
                </a:lnTo>
                <a:lnTo>
                  <a:pt x="82042" y="10223"/>
                </a:lnTo>
                <a:lnTo>
                  <a:pt x="86728" y="5511"/>
                </a:lnTo>
                <a:lnTo>
                  <a:pt x="86728" y="1574"/>
                </a:lnTo>
                <a:close/>
              </a:path>
              <a:path w="666750" h="375919">
                <a:moveTo>
                  <a:pt x="543039" y="24371"/>
                </a:moveTo>
                <a:lnTo>
                  <a:pt x="534949" y="24485"/>
                </a:lnTo>
                <a:lnTo>
                  <a:pt x="525754" y="24752"/>
                </a:lnTo>
                <a:lnTo>
                  <a:pt x="515239" y="25031"/>
                </a:lnTo>
                <a:lnTo>
                  <a:pt x="503186" y="25146"/>
                </a:lnTo>
                <a:lnTo>
                  <a:pt x="491185" y="25133"/>
                </a:lnTo>
                <a:lnTo>
                  <a:pt x="477507" y="25057"/>
                </a:lnTo>
                <a:lnTo>
                  <a:pt x="463969" y="24815"/>
                </a:lnTo>
                <a:lnTo>
                  <a:pt x="452399" y="24371"/>
                </a:lnTo>
                <a:lnTo>
                  <a:pt x="452399" y="41656"/>
                </a:lnTo>
                <a:lnTo>
                  <a:pt x="460806" y="41719"/>
                </a:lnTo>
                <a:lnTo>
                  <a:pt x="470954" y="42240"/>
                </a:lnTo>
                <a:lnTo>
                  <a:pt x="481406" y="43637"/>
                </a:lnTo>
                <a:lnTo>
                  <a:pt x="490689" y="46367"/>
                </a:lnTo>
                <a:lnTo>
                  <a:pt x="426618" y="213728"/>
                </a:lnTo>
                <a:lnTo>
                  <a:pt x="360210" y="41656"/>
                </a:lnTo>
                <a:lnTo>
                  <a:pt x="396151" y="41656"/>
                </a:lnTo>
                <a:lnTo>
                  <a:pt x="396151" y="24371"/>
                </a:lnTo>
                <a:lnTo>
                  <a:pt x="382270" y="24815"/>
                </a:lnTo>
                <a:lnTo>
                  <a:pt x="364210" y="25057"/>
                </a:lnTo>
                <a:lnTo>
                  <a:pt x="345706" y="25133"/>
                </a:lnTo>
                <a:lnTo>
                  <a:pt x="330517" y="25146"/>
                </a:lnTo>
                <a:lnTo>
                  <a:pt x="317538" y="25133"/>
                </a:lnTo>
                <a:lnTo>
                  <a:pt x="301701" y="25057"/>
                </a:lnTo>
                <a:lnTo>
                  <a:pt x="286016" y="24815"/>
                </a:lnTo>
                <a:lnTo>
                  <a:pt x="273469" y="24371"/>
                </a:lnTo>
                <a:lnTo>
                  <a:pt x="273469" y="41656"/>
                </a:lnTo>
                <a:lnTo>
                  <a:pt x="305511" y="41656"/>
                </a:lnTo>
                <a:lnTo>
                  <a:pt x="321132" y="81724"/>
                </a:lnTo>
                <a:lnTo>
                  <a:pt x="270344" y="213728"/>
                </a:lnTo>
                <a:lnTo>
                  <a:pt x="203936" y="41656"/>
                </a:lnTo>
                <a:lnTo>
                  <a:pt x="239877" y="41656"/>
                </a:lnTo>
                <a:lnTo>
                  <a:pt x="239877" y="24371"/>
                </a:lnTo>
                <a:lnTo>
                  <a:pt x="226009" y="24815"/>
                </a:lnTo>
                <a:lnTo>
                  <a:pt x="208038" y="25057"/>
                </a:lnTo>
                <a:lnTo>
                  <a:pt x="189776" y="25133"/>
                </a:lnTo>
                <a:lnTo>
                  <a:pt x="175018" y="25146"/>
                </a:lnTo>
                <a:lnTo>
                  <a:pt x="161594" y="25133"/>
                </a:lnTo>
                <a:lnTo>
                  <a:pt x="145529" y="25057"/>
                </a:lnTo>
                <a:lnTo>
                  <a:pt x="129755" y="24815"/>
                </a:lnTo>
                <a:lnTo>
                  <a:pt x="117208" y="24371"/>
                </a:lnTo>
                <a:lnTo>
                  <a:pt x="117208" y="41656"/>
                </a:lnTo>
                <a:lnTo>
                  <a:pt x="150025" y="41656"/>
                </a:lnTo>
                <a:lnTo>
                  <a:pt x="239090" y="275018"/>
                </a:lnTo>
                <a:lnTo>
                  <a:pt x="241439" y="281305"/>
                </a:lnTo>
                <a:lnTo>
                  <a:pt x="243001" y="285242"/>
                </a:lnTo>
                <a:lnTo>
                  <a:pt x="261759" y="285242"/>
                </a:lnTo>
                <a:lnTo>
                  <a:pt x="263321" y="281305"/>
                </a:lnTo>
                <a:lnTo>
                  <a:pt x="265658" y="275018"/>
                </a:lnTo>
                <a:lnTo>
                  <a:pt x="330517" y="106083"/>
                </a:lnTo>
                <a:lnTo>
                  <a:pt x="395363" y="275018"/>
                </a:lnTo>
                <a:lnTo>
                  <a:pt x="397713" y="281305"/>
                </a:lnTo>
                <a:lnTo>
                  <a:pt x="399275" y="285242"/>
                </a:lnTo>
                <a:lnTo>
                  <a:pt x="418020" y="285242"/>
                </a:lnTo>
                <a:lnTo>
                  <a:pt x="419582" y="281305"/>
                </a:lnTo>
                <a:lnTo>
                  <a:pt x="421144" y="275018"/>
                </a:lnTo>
                <a:lnTo>
                  <a:pt x="507873" y="51079"/>
                </a:lnTo>
                <a:lnTo>
                  <a:pt x="510222" y="44792"/>
                </a:lnTo>
                <a:lnTo>
                  <a:pt x="510222" y="44005"/>
                </a:lnTo>
                <a:lnTo>
                  <a:pt x="521944" y="42443"/>
                </a:lnTo>
                <a:lnTo>
                  <a:pt x="529755" y="41656"/>
                </a:lnTo>
                <a:lnTo>
                  <a:pt x="543039" y="41656"/>
                </a:lnTo>
                <a:lnTo>
                  <a:pt x="543039" y="24371"/>
                </a:lnTo>
                <a:close/>
              </a:path>
              <a:path w="666750" h="375919">
                <a:moveTo>
                  <a:pt x="666496" y="187807"/>
                </a:moveTo>
                <a:lnTo>
                  <a:pt x="662000" y="134277"/>
                </a:lnTo>
                <a:lnTo>
                  <a:pt x="642264" y="70726"/>
                </a:lnTo>
                <a:lnTo>
                  <a:pt x="605942" y="17983"/>
                </a:lnTo>
                <a:lnTo>
                  <a:pt x="583666" y="0"/>
                </a:lnTo>
                <a:lnTo>
                  <a:pt x="581329" y="0"/>
                </a:lnTo>
                <a:lnTo>
                  <a:pt x="579767" y="1574"/>
                </a:lnTo>
                <a:lnTo>
                  <a:pt x="579767" y="5511"/>
                </a:lnTo>
                <a:lnTo>
                  <a:pt x="586790" y="12573"/>
                </a:lnTo>
                <a:lnTo>
                  <a:pt x="611327" y="44488"/>
                </a:lnTo>
                <a:lnTo>
                  <a:pt x="629475" y="84569"/>
                </a:lnTo>
                <a:lnTo>
                  <a:pt x="640740" y="132473"/>
                </a:lnTo>
                <a:lnTo>
                  <a:pt x="644613" y="187807"/>
                </a:lnTo>
                <a:lnTo>
                  <a:pt x="641819" y="236105"/>
                </a:lnTo>
                <a:lnTo>
                  <a:pt x="632206" y="283083"/>
                </a:lnTo>
                <a:lnTo>
                  <a:pt x="613956" y="326809"/>
                </a:lnTo>
                <a:lnTo>
                  <a:pt x="585228" y="365391"/>
                </a:lnTo>
                <a:lnTo>
                  <a:pt x="579767" y="370103"/>
                </a:lnTo>
                <a:lnTo>
                  <a:pt x="579767" y="374027"/>
                </a:lnTo>
                <a:lnTo>
                  <a:pt x="581329" y="375602"/>
                </a:lnTo>
                <a:lnTo>
                  <a:pt x="583666" y="375602"/>
                </a:lnTo>
                <a:lnTo>
                  <a:pt x="625094" y="334162"/>
                </a:lnTo>
                <a:lnTo>
                  <a:pt x="654621" y="271780"/>
                </a:lnTo>
                <a:lnTo>
                  <a:pt x="665467" y="213245"/>
                </a:lnTo>
                <a:lnTo>
                  <a:pt x="666496" y="187807"/>
                </a:lnTo>
                <a:close/>
              </a:path>
            </a:pathLst>
          </a:custGeom>
          <a:solidFill>
            <a:srgbClr val="000000"/>
          </a:solidFill>
        </p:spPr>
        <p:txBody>
          <a:bodyPr wrap="square" lIns="0" tIns="0" rIns="0" bIns="0" rtlCol="0"/>
          <a:lstStyle/>
          <a:p>
            <a:endParaRPr/>
          </a:p>
        </p:txBody>
      </p:sp>
      <p:sp>
        <p:nvSpPr>
          <p:cNvPr id="100" name="object 100"/>
          <p:cNvSpPr/>
          <p:nvPr/>
        </p:nvSpPr>
        <p:spPr>
          <a:xfrm>
            <a:off x="5456420" y="1147487"/>
            <a:ext cx="5065395" cy="2955290"/>
          </a:xfrm>
          <a:custGeom>
            <a:avLst/>
            <a:gdLst/>
            <a:ahLst/>
            <a:cxnLst/>
            <a:rect l="l" t="t" r="r" b="b"/>
            <a:pathLst>
              <a:path w="5065395" h="2955290">
                <a:moveTo>
                  <a:pt x="20073" y="512361"/>
                </a:moveTo>
                <a:lnTo>
                  <a:pt x="15452" y="461990"/>
                </a:lnTo>
                <a:lnTo>
                  <a:pt x="15783" y="414151"/>
                </a:lnTo>
                <a:lnTo>
                  <a:pt x="20903" y="368884"/>
                </a:lnTo>
                <a:lnTo>
                  <a:pt x="30650" y="326230"/>
                </a:lnTo>
                <a:lnTo>
                  <a:pt x="44861" y="286230"/>
                </a:lnTo>
                <a:lnTo>
                  <a:pt x="63372" y="248923"/>
                </a:lnTo>
                <a:lnTo>
                  <a:pt x="86021" y="214351"/>
                </a:lnTo>
                <a:lnTo>
                  <a:pt x="112644" y="182555"/>
                </a:lnTo>
                <a:lnTo>
                  <a:pt x="143080" y="153574"/>
                </a:lnTo>
                <a:lnTo>
                  <a:pt x="177165" y="127450"/>
                </a:lnTo>
                <a:lnTo>
                  <a:pt x="214736" y="104223"/>
                </a:lnTo>
                <a:lnTo>
                  <a:pt x="255630" y="83933"/>
                </a:lnTo>
                <a:lnTo>
                  <a:pt x="299684" y="66622"/>
                </a:lnTo>
                <a:lnTo>
                  <a:pt x="346736" y="52329"/>
                </a:lnTo>
                <a:lnTo>
                  <a:pt x="396623" y="41096"/>
                </a:lnTo>
                <a:lnTo>
                  <a:pt x="449181" y="32963"/>
                </a:lnTo>
                <a:lnTo>
                  <a:pt x="504248" y="27970"/>
                </a:lnTo>
                <a:lnTo>
                  <a:pt x="570184" y="22605"/>
                </a:lnTo>
                <a:lnTo>
                  <a:pt x="630109" y="20251"/>
                </a:lnTo>
                <a:lnTo>
                  <a:pt x="684805" y="20362"/>
                </a:lnTo>
                <a:lnTo>
                  <a:pt x="735056" y="22392"/>
                </a:lnTo>
                <a:lnTo>
                  <a:pt x="781645" y="25794"/>
                </a:lnTo>
                <a:lnTo>
                  <a:pt x="825354" y="30022"/>
                </a:lnTo>
                <a:lnTo>
                  <a:pt x="866966" y="34528"/>
                </a:lnTo>
                <a:lnTo>
                  <a:pt x="907266" y="38767"/>
                </a:lnTo>
                <a:lnTo>
                  <a:pt x="947035" y="42192"/>
                </a:lnTo>
                <a:lnTo>
                  <a:pt x="987057" y="44256"/>
                </a:lnTo>
                <a:lnTo>
                  <a:pt x="1028114" y="44412"/>
                </a:lnTo>
                <a:lnTo>
                  <a:pt x="1070991" y="42114"/>
                </a:lnTo>
                <a:lnTo>
                  <a:pt x="1116470" y="36816"/>
                </a:lnTo>
                <a:lnTo>
                  <a:pt x="1165334" y="27970"/>
                </a:lnTo>
                <a:lnTo>
                  <a:pt x="1221487" y="18255"/>
                </a:lnTo>
                <a:lnTo>
                  <a:pt x="1272079" y="13638"/>
                </a:lnTo>
                <a:lnTo>
                  <a:pt x="1318166" y="13120"/>
                </a:lnTo>
                <a:lnTo>
                  <a:pt x="1360805" y="15702"/>
                </a:lnTo>
                <a:lnTo>
                  <a:pt x="1401054" y="20384"/>
                </a:lnTo>
                <a:lnTo>
                  <a:pt x="1439970" y="26165"/>
                </a:lnTo>
                <a:lnTo>
                  <a:pt x="1478608" y="32047"/>
                </a:lnTo>
                <a:lnTo>
                  <a:pt x="1518028" y="37030"/>
                </a:lnTo>
                <a:lnTo>
                  <a:pt x="1559285" y="40113"/>
                </a:lnTo>
                <a:lnTo>
                  <a:pt x="1603436" y="40297"/>
                </a:lnTo>
                <a:lnTo>
                  <a:pt x="1651540" y="36583"/>
                </a:lnTo>
                <a:lnTo>
                  <a:pt x="1704652" y="27970"/>
                </a:lnTo>
                <a:lnTo>
                  <a:pt x="1762594" y="18863"/>
                </a:lnTo>
                <a:lnTo>
                  <a:pt x="1814986" y="15520"/>
                </a:lnTo>
                <a:lnTo>
                  <a:pt x="1862838" y="16627"/>
                </a:lnTo>
                <a:lnTo>
                  <a:pt x="1907160" y="20869"/>
                </a:lnTo>
                <a:lnTo>
                  <a:pt x="1948960" y="26933"/>
                </a:lnTo>
                <a:lnTo>
                  <a:pt x="1989250" y="33504"/>
                </a:lnTo>
                <a:lnTo>
                  <a:pt x="2029038" y="39268"/>
                </a:lnTo>
                <a:lnTo>
                  <a:pt x="2069334" y="42911"/>
                </a:lnTo>
                <a:lnTo>
                  <a:pt x="2111148" y="43119"/>
                </a:lnTo>
                <a:lnTo>
                  <a:pt x="2155490" y="38577"/>
                </a:lnTo>
                <a:lnTo>
                  <a:pt x="2203368" y="27970"/>
                </a:lnTo>
                <a:lnTo>
                  <a:pt x="2246921" y="18297"/>
                </a:lnTo>
                <a:lnTo>
                  <a:pt x="2292711" y="12653"/>
                </a:lnTo>
                <a:lnTo>
                  <a:pt x="2340318" y="10380"/>
                </a:lnTo>
                <a:lnTo>
                  <a:pt x="2389321" y="10818"/>
                </a:lnTo>
                <a:lnTo>
                  <a:pt x="2439301" y="13307"/>
                </a:lnTo>
                <a:lnTo>
                  <a:pt x="2489838" y="17188"/>
                </a:lnTo>
                <a:lnTo>
                  <a:pt x="2540510" y="21803"/>
                </a:lnTo>
                <a:lnTo>
                  <a:pt x="2590898" y="26492"/>
                </a:lnTo>
                <a:lnTo>
                  <a:pt x="2640582" y="30596"/>
                </a:lnTo>
                <a:lnTo>
                  <a:pt x="2689140" y="33454"/>
                </a:lnTo>
                <a:lnTo>
                  <a:pt x="2736154" y="34409"/>
                </a:lnTo>
                <a:lnTo>
                  <a:pt x="2781202" y="32801"/>
                </a:lnTo>
                <a:lnTo>
                  <a:pt x="2823865" y="27970"/>
                </a:lnTo>
                <a:lnTo>
                  <a:pt x="2873118" y="22636"/>
                </a:lnTo>
                <a:lnTo>
                  <a:pt x="2923038" y="21643"/>
                </a:lnTo>
                <a:lnTo>
                  <a:pt x="2973388" y="23901"/>
                </a:lnTo>
                <a:lnTo>
                  <a:pt x="3023930" y="28317"/>
                </a:lnTo>
                <a:lnTo>
                  <a:pt x="3074427" y="33800"/>
                </a:lnTo>
                <a:lnTo>
                  <a:pt x="3124642" y="39258"/>
                </a:lnTo>
                <a:lnTo>
                  <a:pt x="3174337" y="43600"/>
                </a:lnTo>
                <a:lnTo>
                  <a:pt x="3223274" y="45733"/>
                </a:lnTo>
                <a:lnTo>
                  <a:pt x="3271217" y="44568"/>
                </a:lnTo>
                <a:lnTo>
                  <a:pt x="3317928" y="39010"/>
                </a:lnTo>
                <a:lnTo>
                  <a:pt x="3363170" y="27970"/>
                </a:lnTo>
                <a:lnTo>
                  <a:pt x="3398778" y="19304"/>
                </a:lnTo>
                <a:lnTo>
                  <a:pt x="3435840" y="15024"/>
                </a:lnTo>
                <a:lnTo>
                  <a:pt x="3474439" y="14368"/>
                </a:lnTo>
                <a:lnTo>
                  <a:pt x="3514660" y="16571"/>
                </a:lnTo>
                <a:lnTo>
                  <a:pt x="3556584" y="20872"/>
                </a:lnTo>
                <a:lnTo>
                  <a:pt x="3600295" y="26505"/>
                </a:lnTo>
                <a:lnTo>
                  <a:pt x="3645875" y="32709"/>
                </a:lnTo>
                <a:lnTo>
                  <a:pt x="3693409" y="38719"/>
                </a:lnTo>
                <a:lnTo>
                  <a:pt x="3742978" y="43773"/>
                </a:lnTo>
                <a:lnTo>
                  <a:pt x="3794666" y="47106"/>
                </a:lnTo>
                <a:lnTo>
                  <a:pt x="3848557" y="47956"/>
                </a:lnTo>
                <a:lnTo>
                  <a:pt x="3904732" y="45559"/>
                </a:lnTo>
                <a:lnTo>
                  <a:pt x="3963275" y="39151"/>
                </a:lnTo>
                <a:lnTo>
                  <a:pt x="4024269" y="27970"/>
                </a:lnTo>
                <a:lnTo>
                  <a:pt x="4097627" y="13481"/>
                </a:lnTo>
                <a:lnTo>
                  <a:pt x="4160502" y="4589"/>
                </a:lnTo>
                <a:lnTo>
                  <a:pt x="4214767" y="395"/>
                </a:lnTo>
                <a:lnTo>
                  <a:pt x="4262294" y="0"/>
                </a:lnTo>
                <a:lnTo>
                  <a:pt x="4304954" y="2501"/>
                </a:lnTo>
                <a:lnTo>
                  <a:pt x="4344620" y="7001"/>
                </a:lnTo>
                <a:lnTo>
                  <a:pt x="4383165" y="12599"/>
                </a:lnTo>
                <a:lnTo>
                  <a:pt x="4422461" y="18395"/>
                </a:lnTo>
                <a:lnTo>
                  <a:pt x="4464379" y="23489"/>
                </a:lnTo>
                <a:lnTo>
                  <a:pt x="4510793" y="26980"/>
                </a:lnTo>
                <a:lnTo>
                  <a:pt x="4563574" y="27970"/>
                </a:lnTo>
                <a:lnTo>
                  <a:pt x="4607575" y="38026"/>
                </a:lnTo>
                <a:lnTo>
                  <a:pt x="4650464" y="49696"/>
                </a:lnTo>
                <a:lnTo>
                  <a:pt x="4692086" y="63212"/>
                </a:lnTo>
                <a:lnTo>
                  <a:pt x="4732288" y="78807"/>
                </a:lnTo>
                <a:lnTo>
                  <a:pt x="4770915" y="96711"/>
                </a:lnTo>
                <a:lnTo>
                  <a:pt x="4807813" y="117157"/>
                </a:lnTo>
                <a:lnTo>
                  <a:pt x="4842827" y="140376"/>
                </a:lnTo>
                <a:lnTo>
                  <a:pt x="4875804" y="166600"/>
                </a:lnTo>
                <a:lnTo>
                  <a:pt x="4906588" y="196061"/>
                </a:lnTo>
                <a:lnTo>
                  <a:pt x="4935027" y="228989"/>
                </a:lnTo>
                <a:lnTo>
                  <a:pt x="4960965" y="265617"/>
                </a:lnTo>
                <a:lnTo>
                  <a:pt x="4984248" y="306177"/>
                </a:lnTo>
                <a:lnTo>
                  <a:pt x="5004723" y="350899"/>
                </a:lnTo>
                <a:lnTo>
                  <a:pt x="5022234" y="400016"/>
                </a:lnTo>
                <a:lnTo>
                  <a:pt x="5036627" y="453760"/>
                </a:lnTo>
                <a:lnTo>
                  <a:pt x="5047749" y="512361"/>
                </a:lnTo>
                <a:lnTo>
                  <a:pt x="5051461" y="559758"/>
                </a:lnTo>
                <a:lnTo>
                  <a:pt x="5051800" y="611555"/>
                </a:lnTo>
                <a:lnTo>
                  <a:pt x="5049812" y="666093"/>
                </a:lnTo>
                <a:lnTo>
                  <a:pt x="5046547" y="721713"/>
                </a:lnTo>
                <a:lnTo>
                  <a:pt x="5043053" y="776755"/>
                </a:lnTo>
                <a:lnTo>
                  <a:pt x="5040377" y="829562"/>
                </a:lnTo>
                <a:lnTo>
                  <a:pt x="5039569" y="878474"/>
                </a:lnTo>
                <a:lnTo>
                  <a:pt x="5041677" y="921832"/>
                </a:lnTo>
                <a:lnTo>
                  <a:pt x="5047749" y="957979"/>
                </a:lnTo>
                <a:lnTo>
                  <a:pt x="5052383" y="990136"/>
                </a:lnTo>
                <a:lnTo>
                  <a:pt x="5052126" y="1028402"/>
                </a:lnTo>
                <a:lnTo>
                  <a:pt x="5048425" y="1071843"/>
                </a:lnTo>
                <a:lnTo>
                  <a:pt x="5042729" y="1119524"/>
                </a:lnTo>
                <a:lnTo>
                  <a:pt x="5036486" y="1170512"/>
                </a:lnTo>
                <a:lnTo>
                  <a:pt x="5031144" y="1223872"/>
                </a:lnTo>
                <a:lnTo>
                  <a:pt x="5028151" y="1278670"/>
                </a:lnTo>
                <a:lnTo>
                  <a:pt x="5028955" y="1333973"/>
                </a:lnTo>
                <a:lnTo>
                  <a:pt x="5035005" y="1388847"/>
                </a:lnTo>
                <a:lnTo>
                  <a:pt x="5047749" y="1442357"/>
                </a:lnTo>
                <a:lnTo>
                  <a:pt x="5060065" y="1493346"/>
                </a:lnTo>
                <a:lnTo>
                  <a:pt x="5065020" y="1541692"/>
                </a:lnTo>
                <a:lnTo>
                  <a:pt x="5064349" y="1588012"/>
                </a:lnTo>
                <a:lnTo>
                  <a:pt x="5059786" y="1632923"/>
                </a:lnTo>
                <a:lnTo>
                  <a:pt x="5053064" y="1677042"/>
                </a:lnTo>
                <a:lnTo>
                  <a:pt x="5045917" y="1720985"/>
                </a:lnTo>
                <a:lnTo>
                  <a:pt x="5040078" y="1765371"/>
                </a:lnTo>
                <a:lnTo>
                  <a:pt x="5037281" y="1810817"/>
                </a:lnTo>
                <a:lnTo>
                  <a:pt x="5039260" y="1857939"/>
                </a:lnTo>
                <a:lnTo>
                  <a:pt x="5047749" y="1907354"/>
                </a:lnTo>
                <a:lnTo>
                  <a:pt x="5056588" y="1953235"/>
                </a:lnTo>
                <a:lnTo>
                  <a:pt x="5061238" y="1998796"/>
                </a:lnTo>
                <a:lnTo>
                  <a:pt x="5062508" y="2044372"/>
                </a:lnTo>
                <a:lnTo>
                  <a:pt x="5061203" y="2090299"/>
                </a:lnTo>
                <a:lnTo>
                  <a:pt x="5058130" y="2136914"/>
                </a:lnTo>
                <a:lnTo>
                  <a:pt x="5054097" y="2184552"/>
                </a:lnTo>
                <a:lnTo>
                  <a:pt x="5049909" y="2233550"/>
                </a:lnTo>
                <a:lnTo>
                  <a:pt x="5046374" y="2284242"/>
                </a:lnTo>
                <a:lnTo>
                  <a:pt x="5044297" y="2336965"/>
                </a:lnTo>
                <a:lnTo>
                  <a:pt x="5044487" y="2392055"/>
                </a:lnTo>
                <a:lnTo>
                  <a:pt x="5047749" y="2449848"/>
                </a:lnTo>
                <a:lnTo>
                  <a:pt x="5045719" y="2497946"/>
                </a:lnTo>
                <a:lnTo>
                  <a:pt x="5037699" y="2544582"/>
                </a:lnTo>
                <a:lnTo>
                  <a:pt x="5024166" y="2589561"/>
                </a:lnTo>
                <a:lnTo>
                  <a:pt x="5005597" y="2632686"/>
                </a:lnTo>
                <a:lnTo>
                  <a:pt x="4982469" y="2673762"/>
                </a:lnTo>
                <a:lnTo>
                  <a:pt x="4955259" y="2712592"/>
                </a:lnTo>
                <a:lnTo>
                  <a:pt x="4924444" y="2748980"/>
                </a:lnTo>
                <a:lnTo>
                  <a:pt x="4890501" y="2782731"/>
                </a:lnTo>
                <a:lnTo>
                  <a:pt x="4853906" y="2813647"/>
                </a:lnTo>
                <a:lnTo>
                  <a:pt x="4815137" y="2841533"/>
                </a:lnTo>
                <a:lnTo>
                  <a:pt x="4774671" y="2866193"/>
                </a:lnTo>
                <a:lnTo>
                  <a:pt x="4732985" y="2887431"/>
                </a:lnTo>
                <a:lnTo>
                  <a:pt x="4690555" y="2905050"/>
                </a:lnTo>
                <a:lnTo>
                  <a:pt x="4647858" y="2918856"/>
                </a:lnTo>
                <a:lnTo>
                  <a:pt x="4605373" y="2928650"/>
                </a:lnTo>
                <a:lnTo>
                  <a:pt x="4563574" y="2934238"/>
                </a:lnTo>
                <a:lnTo>
                  <a:pt x="4495157" y="2933686"/>
                </a:lnTo>
                <a:lnTo>
                  <a:pt x="4433680" y="2931794"/>
                </a:lnTo>
                <a:lnTo>
                  <a:pt x="4378157" y="2928997"/>
                </a:lnTo>
                <a:lnTo>
                  <a:pt x="4327602" y="2925724"/>
                </a:lnTo>
                <a:lnTo>
                  <a:pt x="4281028" y="2922407"/>
                </a:lnTo>
                <a:lnTo>
                  <a:pt x="4237449" y="2919479"/>
                </a:lnTo>
                <a:lnTo>
                  <a:pt x="4195880" y="2917371"/>
                </a:lnTo>
                <a:lnTo>
                  <a:pt x="4155335" y="2916515"/>
                </a:lnTo>
                <a:lnTo>
                  <a:pt x="4114827" y="2917342"/>
                </a:lnTo>
                <a:lnTo>
                  <a:pt x="4073370" y="2920283"/>
                </a:lnTo>
                <a:lnTo>
                  <a:pt x="4029979" y="2925772"/>
                </a:lnTo>
                <a:lnTo>
                  <a:pt x="3983667" y="2934238"/>
                </a:lnTo>
                <a:lnTo>
                  <a:pt x="3940551" y="2940772"/>
                </a:lnTo>
                <a:lnTo>
                  <a:pt x="3894108" y="2943517"/>
                </a:lnTo>
                <a:lnTo>
                  <a:pt x="3845010" y="2943170"/>
                </a:lnTo>
                <a:lnTo>
                  <a:pt x="3793933" y="2940425"/>
                </a:lnTo>
                <a:lnTo>
                  <a:pt x="3741550" y="2935980"/>
                </a:lnTo>
                <a:lnTo>
                  <a:pt x="3688536" y="2930530"/>
                </a:lnTo>
                <a:lnTo>
                  <a:pt x="3635565" y="2924770"/>
                </a:lnTo>
                <a:lnTo>
                  <a:pt x="3583310" y="2919397"/>
                </a:lnTo>
                <a:lnTo>
                  <a:pt x="3532446" y="2915106"/>
                </a:lnTo>
                <a:lnTo>
                  <a:pt x="3483646" y="2912594"/>
                </a:lnTo>
                <a:lnTo>
                  <a:pt x="3437586" y="2912554"/>
                </a:lnTo>
                <a:lnTo>
                  <a:pt x="3394939" y="2915685"/>
                </a:lnTo>
                <a:lnTo>
                  <a:pt x="3356379" y="2922681"/>
                </a:lnTo>
                <a:lnTo>
                  <a:pt x="3322581" y="2934238"/>
                </a:lnTo>
                <a:lnTo>
                  <a:pt x="3283488" y="2947059"/>
                </a:lnTo>
                <a:lnTo>
                  <a:pt x="3239615" y="2953500"/>
                </a:lnTo>
                <a:lnTo>
                  <a:pt x="3191890" y="2954777"/>
                </a:lnTo>
                <a:lnTo>
                  <a:pt x="3141247" y="2952103"/>
                </a:lnTo>
                <a:lnTo>
                  <a:pt x="3088614" y="2946694"/>
                </a:lnTo>
                <a:lnTo>
                  <a:pt x="3034923" y="2939763"/>
                </a:lnTo>
                <a:lnTo>
                  <a:pt x="2981104" y="2932525"/>
                </a:lnTo>
                <a:lnTo>
                  <a:pt x="2928089" y="2926195"/>
                </a:lnTo>
                <a:lnTo>
                  <a:pt x="2876807" y="2921987"/>
                </a:lnTo>
                <a:lnTo>
                  <a:pt x="2828191" y="2921115"/>
                </a:lnTo>
                <a:lnTo>
                  <a:pt x="2783169" y="2924794"/>
                </a:lnTo>
                <a:lnTo>
                  <a:pt x="2742674" y="2934238"/>
                </a:lnTo>
                <a:lnTo>
                  <a:pt x="2697179" y="2946043"/>
                </a:lnTo>
                <a:lnTo>
                  <a:pt x="2651691" y="2951764"/>
                </a:lnTo>
                <a:lnTo>
                  <a:pt x="2606179" y="2952701"/>
                </a:lnTo>
                <a:lnTo>
                  <a:pt x="2560616" y="2950149"/>
                </a:lnTo>
                <a:lnTo>
                  <a:pt x="2514972" y="2945406"/>
                </a:lnTo>
                <a:lnTo>
                  <a:pt x="2469220" y="2939770"/>
                </a:lnTo>
                <a:lnTo>
                  <a:pt x="2423329" y="2934538"/>
                </a:lnTo>
                <a:lnTo>
                  <a:pt x="2377273" y="2931007"/>
                </a:lnTo>
                <a:lnTo>
                  <a:pt x="2331021" y="2930475"/>
                </a:lnTo>
                <a:lnTo>
                  <a:pt x="2284547" y="2934238"/>
                </a:lnTo>
                <a:lnTo>
                  <a:pt x="2236501" y="2938930"/>
                </a:lnTo>
                <a:lnTo>
                  <a:pt x="2186048" y="2940762"/>
                </a:lnTo>
                <a:lnTo>
                  <a:pt x="2133939" y="2940418"/>
                </a:lnTo>
                <a:lnTo>
                  <a:pt x="2080924" y="2938576"/>
                </a:lnTo>
                <a:lnTo>
                  <a:pt x="2027754" y="2935920"/>
                </a:lnTo>
                <a:lnTo>
                  <a:pt x="1975178" y="2933128"/>
                </a:lnTo>
                <a:lnTo>
                  <a:pt x="1923948" y="2930884"/>
                </a:lnTo>
                <a:lnTo>
                  <a:pt x="1874813" y="2929866"/>
                </a:lnTo>
                <a:lnTo>
                  <a:pt x="1828523" y="2930758"/>
                </a:lnTo>
                <a:lnTo>
                  <a:pt x="1785830" y="2934238"/>
                </a:lnTo>
                <a:lnTo>
                  <a:pt x="1752151" y="2937401"/>
                </a:lnTo>
                <a:lnTo>
                  <a:pt x="1713943" y="2939321"/>
                </a:lnTo>
                <a:lnTo>
                  <a:pt x="1671660" y="2940195"/>
                </a:lnTo>
                <a:lnTo>
                  <a:pt x="1625757" y="2940217"/>
                </a:lnTo>
                <a:lnTo>
                  <a:pt x="1576689" y="2939582"/>
                </a:lnTo>
                <a:lnTo>
                  <a:pt x="1524909" y="2938485"/>
                </a:lnTo>
                <a:lnTo>
                  <a:pt x="1470874" y="2937121"/>
                </a:lnTo>
                <a:lnTo>
                  <a:pt x="1415037" y="2935685"/>
                </a:lnTo>
                <a:lnTo>
                  <a:pt x="1357853" y="2934371"/>
                </a:lnTo>
                <a:lnTo>
                  <a:pt x="1299778" y="2933374"/>
                </a:lnTo>
                <a:lnTo>
                  <a:pt x="1241264" y="2932890"/>
                </a:lnTo>
                <a:lnTo>
                  <a:pt x="1182768" y="2933113"/>
                </a:lnTo>
                <a:lnTo>
                  <a:pt x="1124744" y="2934238"/>
                </a:lnTo>
                <a:lnTo>
                  <a:pt x="1064517" y="2935286"/>
                </a:lnTo>
                <a:lnTo>
                  <a:pt x="1008233" y="2935084"/>
                </a:lnTo>
                <a:lnTo>
                  <a:pt x="955176" y="2933951"/>
                </a:lnTo>
                <a:lnTo>
                  <a:pt x="904625" y="2932204"/>
                </a:lnTo>
                <a:lnTo>
                  <a:pt x="855863" y="2930160"/>
                </a:lnTo>
                <a:lnTo>
                  <a:pt x="808172" y="2928138"/>
                </a:lnTo>
                <a:lnTo>
                  <a:pt x="760831" y="2926454"/>
                </a:lnTo>
                <a:lnTo>
                  <a:pt x="713123" y="2925427"/>
                </a:lnTo>
                <a:lnTo>
                  <a:pt x="664330" y="2925375"/>
                </a:lnTo>
                <a:lnTo>
                  <a:pt x="613732" y="2926614"/>
                </a:lnTo>
                <a:lnTo>
                  <a:pt x="560611" y="2929463"/>
                </a:lnTo>
                <a:lnTo>
                  <a:pt x="504248" y="2934238"/>
                </a:lnTo>
                <a:lnTo>
                  <a:pt x="464014" y="2940300"/>
                </a:lnTo>
                <a:lnTo>
                  <a:pt x="423661" y="2940867"/>
                </a:lnTo>
                <a:lnTo>
                  <a:pt x="383506" y="2936240"/>
                </a:lnTo>
                <a:lnTo>
                  <a:pt x="343864" y="2926723"/>
                </a:lnTo>
                <a:lnTo>
                  <a:pt x="305052" y="2912620"/>
                </a:lnTo>
                <a:lnTo>
                  <a:pt x="267387" y="2894234"/>
                </a:lnTo>
                <a:lnTo>
                  <a:pt x="231186" y="2871867"/>
                </a:lnTo>
                <a:lnTo>
                  <a:pt x="196764" y="2845824"/>
                </a:lnTo>
                <a:lnTo>
                  <a:pt x="164439" y="2816406"/>
                </a:lnTo>
                <a:lnTo>
                  <a:pt x="134526" y="2783918"/>
                </a:lnTo>
                <a:lnTo>
                  <a:pt x="107343" y="2748662"/>
                </a:lnTo>
                <a:lnTo>
                  <a:pt x="83206" y="2710942"/>
                </a:lnTo>
                <a:lnTo>
                  <a:pt x="62431" y="2671061"/>
                </a:lnTo>
                <a:lnTo>
                  <a:pt x="45336" y="2629322"/>
                </a:lnTo>
                <a:lnTo>
                  <a:pt x="32236" y="2586028"/>
                </a:lnTo>
                <a:lnTo>
                  <a:pt x="23447" y="2541482"/>
                </a:lnTo>
                <a:lnTo>
                  <a:pt x="19288" y="2495987"/>
                </a:lnTo>
                <a:lnTo>
                  <a:pt x="20073" y="2449848"/>
                </a:lnTo>
                <a:lnTo>
                  <a:pt x="19155" y="2403350"/>
                </a:lnTo>
                <a:lnTo>
                  <a:pt x="19010" y="2352980"/>
                </a:lnTo>
                <a:lnTo>
                  <a:pt x="19424" y="2299867"/>
                </a:lnTo>
                <a:lnTo>
                  <a:pt x="20185" y="2245139"/>
                </a:lnTo>
                <a:lnTo>
                  <a:pt x="21078" y="2189926"/>
                </a:lnTo>
                <a:lnTo>
                  <a:pt x="21891" y="2135357"/>
                </a:lnTo>
                <a:lnTo>
                  <a:pt x="22410" y="2082561"/>
                </a:lnTo>
                <a:lnTo>
                  <a:pt x="22422" y="2032667"/>
                </a:lnTo>
                <a:lnTo>
                  <a:pt x="21714" y="1986804"/>
                </a:lnTo>
                <a:lnTo>
                  <a:pt x="20073" y="1946102"/>
                </a:lnTo>
                <a:lnTo>
                  <a:pt x="19162" y="1902197"/>
                </a:lnTo>
                <a:lnTo>
                  <a:pt x="20650" y="1855036"/>
                </a:lnTo>
                <a:lnTo>
                  <a:pt x="23606" y="1805643"/>
                </a:lnTo>
                <a:lnTo>
                  <a:pt x="27101" y="1755045"/>
                </a:lnTo>
                <a:lnTo>
                  <a:pt x="30204" y="1704267"/>
                </a:lnTo>
                <a:lnTo>
                  <a:pt x="31983" y="1654333"/>
                </a:lnTo>
                <a:lnTo>
                  <a:pt x="31508" y="1606269"/>
                </a:lnTo>
                <a:lnTo>
                  <a:pt x="27848" y="1561101"/>
                </a:lnTo>
                <a:lnTo>
                  <a:pt x="20073" y="1519852"/>
                </a:lnTo>
                <a:lnTo>
                  <a:pt x="14071" y="1481752"/>
                </a:lnTo>
                <a:lnTo>
                  <a:pt x="13338" y="1438309"/>
                </a:lnTo>
                <a:lnTo>
                  <a:pt x="16399" y="1390666"/>
                </a:lnTo>
                <a:lnTo>
                  <a:pt x="21777" y="1339965"/>
                </a:lnTo>
                <a:lnTo>
                  <a:pt x="27998" y="1287347"/>
                </a:lnTo>
                <a:lnTo>
                  <a:pt x="33584" y="1233955"/>
                </a:lnTo>
                <a:lnTo>
                  <a:pt x="37061" y="1180931"/>
                </a:lnTo>
                <a:lnTo>
                  <a:pt x="36952" y="1129417"/>
                </a:lnTo>
                <a:lnTo>
                  <a:pt x="31781" y="1080555"/>
                </a:lnTo>
                <a:lnTo>
                  <a:pt x="20073" y="1035487"/>
                </a:lnTo>
                <a:lnTo>
                  <a:pt x="8762" y="996999"/>
                </a:lnTo>
                <a:lnTo>
                  <a:pt x="2366" y="958861"/>
                </a:lnTo>
                <a:lnTo>
                  <a:pt x="0" y="920353"/>
                </a:lnTo>
                <a:lnTo>
                  <a:pt x="779" y="880752"/>
                </a:lnTo>
                <a:lnTo>
                  <a:pt x="3821" y="839338"/>
                </a:lnTo>
                <a:lnTo>
                  <a:pt x="8241" y="795388"/>
                </a:lnTo>
                <a:lnTo>
                  <a:pt x="13155" y="748181"/>
                </a:lnTo>
                <a:lnTo>
                  <a:pt x="17680" y="696997"/>
                </a:lnTo>
                <a:lnTo>
                  <a:pt x="20930" y="641113"/>
                </a:lnTo>
                <a:lnTo>
                  <a:pt x="22022" y="579808"/>
                </a:lnTo>
                <a:lnTo>
                  <a:pt x="20073" y="512361"/>
                </a:lnTo>
                <a:close/>
              </a:path>
            </a:pathLst>
          </a:custGeom>
          <a:ln w="50292">
            <a:solidFill>
              <a:srgbClr val="9BBB59"/>
            </a:solidFill>
          </a:ln>
        </p:spPr>
        <p:txBody>
          <a:bodyPr wrap="square" lIns="0" tIns="0" rIns="0" bIns="0" rtlCol="0"/>
          <a:lstStyle/>
          <a:p>
            <a:endParaRPr/>
          </a:p>
        </p:txBody>
      </p:sp>
      <p:sp>
        <p:nvSpPr>
          <p:cNvPr id="101" name="object 101"/>
          <p:cNvSpPr/>
          <p:nvPr/>
        </p:nvSpPr>
        <p:spPr>
          <a:xfrm>
            <a:off x="4153372" y="2371128"/>
            <a:ext cx="1463040" cy="604520"/>
          </a:xfrm>
          <a:custGeom>
            <a:avLst/>
            <a:gdLst/>
            <a:ahLst/>
            <a:cxnLst/>
            <a:rect l="l" t="t" r="r" b="b"/>
            <a:pathLst>
              <a:path w="1463039" h="604519">
                <a:moveTo>
                  <a:pt x="18577" y="105323"/>
                </a:moveTo>
                <a:lnTo>
                  <a:pt x="20731" y="65176"/>
                </a:lnTo>
                <a:lnTo>
                  <a:pt x="73417" y="16132"/>
                </a:lnTo>
                <a:lnTo>
                  <a:pt x="115770" y="8295"/>
                </a:lnTo>
                <a:lnTo>
                  <a:pt x="177162" y="5721"/>
                </a:lnTo>
                <a:lnTo>
                  <a:pt x="235257" y="6233"/>
                </a:lnTo>
                <a:lnTo>
                  <a:pt x="290111" y="8783"/>
                </a:lnTo>
                <a:lnTo>
                  <a:pt x="341781" y="12327"/>
                </a:lnTo>
                <a:lnTo>
                  <a:pt x="390323" y="15816"/>
                </a:lnTo>
                <a:lnTo>
                  <a:pt x="435793" y="18204"/>
                </a:lnTo>
                <a:lnTo>
                  <a:pt x="478248" y="18444"/>
                </a:lnTo>
                <a:lnTo>
                  <a:pt x="517744" y="15490"/>
                </a:lnTo>
                <a:lnTo>
                  <a:pt x="554339" y="8295"/>
                </a:lnTo>
                <a:lnTo>
                  <a:pt x="597771" y="1117"/>
                </a:lnTo>
                <a:lnTo>
                  <a:pt x="647504" y="0"/>
                </a:lnTo>
                <a:lnTo>
                  <a:pt x="701350" y="2938"/>
                </a:lnTo>
                <a:lnTo>
                  <a:pt x="757120" y="7928"/>
                </a:lnTo>
                <a:lnTo>
                  <a:pt x="812625" y="12964"/>
                </a:lnTo>
                <a:lnTo>
                  <a:pt x="865678" y="16041"/>
                </a:lnTo>
                <a:lnTo>
                  <a:pt x="914089" y="15153"/>
                </a:lnTo>
                <a:lnTo>
                  <a:pt x="955671" y="8295"/>
                </a:lnTo>
                <a:lnTo>
                  <a:pt x="997235" y="2218"/>
                </a:lnTo>
                <a:lnTo>
                  <a:pt x="1045608" y="3227"/>
                </a:lnTo>
                <a:lnTo>
                  <a:pt x="1098615" y="8646"/>
                </a:lnTo>
                <a:lnTo>
                  <a:pt x="1154079" y="15801"/>
                </a:lnTo>
                <a:lnTo>
                  <a:pt x="1209825" y="22018"/>
                </a:lnTo>
                <a:lnTo>
                  <a:pt x="1263676" y="24622"/>
                </a:lnTo>
                <a:lnTo>
                  <a:pt x="1313457" y="20939"/>
                </a:lnTo>
                <a:lnTo>
                  <a:pt x="1356991" y="8295"/>
                </a:lnTo>
                <a:lnTo>
                  <a:pt x="1394774" y="14294"/>
                </a:lnTo>
                <a:lnTo>
                  <a:pt x="1447092" y="64934"/>
                </a:lnTo>
                <a:lnTo>
                  <a:pt x="1454185" y="105323"/>
                </a:lnTo>
                <a:lnTo>
                  <a:pt x="1461469" y="160286"/>
                </a:lnTo>
                <a:lnTo>
                  <a:pt x="1462787" y="207271"/>
                </a:lnTo>
                <a:lnTo>
                  <a:pt x="1460082" y="249346"/>
                </a:lnTo>
                <a:lnTo>
                  <a:pt x="1455294" y="289578"/>
                </a:lnTo>
                <a:lnTo>
                  <a:pt x="1450368" y="331035"/>
                </a:lnTo>
                <a:lnTo>
                  <a:pt x="1447246" y="376786"/>
                </a:lnTo>
                <a:lnTo>
                  <a:pt x="1447871" y="429896"/>
                </a:lnTo>
                <a:lnTo>
                  <a:pt x="1454185" y="493435"/>
                </a:lnTo>
                <a:lnTo>
                  <a:pt x="1444931" y="529359"/>
                </a:lnTo>
                <a:lnTo>
                  <a:pt x="1422076" y="563466"/>
                </a:lnTo>
                <a:lnTo>
                  <a:pt x="1390977" y="586815"/>
                </a:lnTo>
                <a:lnTo>
                  <a:pt x="1356991" y="590463"/>
                </a:lnTo>
                <a:lnTo>
                  <a:pt x="1295592" y="597095"/>
                </a:lnTo>
                <a:lnTo>
                  <a:pt x="1244853" y="597607"/>
                </a:lnTo>
                <a:lnTo>
                  <a:pt x="1201272" y="594111"/>
                </a:lnTo>
                <a:lnTo>
                  <a:pt x="1161345" y="588720"/>
                </a:lnTo>
                <a:lnTo>
                  <a:pt x="1121566" y="583547"/>
                </a:lnTo>
                <a:lnTo>
                  <a:pt x="1078432" y="580705"/>
                </a:lnTo>
                <a:lnTo>
                  <a:pt x="1028438" y="582306"/>
                </a:lnTo>
                <a:lnTo>
                  <a:pt x="968079" y="590463"/>
                </a:lnTo>
                <a:lnTo>
                  <a:pt x="913134" y="597820"/>
                </a:lnTo>
                <a:lnTo>
                  <a:pt x="865454" y="599432"/>
                </a:lnTo>
                <a:lnTo>
                  <a:pt x="822888" y="596974"/>
                </a:lnTo>
                <a:lnTo>
                  <a:pt x="783284" y="592119"/>
                </a:lnTo>
                <a:lnTo>
                  <a:pt x="744487" y="586540"/>
                </a:lnTo>
                <a:lnTo>
                  <a:pt x="704347" y="581912"/>
                </a:lnTo>
                <a:lnTo>
                  <a:pt x="660711" y="579907"/>
                </a:lnTo>
                <a:lnTo>
                  <a:pt x="611426" y="582200"/>
                </a:lnTo>
                <a:lnTo>
                  <a:pt x="554339" y="590463"/>
                </a:lnTo>
                <a:lnTo>
                  <a:pt x="496380" y="599459"/>
                </a:lnTo>
                <a:lnTo>
                  <a:pt x="444767" y="603590"/>
                </a:lnTo>
                <a:lnTo>
                  <a:pt x="397769" y="603976"/>
                </a:lnTo>
                <a:lnTo>
                  <a:pt x="353656" y="601740"/>
                </a:lnTo>
                <a:lnTo>
                  <a:pt x="310696" y="598002"/>
                </a:lnTo>
                <a:lnTo>
                  <a:pt x="267158" y="593884"/>
                </a:lnTo>
                <a:lnTo>
                  <a:pt x="221312" y="590507"/>
                </a:lnTo>
                <a:lnTo>
                  <a:pt x="171426" y="588993"/>
                </a:lnTo>
                <a:lnTo>
                  <a:pt x="115770" y="590463"/>
                </a:lnTo>
                <a:lnTo>
                  <a:pt x="83140" y="578317"/>
                </a:lnTo>
                <a:lnTo>
                  <a:pt x="32697" y="526641"/>
                </a:lnTo>
                <a:lnTo>
                  <a:pt x="5708" y="458405"/>
                </a:lnTo>
                <a:lnTo>
                  <a:pt x="115" y="419936"/>
                </a:lnTo>
                <a:lnTo>
                  <a:pt x="0" y="377821"/>
                </a:lnTo>
                <a:lnTo>
                  <a:pt x="3560" y="331855"/>
                </a:lnTo>
                <a:lnTo>
                  <a:pt x="8998" y="281828"/>
                </a:lnTo>
                <a:lnTo>
                  <a:pt x="14514" y="227536"/>
                </a:lnTo>
                <a:lnTo>
                  <a:pt x="18306" y="168770"/>
                </a:lnTo>
                <a:lnTo>
                  <a:pt x="18577" y="105323"/>
                </a:lnTo>
                <a:close/>
              </a:path>
            </a:pathLst>
          </a:custGeom>
          <a:ln w="50292">
            <a:solidFill>
              <a:srgbClr val="9BBB59"/>
            </a:solidFill>
          </a:ln>
        </p:spPr>
        <p:txBody>
          <a:bodyPr wrap="square" lIns="0" tIns="0" rIns="0" bIns="0" rtlCol="0"/>
          <a:lstStyle/>
          <a:p>
            <a:endParaRPr/>
          </a:p>
        </p:txBody>
      </p:sp>
      <p:sp>
        <p:nvSpPr>
          <p:cNvPr id="104" name="标题 103">
            <a:extLst>
              <a:ext uri="{FF2B5EF4-FFF2-40B4-BE49-F238E27FC236}">
                <a16:creationId xmlns:a16="http://schemas.microsoft.com/office/drawing/2014/main" id="{258286DC-D393-1147-B8D7-EBB1DBC773B7}"/>
              </a:ext>
            </a:extLst>
          </p:cNvPr>
          <p:cNvSpPr>
            <a:spLocks noGrp="1"/>
          </p:cNvSpPr>
          <p:nvPr>
            <p:ph type="title"/>
          </p:nvPr>
        </p:nvSpPr>
        <p:spPr/>
        <p:txBody>
          <a:bodyPr/>
          <a:lstStyle/>
          <a:p>
            <a:r>
              <a:rPr lang="zh-CN" altLang="en-US" dirty="0"/>
              <a:t>反向传播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dissolve">
                                      <p:cBhvr>
                                        <p:cTn id="15" dur="500"/>
                                        <p:tgtEl>
                                          <p:spTgt spid="10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100" grpId="0" animBg="1"/>
      <p:bldP spid="10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4005073" y="1211277"/>
            <a:ext cx="2676525" cy="2974975"/>
            <a:chOff x="2481072" y="914401"/>
            <a:chExt cx="2676525" cy="2974975"/>
          </a:xfrm>
        </p:grpSpPr>
        <p:sp>
          <p:nvSpPr>
            <p:cNvPr id="7" name="object 7"/>
            <p:cNvSpPr/>
            <p:nvPr/>
          </p:nvSpPr>
          <p:spPr>
            <a:xfrm>
              <a:off x="4482083"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 name="object 8"/>
            <p:cNvSpPr/>
            <p:nvPr/>
          </p:nvSpPr>
          <p:spPr>
            <a:xfrm>
              <a:off x="4629150"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9" name="object 9"/>
            <p:cNvSpPr/>
            <p:nvPr/>
          </p:nvSpPr>
          <p:spPr>
            <a:xfrm>
              <a:off x="4629150"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0" name="object 10"/>
            <p:cNvSpPr/>
            <p:nvPr/>
          </p:nvSpPr>
          <p:spPr>
            <a:xfrm>
              <a:off x="4629150"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4629150"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 name="object 12"/>
            <p:cNvSpPr/>
            <p:nvPr/>
          </p:nvSpPr>
          <p:spPr>
            <a:xfrm>
              <a:off x="4629150"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480816" y="920499"/>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4" name="object 14"/>
            <p:cNvSpPr/>
            <p:nvPr/>
          </p:nvSpPr>
          <p:spPr>
            <a:xfrm>
              <a:off x="3627882" y="102793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3627882" y="161772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6" name="object 16"/>
            <p:cNvSpPr/>
            <p:nvPr/>
          </p:nvSpPr>
          <p:spPr>
            <a:xfrm>
              <a:off x="3627882" y="220751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7" name="object 17"/>
            <p:cNvSpPr/>
            <p:nvPr/>
          </p:nvSpPr>
          <p:spPr>
            <a:xfrm>
              <a:off x="3627882" y="27973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8" name="object 18"/>
            <p:cNvSpPr/>
            <p:nvPr/>
          </p:nvSpPr>
          <p:spPr>
            <a:xfrm>
              <a:off x="3627882" y="3387090"/>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481072"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20" name="object 20"/>
            <p:cNvSpPr/>
            <p:nvPr/>
          </p:nvSpPr>
          <p:spPr>
            <a:xfrm>
              <a:off x="2628138"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1" name="object 21"/>
            <p:cNvSpPr/>
            <p:nvPr/>
          </p:nvSpPr>
          <p:spPr>
            <a:xfrm>
              <a:off x="2628138"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2" name="object 22"/>
            <p:cNvSpPr/>
            <p:nvPr/>
          </p:nvSpPr>
          <p:spPr>
            <a:xfrm>
              <a:off x="2628138"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3" name="object 23"/>
            <p:cNvSpPr/>
            <p:nvPr/>
          </p:nvSpPr>
          <p:spPr>
            <a:xfrm>
              <a:off x="2628138"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4" name="object 24"/>
            <p:cNvSpPr/>
            <p:nvPr/>
          </p:nvSpPr>
          <p:spPr>
            <a:xfrm>
              <a:off x="2628138"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5" name="object 25"/>
            <p:cNvSpPr/>
            <p:nvPr/>
          </p:nvSpPr>
          <p:spPr>
            <a:xfrm>
              <a:off x="3023616" y="1219200"/>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6" name="object 26"/>
            <p:cNvSpPr/>
            <p:nvPr/>
          </p:nvSpPr>
          <p:spPr>
            <a:xfrm>
              <a:off x="3023616" y="1225298"/>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7" name="object 27"/>
            <p:cNvSpPr/>
            <p:nvPr/>
          </p:nvSpPr>
          <p:spPr>
            <a:xfrm>
              <a:off x="3023616" y="1808988"/>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8" name="object 28"/>
            <p:cNvSpPr/>
            <p:nvPr/>
          </p:nvSpPr>
          <p:spPr>
            <a:xfrm>
              <a:off x="3023616" y="1225294"/>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9" name="object 29"/>
            <p:cNvSpPr/>
            <p:nvPr/>
          </p:nvSpPr>
          <p:spPr>
            <a:xfrm>
              <a:off x="3024377" y="2399538"/>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30" name="object 30"/>
            <p:cNvSpPr/>
            <p:nvPr/>
          </p:nvSpPr>
          <p:spPr>
            <a:xfrm>
              <a:off x="3023616" y="2398775"/>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31" name="object 31"/>
            <p:cNvSpPr/>
            <p:nvPr/>
          </p:nvSpPr>
          <p:spPr>
            <a:xfrm>
              <a:off x="3023616" y="1225293"/>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32" name="object 32"/>
            <p:cNvSpPr/>
            <p:nvPr/>
          </p:nvSpPr>
          <p:spPr>
            <a:xfrm>
              <a:off x="3023616" y="24048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33" name="object 33"/>
            <p:cNvSpPr/>
            <p:nvPr/>
          </p:nvSpPr>
          <p:spPr>
            <a:xfrm>
              <a:off x="3023616" y="2988563"/>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4" name="object 34"/>
            <p:cNvSpPr/>
            <p:nvPr/>
          </p:nvSpPr>
          <p:spPr>
            <a:xfrm>
              <a:off x="3023616" y="1225290"/>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5" name="object 35"/>
            <p:cNvSpPr/>
            <p:nvPr/>
          </p:nvSpPr>
          <p:spPr>
            <a:xfrm>
              <a:off x="3023616" y="24048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6" name="object 36"/>
            <p:cNvSpPr/>
            <p:nvPr/>
          </p:nvSpPr>
          <p:spPr>
            <a:xfrm>
              <a:off x="3023616" y="3578352"/>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7" name="object 37"/>
            <p:cNvSpPr/>
            <p:nvPr/>
          </p:nvSpPr>
          <p:spPr>
            <a:xfrm>
              <a:off x="4024883" y="1219194"/>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8" name="object 38"/>
            <p:cNvSpPr/>
            <p:nvPr/>
          </p:nvSpPr>
          <p:spPr>
            <a:xfrm>
              <a:off x="4024883" y="122529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9" name="object 39"/>
            <p:cNvSpPr/>
            <p:nvPr/>
          </p:nvSpPr>
          <p:spPr>
            <a:xfrm>
              <a:off x="4053839" y="1295400"/>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40" name="object 40"/>
            <p:cNvSpPr/>
            <p:nvPr/>
          </p:nvSpPr>
          <p:spPr>
            <a:xfrm>
              <a:off x="4024883" y="1219206"/>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1" name="object 41"/>
            <p:cNvSpPr/>
            <p:nvPr/>
          </p:nvSpPr>
          <p:spPr>
            <a:xfrm>
              <a:off x="4024883" y="1815083"/>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42" name="object 42"/>
            <p:cNvSpPr/>
            <p:nvPr/>
          </p:nvSpPr>
          <p:spPr>
            <a:xfrm>
              <a:off x="4025646"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43" name="object 43"/>
            <p:cNvSpPr/>
            <p:nvPr/>
          </p:nvSpPr>
          <p:spPr>
            <a:xfrm>
              <a:off x="4025646"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44" name="object 44"/>
            <p:cNvSpPr/>
            <p:nvPr/>
          </p:nvSpPr>
          <p:spPr>
            <a:xfrm>
              <a:off x="4025646"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45" name="object 45"/>
            <p:cNvSpPr/>
            <p:nvPr/>
          </p:nvSpPr>
          <p:spPr>
            <a:xfrm>
              <a:off x="4024883" y="1219200"/>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6" name="object 46"/>
            <p:cNvSpPr/>
            <p:nvPr/>
          </p:nvSpPr>
          <p:spPr>
            <a:xfrm>
              <a:off x="4024883" y="23987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7" name="object 47"/>
            <p:cNvSpPr/>
            <p:nvPr/>
          </p:nvSpPr>
          <p:spPr>
            <a:xfrm>
              <a:off x="4024883" y="2994659"/>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8" name="object 48"/>
            <p:cNvSpPr/>
            <p:nvPr/>
          </p:nvSpPr>
          <p:spPr>
            <a:xfrm>
              <a:off x="4024883" y="1219198"/>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9" name="object 49"/>
            <p:cNvSpPr/>
            <p:nvPr/>
          </p:nvSpPr>
          <p:spPr>
            <a:xfrm>
              <a:off x="4024883" y="2398778"/>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50" name="object 50"/>
            <p:cNvSpPr/>
            <p:nvPr/>
          </p:nvSpPr>
          <p:spPr>
            <a:xfrm>
              <a:off x="4024883" y="3578346"/>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grpSp>
      <p:grpSp>
        <p:nvGrpSpPr>
          <p:cNvPr id="51" name="object 51"/>
          <p:cNvGrpSpPr/>
          <p:nvPr/>
        </p:nvGrpSpPr>
        <p:grpSpPr>
          <a:xfrm>
            <a:off x="2456688" y="1211276"/>
            <a:ext cx="675640" cy="2969260"/>
            <a:chOff x="932688" y="914401"/>
            <a:chExt cx="675640" cy="2969260"/>
          </a:xfrm>
        </p:grpSpPr>
        <p:sp>
          <p:nvSpPr>
            <p:cNvPr id="52" name="object 52"/>
            <p:cNvSpPr/>
            <p:nvPr/>
          </p:nvSpPr>
          <p:spPr>
            <a:xfrm>
              <a:off x="932688" y="914401"/>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53" name="object 53"/>
            <p:cNvSpPr/>
            <p:nvPr/>
          </p:nvSpPr>
          <p:spPr>
            <a:xfrm>
              <a:off x="1078230" y="1021841"/>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4" name="object 54"/>
            <p:cNvSpPr/>
            <p:nvPr/>
          </p:nvSpPr>
          <p:spPr>
            <a:xfrm>
              <a:off x="1078230" y="1611629"/>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5" name="object 55"/>
            <p:cNvSpPr/>
            <p:nvPr/>
          </p:nvSpPr>
          <p:spPr>
            <a:xfrm>
              <a:off x="1078230" y="219989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6" name="object 56"/>
            <p:cNvSpPr/>
            <p:nvPr/>
          </p:nvSpPr>
          <p:spPr>
            <a:xfrm>
              <a:off x="1078230" y="2789681"/>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7" name="object 57"/>
            <p:cNvSpPr/>
            <p:nvPr/>
          </p:nvSpPr>
          <p:spPr>
            <a:xfrm>
              <a:off x="1078230" y="3379469"/>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58" name="object 58"/>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59" name="object 59"/>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0" name="object 60"/>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1" name="object 61"/>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2" name="object 62"/>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3" name="object 63"/>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4" name="object 64"/>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grpSp>
        <p:nvGrpSpPr>
          <p:cNvPr id="65" name="object 65"/>
          <p:cNvGrpSpPr/>
          <p:nvPr/>
        </p:nvGrpSpPr>
        <p:grpSpPr>
          <a:xfrm>
            <a:off x="6536436" y="1211278"/>
            <a:ext cx="1146175" cy="2969260"/>
            <a:chOff x="5012435" y="914403"/>
            <a:chExt cx="1146175" cy="2969260"/>
          </a:xfrm>
        </p:grpSpPr>
        <p:sp>
          <p:nvSpPr>
            <p:cNvPr id="66" name="object 66"/>
            <p:cNvSpPr/>
            <p:nvPr/>
          </p:nvSpPr>
          <p:spPr>
            <a:xfrm>
              <a:off x="5481827" y="914403"/>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7" name="object 67"/>
            <p:cNvSpPr/>
            <p:nvPr/>
          </p:nvSpPr>
          <p:spPr>
            <a:xfrm>
              <a:off x="5628893" y="1021841"/>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8" name="object 68"/>
            <p:cNvSpPr/>
            <p:nvPr/>
          </p:nvSpPr>
          <p:spPr>
            <a:xfrm>
              <a:off x="5628893" y="1611629"/>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9" name="object 69"/>
            <p:cNvSpPr/>
            <p:nvPr/>
          </p:nvSpPr>
          <p:spPr>
            <a:xfrm>
              <a:off x="5628893" y="219989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70"/>
            <p:cNvSpPr/>
            <p:nvPr/>
          </p:nvSpPr>
          <p:spPr>
            <a:xfrm>
              <a:off x="5628893" y="2789681"/>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71"/>
            <p:cNvSpPr/>
            <p:nvPr/>
          </p:nvSpPr>
          <p:spPr>
            <a:xfrm>
              <a:off x="5628893" y="3379469"/>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2" name="object 72"/>
            <p:cNvSpPr/>
            <p:nvPr/>
          </p:nvSpPr>
          <p:spPr>
            <a:xfrm>
              <a:off x="5025389" y="1219958"/>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3" name="object 73"/>
            <p:cNvSpPr/>
            <p:nvPr/>
          </p:nvSpPr>
          <p:spPr>
            <a:xfrm>
              <a:off x="5025389" y="1226057"/>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4" name="object 74"/>
            <p:cNvSpPr/>
            <p:nvPr/>
          </p:nvSpPr>
          <p:spPr>
            <a:xfrm>
              <a:off x="5055869" y="1296161"/>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5" name="object 75"/>
            <p:cNvSpPr/>
            <p:nvPr/>
          </p:nvSpPr>
          <p:spPr>
            <a:xfrm>
              <a:off x="5025389" y="121996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76" name="object 76"/>
            <p:cNvSpPr/>
            <p:nvPr/>
          </p:nvSpPr>
          <p:spPr>
            <a:xfrm>
              <a:off x="5025389" y="181584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7" name="object 77"/>
            <p:cNvSpPr/>
            <p:nvPr/>
          </p:nvSpPr>
          <p:spPr>
            <a:xfrm>
              <a:off x="5025389"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78" name="object 78"/>
            <p:cNvSpPr/>
            <p:nvPr/>
          </p:nvSpPr>
          <p:spPr>
            <a:xfrm>
              <a:off x="5025389"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79" name="object 79"/>
            <p:cNvSpPr/>
            <p:nvPr/>
          </p:nvSpPr>
          <p:spPr>
            <a:xfrm>
              <a:off x="5025389"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80" name="object 80"/>
            <p:cNvSpPr/>
            <p:nvPr/>
          </p:nvSpPr>
          <p:spPr>
            <a:xfrm>
              <a:off x="5025389" y="1219961"/>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1" name="object 81"/>
            <p:cNvSpPr/>
            <p:nvPr/>
          </p:nvSpPr>
          <p:spPr>
            <a:xfrm>
              <a:off x="5025389" y="2399544"/>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2" name="object 82"/>
            <p:cNvSpPr/>
            <p:nvPr/>
          </p:nvSpPr>
          <p:spPr>
            <a:xfrm>
              <a:off x="5025389" y="2995421"/>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3" name="object 83"/>
            <p:cNvSpPr/>
            <p:nvPr/>
          </p:nvSpPr>
          <p:spPr>
            <a:xfrm>
              <a:off x="5025389" y="1219960"/>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4" name="object 84"/>
            <p:cNvSpPr/>
            <p:nvPr/>
          </p:nvSpPr>
          <p:spPr>
            <a:xfrm>
              <a:off x="5025389" y="239954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5" name="object 85"/>
            <p:cNvSpPr/>
            <p:nvPr/>
          </p:nvSpPr>
          <p:spPr>
            <a:xfrm>
              <a:off x="5025389" y="3579108"/>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grpSp>
      <p:grpSp>
        <p:nvGrpSpPr>
          <p:cNvPr id="86" name="object 86"/>
          <p:cNvGrpSpPr/>
          <p:nvPr/>
        </p:nvGrpSpPr>
        <p:grpSpPr>
          <a:xfrm>
            <a:off x="8444483" y="2311605"/>
            <a:ext cx="675640" cy="751840"/>
            <a:chOff x="6920483" y="2014730"/>
            <a:chExt cx="675640" cy="751840"/>
          </a:xfrm>
        </p:grpSpPr>
        <p:sp>
          <p:nvSpPr>
            <p:cNvPr id="87" name="object 87"/>
            <p:cNvSpPr/>
            <p:nvPr/>
          </p:nvSpPr>
          <p:spPr>
            <a:xfrm>
              <a:off x="6920483" y="2014730"/>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8" name="object 88"/>
            <p:cNvSpPr/>
            <p:nvPr/>
          </p:nvSpPr>
          <p:spPr>
            <a:xfrm>
              <a:off x="7067549" y="2207513"/>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grpSp>
      <p:sp>
        <p:nvSpPr>
          <p:cNvPr id="89" name="object 89"/>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90" name="object 90"/>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pic>
        <p:nvPicPr>
          <p:cNvPr id="91" name="object 91"/>
          <p:cNvPicPr/>
          <p:nvPr/>
        </p:nvPicPr>
        <p:blipFill>
          <a:blip r:embed="rId2" cstate="print"/>
          <a:stretch>
            <a:fillRect/>
          </a:stretch>
        </p:blipFill>
        <p:spPr>
          <a:xfrm>
            <a:off x="2417105" y="4090380"/>
            <a:ext cx="7135367" cy="2363723"/>
          </a:xfrm>
          <a:prstGeom prst="rect">
            <a:avLst/>
          </a:prstGeom>
        </p:spPr>
      </p:pic>
      <p:grpSp>
        <p:nvGrpSpPr>
          <p:cNvPr id="92" name="object 92"/>
          <p:cNvGrpSpPr/>
          <p:nvPr/>
        </p:nvGrpSpPr>
        <p:grpSpPr>
          <a:xfrm>
            <a:off x="8999218" y="2538556"/>
            <a:ext cx="786130" cy="313055"/>
            <a:chOff x="7475218" y="2241680"/>
            <a:chExt cx="786130" cy="313055"/>
          </a:xfrm>
        </p:grpSpPr>
        <p:sp>
          <p:nvSpPr>
            <p:cNvPr id="93" name="object 93"/>
            <p:cNvSpPr/>
            <p:nvPr/>
          </p:nvSpPr>
          <p:spPr>
            <a:xfrm>
              <a:off x="8028472" y="2241680"/>
              <a:ext cx="233045" cy="273050"/>
            </a:xfrm>
            <a:custGeom>
              <a:avLst/>
              <a:gdLst/>
              <a:ahLst/>
              <a:cxnLst/>
              <a:rect l="l" t="t" r="r" b="b"/>
              <a:pathLst>
                <a:path w="233045" h="273050">
                  <a:moveTo>
                    <a:pt x="150799" y="272659"/>
                  </a:moveTo>
                  <a:lnTo>
                    <a:pt x="136271" y="271714"/>
                  </a:lnTo>
                  <a:lnTo>
                    <a:pt x="121889" y="269222"/>
                  </a:lnTo>
                  <a:lnTo>
                    <a:pt x="107508" y="265698"/>
                  </a:lnTo>
                  <a:lnTo>
                    <a:pt x="92980" y="261659"/>
                  </a:lnTo>
                  <a:lnTo>
                    <a:pt x="77182" y="257521"/>
                  </a:lnTo>
                  <a:lnTo>
                    <a:pt x="63875" y="254488"/>
                  </a:lnTo>
                  <a:lnTo>
                    <a:pt x="51446" y="252487"/>
                  </a:lnTo>
                  <a:lnTo>
                    <a:pt x="38285" y="251444"/>
                  </a:lnTo>
                  <a:lnTo>
                    <a:pt x="29691" y="260873"/>
                  </a:lnTo>
                  <a:lnTo>
                    <a:pt x="28909" y="261659"/>
                  </a:lnTo>
                  <a:lnTo>
                    <a:pt x="22659" y="264802"/>
                  </a:lnTo>
                  <a:lnTo>
                    <a:pt x="12501" y="271088"/>
                  </a:lnTo>
                  <a:lnTo>
                    <a:pt x="4688" y="272659"/>
                  </a:lnTo>
                  <a:lnTo>
                    <a:pt x="781" y="272659"/>
                  </a:lnTo>
                  <a:lnTo>
                    <a:pt x="0" y="271088"/>
                  </a:lnTo>
                  <a:lnTo>
                    <a:pt x="0" y="268730"/>
                  </a:lnTo>
                  <a:lnTo>
                    <a:pt x="3906" y="261659"/>
                  </a:lnTo>
                  <a:lnTo>
                    <a:pt x="14064" y="253015"/>
                  </a:lnTo>
                  <a:lnTo>
                    <a:pt x="18398" y="247196"/>
                  </a:lnTo>
                  <a:lnTo>
                    <a:pt x="38176" y="211664"/>
                  </a:lnTo>
                  <a:lnTo>
                    <a:pt x="52350" y="166581"/>
                  </a:lnTo>
                  <a:lnTo>
                    <a:pt x="59577" y="139190"/>
                  </a:lnTo>
                  <a:lnTo>
                    <a:pt x="70907" y="104211"/>
                  </a:lnTo>
                  <a:lnTo>
                    <a:pt x="86631" y="68791"/>
                  </a:lnTo>
                  <a:lnTo>
                    <a:pt x="133256" y="18232"/>
                  </a:lnTo>
                  <a:lnTo>
                    <a:pt x="175717" y="1068"/>
                  </a:lnTo>
                  <a:lnTo>
                    <a:pt x="188304" y="0"/>
                  </a:lnTo>
                  <a:lnTo>
                    <a:pt x="202087" y="2651"/>
                  </a:lnTo>
                  <a:lnTo>
                    <a:pt x="211842" y="10018"/>
                  </a:lnTo>
                  <a:lnTo>
                    <a:pt x="217641" y="21215"/>
                  </a:lnTo>
                  <a:lnTo>
                    <a:pt x="219558" y="35359"/>
                  </a:lnTo>
                  <a:lnTo>
                    <a:pt x="218959" y="45132"/>
                  </a:lnTo>
                  <a:lnTo>
                    <a:pt x="189293" y="69994"/>
                  </a:lnTo>
                  <a:lnTo>
                    <a:pt x="183616" y="61289"/>
                  </a:lnTo>
                  <a:lnTo>
                    <a:pt x="183616" y="54217"/>
                  </a:lnTo>
                  <a:lnTo>
                    <a:pt x="183091" y="46986"/>
                  </a:lnTo>
                  <a:lnTo>
                    <a:pt x="180002" y="36439"/>
                  </a:lnTo>
                  <a:lnTo>
                    <a:pt x="172079" y="26924"/>
                  </a:lnTo>
                  <a:lnTo>
                    <a:pt x="157050" y="22787"/>
                  </a:lnTo>
                  <a:lnTo>
                    <a:pt x="144548" y="22787"/>
                  </a:lnTo>
                  <a:lnTo>
                    <a:pt x="142204" y="26715"/>
                  </a:lnTo>
                  <a:lnTo>
                    <a:pt x="137516" y="31430"/>
                  </a:lnTo>
                  <a:lnTo>
                    <a:pt x="108314" y="82996"/>
                  </a:lnTo>
                  <a:lnTo>
                    <a:pt x="86729" y="154009"/>
                  </a:lnTo>
                  <a:lnTo>
                    <a:pt x="82724" y="169994"/>
                  </a:lnTo>
                  <a:lnTo>
                    <a:pt x="76962" y="187600"/>
                  </a:lnTo>
                  <a:lnTo>
                    <a:pt x="68270" y="207269"/>
                  </a:lnTo>
                  <a:lnTo>
                    <a:pt x="55475" y="229442"/>
                  </a:lnTo>
                  <a:lnTo>
                    <a:pt x="60163" y="228657"/>
                  </a:lnTo>
                  <a:lnTo>
                    <a:pt x="65633" y="227871"/>
                  </a:lnTo>
                  <a:lnTo>
                    <a:pt x="70321" y="227871"/>
                  </a:lnTo>
                  <a:lnTo>
                    <a:pt x="110536" y="234501"/>
                  </a:lnTo>
                  <a:lnTo>
                    <a:pt x="137541" y="242248"/>
                  </a:lnTo>
                  <a:lnTo>
                    <a:pt x="153143" y="246238"/>
                  </a:lnTo>
                  <a:lnTo>
                    <a:pt x="167574" y="248902"/>
                  </a:lnTo>
                  <a:lnTo>
                    <a:pt x="181272" y="249872"/>
                  </a:lnTo>
                  <a:lnTo>
                    <a:pt x="187523" y="249872"/>
                  </a:lnTo>
                  <a:lnTo>
                    <a:pt x="192211" y="242800"/>
                  </a:lnTo>
                  <a:lnTo>
                    <a:pt x="193773" y="239657"/>
                  </a:lnTo>
                  <a:lnTo>
                    <a:pt x="196117" y="234157"/>
                  </a:lnTo>
                  <a:lnTo>
                    <a:pt x="198461" y="227085"/>
                  </a:lnTo>
                  <a:lnTo>
                    <a:pt x="199243" y="225513"/>
                  </a:lnTo>
                  <a:lnTo>
                    <a:pt x="209400" y="218442"/>
                  </a:lnTo>
                  <a:lnTo>
                    <a:pt x="215651" y="214513"/>
                  </a:lnTo>
                  <a:lnTo>
                    <a:pt x="224246" y="209798"/>
                  </a:lnTo>
                  <a:lnTo>
                    <a:pt x="232841" y="209798"/>
                  </a:lnTo>
                  <a:lnTo>
                    <a:pt x="232841" y="213727"/>
                  </a:lnTo>
                  <a:lnTo>
                    <a:pt x="230497" y="223156"/>
                  </a:lnTo>
                  <a:lnTo>
                    <a:pt x="223464" y="233371"/>
                  </a:lnTo>
                  <a:lnTo>
                    <a:pt x="211012" y="246471"/>
                  </a:lnTo>
                  <a:lnTo>
                    <a:pt x="193578" y="259203"/>
                  </a:lnTo>
                  <a:lnTo>
                    <a:pt x="172921" y="268841"/>
                  </a:lnTo>
                  <a:lnTo>
                    <a:pt x="150799" y="272659"/>
                  </a:lnTo>
                  <a:close/>
                </a:path>
              </a:pathLst>
            </a:custGeom>
            <a:solidFill>
              <a:srgbClr val="000000"/>
            </a:solidFill>
          </p:spPr>
          <p:txBody>
            <a:bodyPr wrap="square" lIns="0" tIns="0" rIns="0" bIns="0" rtlCol="0"/>
            <a:lstStyle/>
            <a:p>
              <a:endParaRPr/>
            </a:p>
          </p:txBody>
        </p:sp>
        <p:pic>
          <p:nvPicPr>
            <p:cNvPr id="94" name="object 94"/>
            <p:cNvPicPr/>
            <p:nvPr/>
          </p:nvPicPr>
          <p:blipFill>
            <a:blip r:embed="rId3" cstate="print"/>
            <a:stretch>
              <a:fillRect/>
            </a:stretch>
          </p:blipFill>
          <p:spPr>
            <a:xfrm>
              <a:off x="7475218" y="2304287"/>
              <a:ext cx="684275" cy="249935"/>
            </a:xfrm>
            <a:prstGeom prst="rect">
              <a:avLst/>
            </a:prstGeom>
          </p:spPr>
        </p:pic>
        <p:sp>
          <p:nvSpPr>
            <p:cNvPr id="95" name="object 95"/>
            <p:cNvSpPr/>
            <p:nvPr/>
          </p:nvSpPr>
          <p:spPr>
            <a:xfrm>
              <a:off x="7661139" y="2406717"/>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6" name="object 96"/>
            <p:cNvSpPr/>
            <p:nvPr/>
          </p:nvSpPr>
          <p:spPr>
            <a:xfrm>
              <a:off x="7596378" y="2368079"/>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grpSp>
      <p:sp>
        <p:nvSpPr>
          <p:cNvPr id="97" name="object 97"/>
          <p:cNvSpPr/>
          <p:nvPr/>
        </p:nvSpPr>
        <p:spPr>
          <a:xfrm>
            <a:off x="9835312" y="2521267"/>
            <a:ext cx="666750" cy="375920"/>
          </a:xfrm>
          <a:custGeom>
            <a:avLst/>
            <a:gdLst/>
            <a:ahLst/>
            <a:cxnLst/>
            <a:rect l="l" t="t" r="r" b="b"/>
            <a:pathLst>
              <a:path w="666750" h="375919">
                <a:moveTo>
                  <a:pt x="86728" y="1574"/>
                </a:moveTo>
                <a:lnTo>
                  <a:pt x="85166" y="12"/>
                </a:lnTo>
                <a:lnTo>
                  <a:pt x="82829" y="12"/>
                </a:lnTo>
                <a:lnTo>
                  <a:pt x="41846" y="42113"/>
                </a:lnTo>
                <a:lnTo>
                  <a:pt x="11874" y="104495"/>
                </a:lnTo>
                <a:lnTo>
                  <a:pt x="1028" y="162483"/>
                </a:lnTo>
                <a:lnTo>
                  <a:pt x="0" y="187807"/>
                </a:lnTo>
                <a:lnTo>
                  <a:pt x="1054" y="212725"/>
                </a:lnTo>
                <a:lnTo>
                  <a:pt x="12522" y="272884"/>
                </a:lnTo>
                <a:lnTo>
                  <a:pt x="42824" y="335495"/>
                </a:lnTo>
                <a:lnTo>
                  <a:pt x="75552" y="371068"/>
                </a:lnTo>
                <a:lnTo>
                  <a:pt x="82829" y="375602"/>
                </a:lnTo>
                <a:lnTo>
                  <a:pt x="85166" y="375602"/>
                </a:lnTo>
                <a:lnTo>
                  <a:pt x="86728" y="374815"/>
                </a:lnTo>
                <a:lnTo>
                  <a:pt x="86728" y="370103"/>
                </a:lnTo>
                <a:lnTo>
                  <a:pt x="80479" y="363816"/>
                </a:lnTo>
                <a:lnTo>
                  <a:pt x="51549" y="324485"/>
                </a:lnTo>
                <a:lnTo>
                  <a:pt x="33604" y="279641"/>
                </a:lnTo>
                <a:lnTo>
                  <a:pt x="24447" y="232879"/>
                </a:lnTo>
                <a:lnTo>
                  <a:pt x="21882" y="187807"/>
                </a:lnTo>
                <a:lnTo>
                  <a:pt x="24803" y="139179"/>
                </a:lnTo>
                <a:lnTo>
                  <a:pt x="34671" y="92240"/>
                </a:lnTo>
                <a:lnTo>
                  <a:pt x="53200" y="48691"/>
                </a:lnTo>
                <a:lnTo>
                  <a:pt x="82042" y="10223"/>
                </a:lnTo>
                <a:lnTo>
                  <a:pt x="86728" y="5511"/>
                </a:lnTo>
                <a:lnTo>
                  <a:pt x="86728" y="1574"/>
                </a:lnTo>
                <a:close/>
              </a:path>
              <a:path w="666750" h="375919">
                <a:moveTo>
                  <a:pt x="543039" y="24371"/>
                </a:moveTo>
                <a:lnTo>
                  <a:pt x="534949" y="24485"/>
                </a:lnTo>
                <a:lnTo>
                  <a:pt x="525754" y="24752"/>
                </a:lnTo>
                <a:lnTo>
                  <a:pt x="515239" y="25031"/>
                </a:lnTo>
                <a:lnTo>
                  <a:pt x="503186" y="25146"/>
                </a:lnTo>
                <a:lnTo>
                  <a:pt x="491185" y="25133"/>
                </a:lnTo>
                <a:lnTo>
                  <a:pt x="477507" y="25057"/>
                </a:lnTo>
                <a:lnTo>
                  <a:pt x="463969" y="24815"/>
                </a:lnTo>
                <a:lnTo>
                  <a:pt x="452399" y="24371"/>
                </a:lnTo>
                <a:lnTo>
                  <a:pt x="452399" y="41656"/>
                </a:lnTo>
                <a:lnTo>
                  <a:pt x="460806" y="41719"/>
                </a:lnTo>
                <a:lnTo>
                  <a:pt x="470954" y="42240"/>
                </a:lnTo>
                <a:lnTo>
                  <a:pt x="481406" y="43637"/>
                </a:lnTo>
                <a:lnTo>
                  <a:pt x="490689" y="46367"/>
                </a:lnTo>
                <a:lnTo>
                  <a:pt x="426618" y="213728"/>
                </a:lnTo>
                <a:lnTo>
                  <a:pt x="360210" y="41656"/>
                </a:lnTo>
                <a:lnTo>
                  <a:pt x="396151" y="41656"/>
                </a:lnTo>
                <a:lnTo>
                  <a:pt x="396151" y="24371"/>
                </a:lnTo>
                <a:lnTo>
                  <a:pt x="382270" y="24815"/>
                </a:lnTo>
                <a:lnTo>
                  <a:pt x="364210" y="25057"/>
                </a:lnTo>
                <a:lnTo>
                  <a:pt x="345706" y="25133"/>
                </a:lnTo>
                <a:lnTo>
                  <a:pt x="330517" y="25146"/>
                </a:lnTo>
                <a:lnTo>
                  <a:pt x="317538" y="25133"/>
                </a:lnTo>
                <a:lnTo>
                  <a:pt x="301701" y="25057"/>
                </a:lnTo>
                <a:lnTo>
                  <a:pt x="286016" y="24815"/>
                </a:lnTo>
                <a:lnTo>
                  <a:pt x="273469" y="24371"/>
                </a:lnTo>
                <a:lnTo>
                  <a:pt x="273469" y="41656"/>
                </a:lnTo>
                <a:lnTo>
                  <a:pt x="305511" y="41656"/>
                </a:lnTo>
                <a:lnTo>
                  <a:pt x="321132" y="81724"/>
                </a:lnTo>
                <a:lnTo>
                  <a:pt x="270344" y="213728"/>
                </a:lnTo>
                <a:lnTo>
                  <a:pt x="203936" y="41656"/>
                </a:lnTo>
                <a:lnTo>
                  <a:pt x="239877" y="41656"/>
                </a:lnTo>
                <a:lnTo>
                  <a:pt x="239877" y="24371"/>
                </a:lnTo>
                <a:lnTo>
                  <a:pt x="226009" y="24815"/>
                </a:lnTo>
                <a:lnTo>
                  <a:pt x="208038" y="25057"/>
                </a:lnTo>
                <a:lnTo>
                  <a:pt x="189776" y="25133"/>
                </a:lnTo>
                <a:lnTo>
                  <a:pt x="175018" y="25146"/>
                </a:lnTo>
                <a:lnTo>
                  <a:pt x="161594" y="25133"/>
                </a:lnTo>
                <a:lnTo>
                  <a:pt x="145529" y="25057"/>
                </a:lnTo>
                <a:lnTo>
                  <a:pt x="129755" y="24815"/>
                </a:lnTo>
                <a:lnTo>
                  <a:pt x="117208" y="24371"/>
                </a:lnTo>
                <a:lnTo>
                  <a:pt x="117208" y="41656"/>
                </a:lnTo>
                <a:lnTo>
                  <a:pt x="150025" y="41656"/>
                </a:lnTo>
                <a:lnTo>
                  <a:pt x="239090" y="275018"/>
                </a:lnTo>
                <a:lnTo>
                  <a:pt x="241439" y="281305"/>
                </a:lnTo>
                <a:lnTo>
                  <a:pt x="243001" y="285242"/>
                </a:lnTo>
                <a:lnTo>
                  <a:pt x="261759" y="285242"/>
                </a:lnTo>
                <a:lnTo>
                  <a:pt x="263321" y="281305"/>
                </a:lnTo>
                <a:lnTo>
                  <a:pt x="265658" y="275018"/>
                </a:lnTo>
                <a:lnTo>
                  <a:pt x="330517" y="106083"/>
                </a:lnTo>
                <a:lnTo>
                  <a:pt x="395363" y="275018"/>
                </a:lnTo>
                <a:lnTo>
                  <a:pt x="397713" y="281305"/>
                </a:lnTo>
                <a:lnTo>
                  <a:pt x="399275" y="285242"/>
                </a:lnTo>
                <a:lnTo>
                  <a:pt x="418020" y="285242"/>
                </a:lnTo>
                <a:lnTo>
                  <a:pt x="419582" y="281305"/>
                </a:lnTo>
                <a:lnTo>
                  <a:pt x="421144" y="275018"/>
                </a:lnTo>
                <a:lnTo>
                  <a:pt x="507873" y="51079"/>
                </a:lnTo>
                <a:lnTo>
                  <a:pt x="510222" y="44792"/>
                </a:lnTo>
                <a:lnTo>
                  <a:pt x="510222" y="44005"/>
                </a:lnTo>
                <a:lnTo>
                  <a:pt x="521944" y="42443"/>
                </a:lnTo>
                <a:lnTo>
                  <a:pt x="529755" y="41656"/>
                </a:lnTo>
                <a:lnTo>
                  <a:pt x="543039" y="41656"/>
                </a:lnTo>
                <a:lnTo>
                  <a:pt x="543039" y="24371"/>
                </a:lnTo>
                <a:close/>
              </a:path>
              <a:path w="666750" h="375919">
                <a:moveTo>
                  <a:pt x="666496" y="187807"/>
                </a:moveTo>
                <a:lnTo>
                  <a:pt x="662000" y="134277"/>
                </a:lnTo>
                <a:lnTo>
                  <a:pt x="642264" y="70726"/>
                </a:lnTo>
                <a:lnTo>
                  <a:pt x="605942" y="17983"/>
                </a:lnTo>
                <a:lnTo>
                  <a:pt x="583666" y="0"/>
                </a:lnTo>
                <a:lnTo>
                  <a:pt x="581329" y="0"/>
                </a:lnTo>
                <a:lnTo>
                  <a:pt x="579767" y="1574"/>
                </a:lnTo>
                <a:lnTo>
                  <a:pt x="579767" y="5511"/>
                </a:lnTo>
                <a:lnTo>
                  <a:pt x="586790" y="12573"/>
                </a:lnTo>
                <a:lnTo>
                  <a:pt x="611327" y="44488"/>
                </a:lnTo>
                <a:lnTo>
                  <a:pt x="629475" y="84569"/>
                </a:lnTo>
                <a:lnTo>
                  <a:pt x="640740" y="132473"/>
                </a:lnTo>
                <a:lnTo>
                  <a:pt x="644613" y="187807"/>
                </a:lnTo>
                <a:lnTo>
                  <a:pt x="641819" y="236105"/>
                </a:lnTo>
                <a:lnTo>
                  <a:pt x="632206" y="283083"/>
                </a:lnTo>
                <a:lnTo>
                  <a:pt x="613956" y="326809"/>
                </a:lnTo>
                <a:lnTo>
                  <a:pt x="585228" y="365391"/>
                </a:lnTo>
                <a:lnTo>
                  <a:pt x="579767" y="370103"/>
                </a:lnTo>
                <a:lnTo>
                  <a:pt x="579767" y="374027"/>
                </a:lnTo>
                <a:lnTo>
                  <a:pt x="581329" y="375602"/>
                </a:lnTo>
                <a:lnTo>
                  <a:pt x="583666" y="375602"/>
                </a:lnTo>
                <a:lnTo>
                  <a:pt x="625094" y="334162"/>
                </a:lnTo>
                <a:lnTo>
                  <a:pt x="654621" y="271780"/>
                </a:lnTo>
                <a:lnTo>
                  <a:pt x="665467" y="213245"/>
                </a:lnTo>
                <a:lnTo>
                  <a:pt x="666496" y="187807"/>
                </a:lnTo>
                <a:close/>
              </a:path>
            </a:pathLst>
          </a:custGeom>
          <a:solidFill>
            <a:srgbClr val="000000"/>
          </a:solidFill>
        </p:spPr>
        <p:txBody>
          <a:bodyPr wrap="square" lIns="0" tIns="0" rIns="0" bIns="0" rtlCol="0"/>
          <a:lstStyle/>
          <a:p>
            <a:endParaRPr/>
          </a:p>
        </p:txBody>
      </p:sp>
      <p:sp>
        <p:nvSpPr>
          <p:cNvPr id="100" name="标题 99">
            <a:extLst>
              <a:ext uri="{FF2B5EF4-FFF2-40B4-BE49-F238E27FC236}">
                <a16:creationId xmlns:a16="http://schemas.microsoft.com/office/drawing/2014/main" id="{38D9399C-7F7E-F94E-A280-4527657392B1}"/>
              </a:ext>
            </a:extLst>
          </p:cNvPr>
          <p:cNvSpPr>
            <a:spLocks noGrp="1"/>
          </p:cNvSpPr>
          <p:nvPr>
            <p:ph type="title"/>
          </p:nvPr>
        </p:nvSpPr>
        <p:spPr/>
        <p:txBody>
          <a:bodyPr/>
          <a:lstStyle/>
          <a:p>
            <a:r>
              <a:rPr lang="zh-CN" altLang="en-US" dirty="0"/>
              <a:t>反向传播</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4005073" y="1211277"/>
            <a:ext cx="2676525" cy="2974975"/>
            <a:chOff x="2481072" y="914401"/>
            <a:chExt cx="2676525" cy="2974975"/>
          </a:xfrm>
        </p:grpSpPr>
        <p:sp>
          <p:nvSpPr>
            <p:cNvPr id="7" name="object 7"/>
            <p:cNvSpPr/>
            <p:nvPr/>
          </p:nvSpPr>
          <p:spPr>
            <a:xfrm>
              <a:off x="4482083"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 name="object 8"/>
            <p:cNvSpPr/>
            <p:nvPr/>
          </p:nvSpPr>
          <p:spPr>
            <a:xfrm>
              <a:off x="4629150"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9" name="object 9"/>
            <p:cNvSpPr/>
            <p:nvPr/>
          </p:nvSpPr>
          <p:spPr>
            <a:xfrm>
              <a:off x="4629150"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0" name="object 10"/>
            <p:cNvSpPr/>
            <p:nvPr/>
          </p:nvSpPr>
          <p:spPr>
            <a:xfrm>
              <a:off x="4629150"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4629150"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 name="object 12"/>
            <p:cNvSpPr/>
            <p:nvPr/>
          </p:nvSpPr>
          <p:spPr>
            <a:xfrm>
              <a:off x="4629150"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480816" y="920499"/>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4" name="object 14"/>
            <p:cNvSpPr/>
            <p:nvPr/>
          </p:nvSpPr>
          <p:spPr>
            <a:xfrm>
              <a:off x="3627882" y="102793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3627882" y="161772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6" name="object 16"/>
            <p:cNvSpPr/>
            <p:nvPr/>
          </p:nvSpPr>
          <p:spPr>
            <a:xfrm>
              <a:off x="3627882" y="220751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7" name="object 17"/>
            <p:cNvSpPr/>
            <p:nvPr/>
          </p:nvSpPr>
          <p:spPr>
            <a:xfrm>
              <a:off x="3627882" y="27973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8" name="object 18"/>
            <p:cNvSpPr/>
            <p:nvPr/>
          </p:nvSpPr>
          <p:spPr>
            <a:xfrm>
              <a:off x="3627882" y="3387090"/>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481072"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20" name="object 20"/>
            <p:cNvSpPr/>
            <p:nvPr/>
          </p:nvSpPr>
          <p:spPr>
            <a:xfrm>
              <a:off x="2628138"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1" name="object 21"/>
            <p:cNvSpPr/>
            <p:nvPr/>
          </p:nvSpPr>
          <p:spPr>
            <a:xfrm>
              <a:off x="2628138"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2" name="object 22"/>
            <p:cNvSpPr/>
            <p:nvPr/>
          </p:nvSpPr>
          <p:spPr>
            <a:xfrm>
              <a:off x="2628138"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3" name="object 23"/>
            <p:cNvSpPr/>
            <p:nvPr/>
          </p:nvSpPr>
          <p:spPr>
            <a:xfrm>
              <a:off x="2628138"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4" name="object 24"/>
            <p:cNvSpPr/>
            <p:nvPr/>
          </p:nvSpPr>
          <p:spPr>
            <a:xfrm>
              <a:off x="2628138"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5" name="object 25"/>
            <p:cNvSpPr/>
            <p:nvPr/>
          </p:nvSpPr>
          <p:spPr>
            <a:xfrm>
              <a:off x="3023616" y="1219200"/>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6" name="object 26"/>
            <p:cNvSpPr/>
            <p:nvPr/>
          </p:nvSpPr>
          <p:spPr>
            <a:xfrm>
              <a:off x="3023616" y="1225298"/>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7" name="object 27"/>
            <p:cNvSpPr/>
            <p:nvPr/>
          </p:nvSpPr>
          <p:spPr>
            <a:xfrm>
              <a:off x="3023616" y="1808988"/>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8" name="object 28"/>
            <p:cNvSpPr/>
            <p:nvPr/>
          </p:nvSpPr>
          <p:spPr>
            <a:xfrm>
              <a:off x="3023616" y="1225294"/>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9" name="object 29"/>
            <p:cNvSpPr/>
            <p:nvPr/>
          </p:nvSpPr>
          <p:spPr>
            <a:xfrm>
              <a:off x="3024377" y="2399538"/>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30" name="object 30"/>
            <p:cNvSpPr/>
            <p:nvPr/>
          </p:nvSpPr>
          <p:spPr>
            <a:xfrm>
              <a:off x="3023616" y="2398775"/>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31" name="object 31"/>
            <p:cNvSpPr/>
            <p:nvPr/>
          </p:nvSpPr>
          <p:spPr>
            <a:xfrm>
              <a:off x="3023616" y="1225293"/>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32" name="object 32"/>
            <p:cNvSpPr/>
            <p:nvPr/>
          </p:nvSpPr>
          <p:spPr>
            <a:xfrm>
              <a:off x="3023616" y="24048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33" name="object 33"/>
            <p:cNvSpPr/>
            <p:nvPr/>
          </p:nvSpPr>
          <p:spPr>
            <a:xfrm>
              <a:off x="3023616" y="2988563"/>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4" name="object 34"/>
            <p:cNvSpPr/>
            <p:nvPr/>
          </p:nvSpPr>
          <p:spPr>
            <a:xfrm>
              <a:off x="3023616" y="1225290"/>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5" name="object 35"/>
            <p:cNvSpPr/>
            <p:nvPr/>
          </p:nvSpPr>
          <p:spPr>
            <a:xfrm>
              <a:off x="3023616" y="24048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6" name="object 36"/>
            <p:cNvSpPr/>
            <p:nvPr/>
          </p:nvSpPr>
          <p:spPr>
            <a:xfrm>
              <a:off x="3023616" y="3578352"/>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7" name="object 37"/>
            <p:cNvSpPr/>
            <p:nvPr/>
          </p:nvSpPr>
          <p:spPr>
            <a:xfrm>
              <a:off x="4024883" y="1219194"/>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8" name="object 38"/>
            <p:cNvSpPr/>
            <p:nvPr/>
          </p:nvSpPr>
          <p:spPr>
            <a:xfrm>
              <a:off x="4024883" y="122529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9" name="object 39"/>
            <p:cNvSpPr/>
            <p:nvPr/>
          </p:nvSpPr>
          <p:spPr>
            <a:xfrm>
              <a:off x="4053839" y="1295400"/>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40" name="object 40"/>
            <p:cNvSpPr/>
            <p:nvPr/>
          </p:nvSpPr>
          <p:spPr>
            <a:xfrm>
              <a:off x="4024883" y="1219206"/>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1" name="object 41"/>
            <p:cNvSpPr/>
            <p:nvPr/>
          </p:nvSpPr>
          <p:spPr>
            <a:xfrm>
              <a:off x="4024883" y="1815083"/>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42" name="object 42"/>
            <p:cNvSpPr/>
            <p:nvPr/>
          </p:nvSpPr>
          <p:spPr>
            <a:xfrm>
              <a:off x="4025646"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C0504D"/>
              </a:solidFill>
            </a:ln>
          </p:spPr>
          <p:txBody>
            <a:bodyPr wrap="square" lIns="0" tIns="0" rIns="0" bIns="0" rtlCol="0"/>
            <a:lstStyle/>
            <a:p>
              <a:endParaRPr/>
            </a:p>
          </p:txBody>
        </p:sp>
        <p:sp>
          <p:nvSpPr>
            <p:cNvPr id="43" name="object 43"/>
            <p:cNvSpPr/>
            <p:nvPr/>
          </p:nvSpPr>
          <p:spPr>
            <a:xfrm>
              <a:off x="4025646" y="2399534"/>
              <a:ext cx="603250" cy="6985"/>
            </a:xfrm>
            <a:custGeom>
              <a:avLst/>
              <a:gdLst/>
              <a:ahLst/>
              <a:cxnLst/>
              <a:rect l="l" t="t" r="r" b="b"/>
              <a:pathLst>
                <a:path w="603250" h="6985">
                  <a:moveTo>
                    <a:pt x="0" y="6629"/>
                  </a:moveTo>
                  <a:lnTo>
                    <a:pt x="602970" y="0"/>
                  </a:lnTo>
                </a:path>
              </a:pathLst>
            </a:custGeom>
            <a:ln w="25908">
              <a:solidFill>
                <a:srgbClr val="C0504D"/>
              </a:solidFill>
            </a:ln>
          </p:spPr>
          <p:txBody>
            <a:bodyPr wrap="square" lIns="0" tIns="0" rIns="0" bIns="0" rtlCol="0"/>
            <a:lstStyle/>
            <a:p>
              <a:endParaRPr/>
            </a:p>
          </p:txBody>
        </p:sp>
        <p:sp>
          <p:nvSpPr>
            <p:cNvPr id="44" name="object 44"/>
            <p:cNvSpPr/>
            <p:nvPr/>
          </p:nvSpPr>
          <p:spPr>
            <a:xfrm>
              <a:off x="4025646"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C0504D"/>
              </a:solidFill>
            </a:ln>
          </p:spPr>
          <p:txBody>
            <a:bodyPr wrap="square" lIns="0" tIns="0" rIns="0" bIns="0" rtlCol="0"/>
            <a:lstStyle/>
            <a:p>
              <a:endParaRPr/>
            </a:p>
          </p:txBody>
        </p:sp>
        <p:sp>
          <p:nvSpPr>
            <p:cNvPr id="45" name="object 45"/>
            <p:cNvSpPr/>
            <p:nvPr/>
          </p:nvSpPr>
          <p:spPr>
            <a:xfrm>
              <a:off x="4024883" y="1219200"/>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6" name="object 46"/>
            <p:cNvSpPr/>
            <p:nvPr/>
          </p:nvSpPr>
          <p:spPr>
            <a:xfrm>
              <a:off x="4024883" y="23987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7" name="object 47"/>
            <p:cNvSpPr/>
            <p:nvPr/>
          </p:nvSpPr>
          <p:spPr>
            <a:xfrm>
              <a:off x="4024883" y="2994659"/>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8" name="object 48"/>
            <p:cNvSpPr/>
            <p:nvPr/>
          </p:nvSpPr>
          <p:spPr>
            <a:xfrm>
              <a:off x="4024883" y="1219198"/>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9" name="object 49"/>
            <p:cNvSpPr/>
            <p:nvPr/>
          </p:nvSpPr>
          <p:spPr>
            <a:xfrm>
              <a:off x="4024883" y="2398778"/>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50" name="object 50"/>
            <p:cNvSpPr/>
            <p:nvPr/>
          </p:nvSpPr>
          <p:spPr>
            <a:xfrm>
              <a:off x="4024883" y="3578346"/>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grpSp>
      <p:grpSp>
        <p:nvGrpSpPr>
          <p:cNvPr id="51" name="object 51"/>
          <p:cNvGrpSpPr/>
          <p:nvPr/>
        </p:nvGrpSpPr>
        <p:grpSpPr>
          <a:xfrm>
            <a:off x="2456688" y="1211276"/>
            <a:ext cx="675640" cy="2969260"/>
            <a:chOff x="932688" y="914401"/>
            <a:chExt cx="675640" cy="2969260"/>
          </a:xfrm>
        </p:grpSpPr>
        <p:sp>
          <p:nvSpPr>
            <p:cNvPr id="52" name="object 52"/>
            <p:cNvSpPr/>
            <p:nvPr/>
          </p:nvSpPr>
          <p:spPr>
            <a:xfrm>
              <a:off x="932688" y="914401"/>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53" name="object 53"/>
            <p:cNvSpPr/>
            <p:nvPr/>
          </p:nvSpPr>
          <p:spPr>
            <a:xfrm>
              <a:off x="1078230" y="1021841"/>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4" name="object 54"/>
            <p:cNvSpPr/>
            <p:nvPr/>
          </p:nvSpPr>
          <p:spPr>
            <a:xfrm>
              <a:off x="1078230" y="1611629"/>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5" name="object 55"/>
            <p:cNvSpPr/>
            <p:nvPr/>
          </p:nvSpPr>
          <p:spPr>
            <a:xfrm>
              <a:off x="1078230" y="219989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6" name="object 56"/>
            <p:cNvSpPr/>
            <p:nvPr/>
          </p:nvSpPr>
          <p:spPr>
            <a:xfrm>
              <a:off x="1078230" y="2789681"/>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7" name="object 57"/>
            <p:cNvSpPr/>
            <p:nvPr/>
          </p:nvSpPr>
          <p:spPr>
            <a:xfrm>
              <a:off x="1078230" y="3379469"/>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58" name="object 58"/>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59" name="object 59"/>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0" name="object 60"/>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1" name="object 61"/>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2" name="object 62"/>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3" name="object 63"/>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4" name="object 64"/>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grpSp>
        <p:nvGrpSpPr>
          <p:cNvPr id="65" name="object 65"/>
          <p:cNvGrpSpPr/>
          <p:nvPr/>
        </p:nvGrpSpPr>
        <p:grpSpPr>
          <a:xfrm>
            <a:off x="6536436" y="1211278"/>
            <a:ext cx="1146175" cy="2969260"/>
            <a:chOff x="5012435" y="914403"/>
            <a:chExt cx="1146175" cy="2969260"/>
          </a:xfrm>
        </p:grpSpPr>
        <p:sp>
          <p:nvSpPr>
            <p:cNvPr id="66" name="object 66"/>
            <p:cNvSpPr/>
            <p:nvPr/>
          </p:nvSpPr>
          <p:spPr>
            <a:xfrm>
              <a:off x="5481827" y="914403"/>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7" name="object 67"/>
            <p:cNvSpPr/>
            <p:nvPr/>
          </p:nvSpPr>
          <p:spPr>
            <a:xfrm>
              <a:off x="5628893" y="1021841"/>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8" name="object 68"/>
            <p:cNvSpPr/>
            <p:nvPr/>
          </p:nvSpPr>
          <p:spPr>
            <a:xfrm>
              <a:off x="5628893" y="1611629"/>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9" name="object 69"/>
            <p:cNvSpPr/>
            <p:nvPr/>
          </p:nvSpPr>
          <p:spPr>
            <a:xfrm>
              <a:off x="5628893" y="219989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70"/>
            <p:cNvSpPr/>
            <p:nvPr/>
          </p:nvSpPr>
          <p:spPr>
            <a:xfrm>
              <a:off x="5628893" y="2789681"/>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71"/>
            <p:cNvSpPr/>
            <p:nvPr/>
          </p:nvSpPr>
          <p:spPr>
            <a:xfrm>
              <a:off x="5628893" y="3379469"/>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2" name="object 72"/>
            <p:cNvSpPr/>
            <p:nvPr/>
          </p:nvSpPr>
          <p:spPr>
            <a:xfrm>
              <a:off x="5025389" y="1219958"/>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3" name="object 73"/>
            <p:cNvSpPr/>
            <p:nvPr/>
          </p:nvSpPr>
          <p:spPr>
            <a:xfrm>
              <a:off x="5025389" y="1226057"/>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4" name="object 74"/>
            <p:cNvSpPr/>
            <p:nvPr/>
          </p:nvSpPr>
          <p:spPr>
            <a:xfrm>
              <a:off x="5055869" y="1296161"/>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5" name="object 75"/>
            <p:cNvSpPr/>
            <p:nvPr/>
          </p:nvSpPr>
          <p:spPr>
            <a:xfrm>
              <a:off x="5025389" y="121996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76" name="object 76"/>
            <p:cNvSpPr/>
            <p:nvPr/>
          </p:nvSpPr>
          <p:spPr>
            <a:xfrm>
              <a:off x="5025389" y="181584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7" name="object 77"/>
            <p:cNvSpPr/>
            <p:nvPr/>
          </p:nvSpPr>
          <p:spPr>
            <a:xfrm>
              <a:off x="5025389"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78" name="object 78"/>
            <p:cNvSpPr/>
            <p:nvPr/>
          </p:nvSpPr>
          <p:spPr>
            <a:xfrm>
              <a:off x="5025389"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79" name="object 79"/>
            <p:cNvSpPr/>
            <p:nvPr/>
          </p:nvSpPr>
          <p:spPr>
            <a:xfrm>
              <a:off x="5025389"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80" name="object 80"/>
            <p:cNvSpPr/>
            <p:nvPr/>
          </p:nvSpPr>
          <p:spPr>
            <a:xfrm>
              <a:off x="5025389" y="1219961"/>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1" name="object 81"/>
            <p:cNvSpPr/>
            <p:nvPr/>
          </p:nvSpPr>
          <p:spPr>
            <a:xfrm>
              <a:off x="5025389" y="2399544"/>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2" name="object 82"/>
            <p:cNvSpPr/>
            <p:nvPr/>
          </p:nvSpPr>
          <p:spPr>
            <a:xfrm>
              <a:off x="5025389" y="2995421"/>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3" name="object 83"/>
            <p:cNvSpPr/>
            <p:nvPr/>
          </p:nvSpPr>
          <p:spPr>
            <a:xfrm>
              <a:off x="5025389" y="1219960"/>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4" name="object 84"/>
            <p:cNvSpPr/>
            <p:nvPr/>
          </p:nvSpPr>
          <p:spPr>
            <a:xfrm>
              <a:off x="5025389" y="239954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5" name="object 85"/>
            <p:cNvSpPr/>
            <p:nvPr/>
          </p:nvSpPr>
          <p:spPr>
            <a:xfrm>
              <a:off x="5025389" y="3579108"/>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grpSp>
      <p:grpSp>
        <p:nvGrpSpPr>
          <p:cNvPr id="86" name="object 86"/>
          <p:cNvGrpSpPr/>
          <p:nvPr/>
        </p:nvGrpSpPr>
        <p:grpSpPr>
          <a:xfrm>
            <a:off x="8444483" y="2311605"/>
            <a:ext cx="675640" cy="751840"/>
            <a:chOff x="6920483" y="2014730"/>
            <a:chExt cx="675640" cy="751840"/>
          </a:xfrm>
        </p:grpSpPr>
        <p:sp>
          <p:nvSpPr>
            <p:cNvPr id="87" name="object 87"/>
            <p:cNvSpPr/>
            <p:nvPr/>
          </p:nvSpPr>
          <p:spPr>
            <a:xfrm>
              <a:off x="6920483" y="2014730"/>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8" name="object 88"/>
            <p:cNvSpPr/>
            <p:nvPr/>
          </p:nvSpPr>
          <p:spPr>
            <a:xfrm>
              <a:off x="7067549" y="2207513"/>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grpSp>
      <p:sp>
        <p:nvSpPr>
          <p:cNvPr id="89" name="object 89"/>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90" name="object 90"/>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grpSp>
        <p:nvGrpSpPr>
          <p:cNvPr id="91" name="object 91"/>
          <p:cNvGrpSpPr/>
          <p:nvPr/>
        </p:nvGrpSpPr>
        <p:grpSpPr>
          <a:xfrm>
            <a:off x="8999218" y="2538556"/>
            <a:ext cx="786130" cy="313055"/>
            <a:chOff x="7475218" y="2241680"/>
            <a:chExt cx="786130" cy="313055"/>
          </a:xfrm>
        </p:grpSpPr>
        <p:sp>
          <p:nvSpPr>
            <p:cNvPr id="92" name="object 92"/>
            <p:cNvSpPr/>
            <p:nvPr/>
          </p:nvSpPr>
          <p:spPr>
            <a:xfrm>
              <a:off x="8028472" y="2241680"/>
              <a:ext cx="233045" cy="273050"/>
            </a:xfrm>
            <a:custGeom>
              <a:avLst/>
              <a:gdLst/>
              <a:ahLst/>
              <a:cxnLst/>
              <a:rect l="l" t="t" r="r" b="b"/>
              <a:pathLst>
                <a:path w="233045" h="273050">
                  <a:moveTo>
                    <a:pt x="150799" y="272659"/>
                  </a:moveTo>
                  <a:lnTo>
                    <a:pt x="136271" y="271714"/>
                  </a:lnTo>
                  <a:lnTo>
                    <a:pt x="121889" y="269222"/>
                  </a:lnTo>
                  <a:lnTo>
                    <a:pt x="107508" y="265698"/>
                  </a:lnTo>
                  <a:lnTo>
                    <a:pt x="92980" y="261659"/>
                  </a:lnTo>
                  <a:lnTo>
                    <a:pt x="77182" y="257521"/>
                  </a:lnTo>
                  <a:lnTo>
                    <a:pt x="63875" y="254488"/>
                  </a:lnTo>
                  <a:lnTo>
                    <a:pt x="51446" y="252487"/>
                  </a:lnTo>
                  <a:lnTo>
                    <a:pt x="38285" y="251444"/>
                  </a:lnTo>
                  <a:lnTo>
                    <a:pt x="29691" y="260873"/>
                  </a:lnTo>
                  <a:lnTo>
                    <a:pt x="28909" y="261659"/>
                  </a:lnTo>
                  <a:lnTo>
                    <a:pt x="22659" y="264802"/>
                  </a:lnTo>
                  <a:lnTo>
                    <a:pt x="12501" y="271088"/>
                  </a:lnTo>
                  <a:lnTo>
                    <a:pt x="4688" y="272659"/>
                  </a:lnTo>
                  <a:lnTo>
                    <a:pt x="781" y="272659"/>
                  </a:lnTo>
                  <a:lnTo>
                    <a:pt x="0" y="271088"/>
                  </a:lnTo>
                  <a:lnTo>
                    <a:pt x="0" y="268730"/>
                  </a:lnTo>
                  <a:lnTo>
                    <a:pt x="3906" y="261659"/>
                  </a:lnTo>
                  <a:lnTo>
                    <a:pt x="14064" y="253015"/>
                  </a:lnTo>
                  <a:lnTo>
                    <a:pt x="18398" y="247196"/>
                  </a:lnTo>
                  <a:lnTo>
                    <a:pt x="38176" y="211664"/>
                  </a:lnTo>
                  <a:lnTo>
                    <a:pt x="52350" y="166581"/>
                  </a:lnTo>
                  <a:lnTo>
                    <a:pt x="59577" y="139190"/>
                  </a:lnTo>
                  <a:lnTo>
                    <a:pt x="70907" y="104211"/>
                  </a:lnTo>
                  <a:lnTo>
                    <a:pt x="86631" y="68791"/>
                  </a:lnTo>
                  <a:lnTo>
                    <a:pt x="133256" y="18232"/>
                  </a:lnTo>
                  <a:lnTo>
                    <a:pt x="175717" y="1068"/>
                  </a:lnTo>
                  <a:lnTo>
                    <a:pt x="188304" y="0"/>
                  </a:lnTo>
                  <a:lnTo>
                    <a:pt x="202087" y="2651"/>
                  </a:lnTo>
                  <a:lnTo>
                    <a:pt x="211842" y="10018"/>
                  </a:lnTo>
                  <a:lnTo>
                    <a:pt x="217641" y="21215"/>
                  </a:lnTo>
                  <a:lnTo>
                    <a:pt x="219558" y="35359"/>
                  </a:lnTo>
                  <a:lnTo>
                    <a:pt x="218959" y="45132"/>
                  </a:lnTo>
                  <a:lnTo>
                    <a:pt x="189293" y="69994"/>
                  </a:lnTo>
                  <a:lnTo>
                    <a:pt x="183616" y="61289"/>
                  </a:lnTo>
                  <a:lnTo>
                    <a:pt x="183616" y="54217"/>
                  </a:lnTo>
                  <a:lnTo>
                    <a:pt x="183091" y="46986"/>
                  </a:lnTo>
                  <a:lnTo>
                    <a:pt x="180002" y="36439"/>
                  </a:lnTo>
                  <a:lnTo>
                    <a:pt x="172079" y="26924"/>
                  </a:lnTo>
                  <a:lnTo>
                    <a:pt x="157050" y="22787"/>
                  </a:lnTo>
                  <a:lnTo>
                    <a:pt x="144548" y="22787"/>
                  </a:lnTo>
                  <a:lnTo>
                    <a:pt x="142204" y="26715"/>
                  </a:lnTo>
                  <a:lnTo>
                    <a:pt x="137516" y="31430"/>
                  </a:lnTo>
                  <a:lnTo>
                    <a:pt x="108314" y="82996"/>
                  </a:lnTo>
                  <a:lnTo>
                    <a:pt x="86729" y="154009"/>
                  </a:lnTo>
                  <a:lnTo>
                    <a:pt x="82724" y="169994"/>
                  </a:lnTo>
                  <a:lnTo>
                    <a:pt x="76962" y="187600"/>
                  </a:lnTo>
                  <a:lnTo>
                    <a:pt x="68270" y="207269"/>
                  </a:lnTo>
                  <a:lnTo>
                    <a:pt x="55475" y="229442"/>
                  </a:lnTo>
                  <a:lnTo>
                    <a:pt x="60163" y="228657"/>
                  </a:lnTo>
                  <a:lnTo>
                    <a:pt x="65633" y="227871"/>
                  </a:lnTo>
                  <a:lnTo>
                    <a:pt x="70321" y="227871"/>
                  </a:lnTo>
                  <a:lnTo>
                    <a:pt x="110536" y="234501"/>
                  </a:lnTo>
                  <a:lnTo>
                    <a:pt x="137541" y="242248"/>
                  </a:lnTo>
                  <a:lnTo>
                    <a:pt x="153143" y="246238"/>
                  </a:lnTo>
                  <a:lnTo>
                    <a:pt x="167574" y="248902"/>
                  </a:lnTo>
                  <a:lnTo>
                    <a:pt x="181272" y="249872"/>
                  </a:lnTo>
                  <a:lnTo>
                    <a:pt x="187523" y="249872"/>
                  </a:lnTo>
                  <a:lnTo>
                    <a:pt x="192211" y="242800"/>
                  </a:lnTo>
                  <a:lnTo>
                    <a:pt x="193773" y="239657"/>
                  </a:lnTo>
                  <a:lnTo>
                    <a:pt x="196117" y="234157"/>
                  </a:lnTo>
                  <a:lnTo>
                    <a:pt x="198461" y="227085"/>
                  </a:lnTo>
                  <a:lnTo>
                    <a:pt x="199243" y="225513"/>
                  </a:lnTo>
                  <a:lnTo>
                    <a:pt x="209400" y="218442"/>
                  </a:lnTo>
                  <a:lnTo>
                    <a:pt x="215651" y="214513"/>
                  </a:lnTo>
                  <a:lnTo>
                    <a:pt x="224246" y="209798"/>
                  </a:lnTo>
                  <a:lnTo>
                    <a:pt x="232841" y="209798"/>
                  </a:lnTo>
                  <a:lnTo>
                    <a:pt x="232841" y="213727"/>
                  </a:lnTo>
                  <a:lnTo>
                    <a:pt x="230497" y="223156"/>
                  </a:lnTo>
                  <a:lnTo>
                    <a:pt x="223464" y="233371"/>
                  </a:lnTo>
                  <a:lnTo>
                    <a:pt x="211012" y="246471"/>
                  </a:lnTo>
                  <a:lnTo>
                    <a:pt x="193578" y="259203"/>
                  </a:lnTo>
                  <a:lnTo>
                    <a:pt x="172921" y="268841"/>
                  </a:lnTo>
                  <a:lnTo>
                    <a:pt x="150799" y="272659"/>
                  </a:lnTo>
                  <a:close/>
                </a:path>
              </a:pathLst>
            </a:custGeom>
            <a:solidFill>
              <a:srgbClr val="000000"/>
            </a:solidFill>
          </p:spPr>
          <p:txBody>
            <a:bodyPr wrap="square" lIns="0" tIns="0" rIns="0" bIns="0" rtlCol="0"/>
            <a:lstStyle/>
            <a:p>
              <a:endParaRPr/>
            </a:p>
          </p:txBody>
        </p:sp>
        <p:pic>
          <p:nvPicPr>
            <p:cNvPr id="93" name="object 93"/>
            <p:cNvPicPr/>
            <p:nvPr/>
          </p:nvPicPr>
          <p:blipFill>
            <a:blip r:embed="rId2" cstate="print"/>
            <a:stretch>
              <a:fillRect/>
            </a:stretch>
          </p:blipFill>
          <p:spPr>
            <a:xfrm>
              <a:off x="7475218" y="2304287"/>
              <a:ext cx="684275" cy="249935"/>
            </a:xfrm>
            <a:prstGeom prst="rect">
              <a:avLst/>
            </a:prstGeom>
          </p:spPr>
        </p:pic>
        <p:sp>
          <p:nvSpPr>
            <p:cNvPr id="94" name="object 94"/>
            <p:cNvSpPr/>
            <p:nvPr/>
          </p:nvSpPr>
          <p:spPr>
            <a:xfrm>
              <a:off x="7661139" y="2406717"/>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5" name="object 95"/>
            <p:cNvSpPr/>
            <p:nvPr/>
          </p:nvSpPr>
          <p:spPr>
            <a:xfrm>
              <a:off x="7596378" y="2368079"/>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grpSp>
      <p:sp>
        <p:nvSpPr>
          <p:cNvPr id="96" name="object 96"/>
          <p:cNvSpPr/>
          <p:nvPr/>
        </p:nvSpPr>
        <p:spPr>
          <a:xfrm>
            <a:off x="9835312" y="2521267"/>
            <a:ext cx="666750" cy="375920"/>
          </a:xfrm>
          <a:custGeom>
            <a:avLst/>
            <a:gdLst/>
            <a:ahLst/>
            <a:cxnLst/>
            <a:rect l="l" t="t" r="r" b="b"/>
            <a:pathLst>
              <a:path w="666750" h="375919">
                <a:moveTo>
                  <a:pt x="86728" y="1574"/>
                </a:moveTo>
                <a:lnTo>
                  <a:pt x="85166" y="12"/>
                </a:lnTo>
                <a:lnTo>
                  <a:pt x="82829" y="12"/>
                </a:lnTo>
                <a:lnTo>
                  <a:pt x="41846" y="42113"/>
                </a:lnTo>
                <a:lnTo>
                  <a:pt x="11874" y="104495"/>
                </a:lnTo>
                <a:lnTo>
                  <a:pt x="1028" y="162483"/>
                </a:lnTo>
                <a:lnTo>
                  <a:pt x="0" y="187807"/>
                </a:lnTo>
                <a:lnTo>
                  <a:pt x="1054" y="212725"/>
                </a:lnTo>
                <a:lnTo>
                  <a:pt x="12522" y="272884"/>
                </a:lnTo>
                <a:lnTo>
                  <a:pt x="42824" y="335495"/>
                </a:lnTo>
                <a:lnTo>
                  <a:pt x="75552" y="371068"/>
                </a:lnTo>
                <a:lnTo>
                  <a:pt x="82829" y="375602"/>
                </a:lnTo>
                <a:lnTo>
                  <a:pt x="85166" y="375602"/>
                </a:lnTo>
                <a:lnTo>
                  <a:pt x="86728" y="374815"/>
                </a:lnTo>
                <a:lnTo>
                  <a:pt x="86728" y="370103"/>
                </a:lnTo>
                <a:lnTo>
                  <a:pt x="80479" y="363816"/>
                </a:lnTo>
                <a:lnTo>
                  <a:pt x="51549" y="324485"/>
                </a:lnTo>
                <a:lnTo>
                  <a:pt x="33604" y="279641"/>
                </a:lnTo>
                <a:lnTo>
                  <a:pt x="24447" y="232879"/>
                </a:lnTo>
                <a:lnTo>
                  <a:pt x="21882" y="187807"/>
                </a:lnTo>
                <a:lnTo>
                  <a:pt x="24803" y="139179"/>
                </a:lnTo>
                <a:lnTo>
                  <a:pt x="34671" y="92240"/>
                </a:lnTo>
                <a:lnTo>
                  <a:pt x="53200" y="48691"/>
                </a:lnTo>
                <a:lnTo>
                  <a:pt x="82042" y="10223"/>
                </a:lnTo>
                <a:lnTo>
                  <a:pt x="86728" y="5511"/>
                </a:lnTo>
                <a:lnTo>
                  <a:pt x="86728" y="1574"/>
                </a:lnTo>
                <a:close/>
              </a:path>
              <a:path w="666750" h="375919">
                <a:moveTo>
                  <a:pt x="543039" y="24371"/>
                </a:moveTo>
                <a:lnTo>
                  <a:pt x="534949" y="24485"/>
                </a:lnTo>
                <a:lnTo>
                  <a:pt x="525754" y="24752"/>
                </a:lnTo>
                <a:lnTo>
                  <a:pt x="515239" y="25031"/>
                </a:lnTo>
                <a:lnTo>
                  <a:pt x="503186" y="25146"/>
                </a:lnTo>
                <a:lnTo>
                  <a:pt x="491185" y="25133"/>
                </a:lnTo>
                <a:lnTo>
                  <a:pt x="477507" y="25057"/>
                </a:lnTo>
                <a:lnTo>
                  <a:pt x="463969" y="24815"/>
                </a:lnTo>
                <a:lnTo>
                  <a:pt x="452399" y="24371"/>
                </a:lnTo>
                <a:lnTo>
                  <a:pt x="452399" y="41656"/>
                </a:lnTo>
                <a:lnTo>
                  <a:pt x="460806" y="41719"/>
                </a:lnTo>
                <a:lnTo>
                  <a:pt x="470954" y="42240"/>
                </a:lnTo>
                <a:lnTo>
                  <a:pt x="481406" y="43637"/>
                </a:lnTo>
                <a:lnTo>
                  <a:pt x="490689" y="46367"/>
                </a:lnTo>
                <a:lnTo>
                  <a:pt x="426618" y="213728"/>
                </a:lnTo>
                <a:lnTo>
                  <a:pt x="360210" y="41656"/>
                </a:lnTo>
                <a:lnTo>
                  <a:pt x="396151" y="41656"/>
                </a:lnTo>
                <a:lnTo>
                  <a:pt x="396151" y="24371"/>
                </a:lnTo>
                <a:lnTo>
                  <a:pt x="382270" y="24815"/>
                </a:lnTo>
                <a:lnTo>
                  <a:pt x="364210" y="25057"/>
                </a:lnTo>
                <a:lnTo>
                  <a:pt x="345706" y="25133"/>
                </a:lnTo>
                <a:lnTo>
                  <a:pt x="330517" y="25146"/>
                </a:lnTo>
                <a:lnTo>
                  <a:pt x="317538" y="25133"/>
                </a:lnTo>
                <a:lnTo>
                  <a:pt x="301701" y="25057"/>
                </a:lnTo>
                <a:lnTo>
                  <a:pt x="286016" y="24815"/>
                </a:lnTo>
                <a:lnTo>
                  <a:pt x="273469" y="24371"/>
                </a:lnTo>
                <a:lnTo>
                  <a:pt x="273469" y="41656"/>
                </a:lnTo>
                <a:lnTo>
                  <a:pt x="305511" y="41656"/>
                </a:lnTo>
                <a:lnTo>
                  <a:pt x="321132" y="81724"/>
                </a:lnTo>
                <a:lnTo>
                  <a:pt x="270344" y="213728"/>
                </a:lnTo>
                <a:lnTo>
                  <a:pt x="203936" y="41656"/>
                </a:lnTo>
                <a:lnTo>
                  <a:pt x="239877" y="41656"/>
                </a:lnTo>
                <a:lnTo>
                  <a:pt x="239877" y="24371"/>
                </a:lnTo>
                <a:lnTo>
                  <a:pt x="226009" y="24815"/>
                </a:lnTo>
                <a:lnTo>
                  <a:pt x="208038" y="25057"/>
                </a:lnTo>
                <a:lnTo>
                  <a:pt x="189776" y="25133"/>
                </a:lnTo>
                <a:lnTo>
                  <a:pt x="175018" y="25146"/>
                </a:lnTo>
                <a:lnTo>
                  <a:pt x="161594" y="25133"/>
                </a:lnTo>
                <a:lnTo>
                  <a:pt x="145529" y="25057"/>
                </a:lnTo>
                <a:lnTo>
                  <a:pt x="129755" y="24815"/>
                </a:lnTo>
                <a:lnTo>
                  <a:pt x="117208" y="24371"/>
                </a:lnTo>
                <a:lnTo>
                  <a:pt x="117208" y="41656"/>
                </a:lnTo>
                <a:lnTo>
                  <a:pt x="150025" y="41656"/>
                </a:lnTo>
                <a:lnTo>
                  <a:pt x="239090" y="275018"/>
                </a:lnTo>
                <a:lnTo>
                  <a:pt x="241439" y="281305"/>
                </a:lnTo>
                <a:lnTo>
                  <a:pt x="243001" y="285242"/>
                </a:lnTo>
                <a:lnTo>
                  <a:pt x="261759" y="285242"/>
                </a:lnTo>
                <a:lnTo>
                  <a:pt x="263321" y="281305"/>
                </a:lnTo>
                <a:lnTo>
                  <a:pt x="265658" y="275018"/>
                </a:lnTo>
                <a:lnTo>
                  <a:pt x="330517" y="106083"/>
                </a:lnTo>
                <a:lnTo>
                  <a:pt x="395363" y="275018"/>
                </a:lnTo>
                <a:lnTo>
                  <a:pt x="397713" y="281305"/>
                </a:lnTo>
                <a:lnTo>
                  <a:pt x="399275" y="285242"/>
                </a:lnTo>
                <a:lnTo>
                  <a:pt x="418020" y="285242"/>
                </a:lnTo>
                <a:lnTo>
                  <a:pt x="419582" y="281305"/>
                </a:lnTo>
                <a:lnTo>
                  <a:pt x="421144" y="275018"/>
                </a:lnTo>
                <a:lnTo>
                  <a:pt x="507873" y="51079"/>
                </a:lnTo>
                <a:lnTo>
                  <a:pt x="510222" y="44792"/>
                </a:lnTo>
                <a:lnTo>
                  <a:pt x="510222" y="44005"/>
                </a:lnTo>
                <a:lnTo>
                  <a:pt x="521944" y="42443"/>
                </a:lnTo>
                <a:lnTo>
                  <a:pt x="529755" y="41656"/>
                </a:lnTo>
                <a:lnTo>
                  <a:pt x="543039" y="41656"/>
                </a:lnTo>
                <a:lnTo>
                  <a:pt x="543039" y="24371"/>
                </a:lnTo>
                <a:close/>
              </a:path>
              <a:path w="666750" h="375919">
                <a:moveTo>
                  <a:pt x="666496" y="187807"/>
                </a:moveTo>
                <a:lnTo>
                  <a:pt x="662000" y="134277"/>
                </a:lnTo>
                <a:lnTo>
                  <a:pt x="642264" y="70726"/>
                </a:lnTo>
                <a:lnTo>
                  <a:pt x="605942" y="17983"/>
                </a:lnTo>
                <a:lnTo>
                  <a:pt x="583666" y="0"/>
                </a:lnTo>
                <a:lnTo>
                  <a:pt x="581329" y="0"/>
                </a:lnTo>
                <a:lnTo>
                  <a:pt x="579767" y="1574"/>
                </a:lnTo>
                <a:lnTo>
                  <a:pt x="579767" y="5511"/>
                </a:lnTo>
                <a:lnTo>
                  <a:pt x="586790" y="12573"/>
                </a:lnTo>
                <a:lnTo>
                  <a:pt x="611327" y="44488"/>
                </a:lnTo>
                <a:lnTo>
                  <a:pt x="629475" y="84569"/>
                </a:lnTo>
                <a:lnTo>
                  <a:pt x="640740" y="132473"/>
                </a:lnTo>
                <a:lnTo>
                  <a:pt x="644613" y="187807"/>
                </a:lnTo>
                <a:lnTo>
                  <a:pt x="641819" y="236105"/>
                </a:lnTo>
                <a:lnTo>
                  <a:pt x="632206" y="283083"/>
                </a:lnTo>
                <a:lnTo>
                  <a:pt x="613956" y="326809"/>
                </a:lnTo>
                <a:lnTo>
                  <a:pt x="585228" y="365391"/>
                </a:lnTo>
                <a:lnTo>
                  <a:pt x="579767" y="370103"/>
                </a:lnTo>
                <a:lnTo>
                  <a:pt x="579767" y="374027"/>
                </a:lnTo>
                <a:lnTo>
                  <a:pt x="581329" y="375602"/>
                </a:lnTo>
                <a:lnTo>
                  <a:pt x="583666" y="375602"/>
                </a:lnTo>
                <a:lnTo>
                  <a:pt x="625094" y="334162"/>
                </a:lnTo>
                <a:lnTo>
                  <a:pt x="654621" y="271780"/>
                </a:lnTo>
                <a:lnTo>
                  <a:pt x="665467" y="213245"/>
                </a:lnTo>
                <a:lnTo>
                  <a:pt x="666496" y="187807"/>
                </a:lnTo>
                <a:close/>
              </a:path>
            </a:pathLst>
          </a:custGeom>
          <a:solidFill>
            <a:srgbClr val="000000"/>
          </a:solidFill>
        </p:spPr>
        <p:txBody>
          <a:bodyPr wrap="square" lIns="0" tIns="0" rIns="0" bIns="0" rtlCol="0"/>
          <a:lstStyle/>
          <a:p>
            <a:endParaRPr/>
          </a:p>
        </p:txBody>
      </p:sp>
      <p:grpSp>
        <p:nvGrpSpPr>
          <p:cNvPr id="97" name="object 97"/>
          <p:cNvGrpSpPr/>
          <p:nvPr/>
        </p:nvGrpSpPr>
        <p:grpSpPr>
          <a:xfrm>
            <a:off x="2282761" y="4057619"/>
            <a:ext cx="7135495" cy="2364105"/>
            <a:chOff x="914400" y="3942588"/>
            <a:chExt cx="7135495" cy="2364105"/>
          </a:xfrm>
        </p:grpSpPr>
        <p:pic>
          <p:nvPicPr>
            <p:cNvPr id="98" name="object 98"/>
            <p:cNvPicPr/>
            <p:nvPr/>
          </p:nvPicPr>
          <p:blipFill>
            <a:blip r:embed="rId3" cstate="print"/>
            <a:stretch>
              <a:fillRect/>
            </a:stretch>
          </p:blipFill>
          <p:spPr>
            <a:xfrm>
              <a:off x="914400" y="3942588"/>
              <a:ext cx="7135367" cy="2363723"/>
            </a:xfrm>
            <a:prstGeom prst="rect">
              <a:avLst/>
            </a:prstGeom>
          </p:spPr>
        </p:pic>
        <p:sp>
          <p:nvSpPr>
            <p:cNvPr id="99" name="object 99"/>
            <p:cNvSpPr/>
            <p:nvPr/>
          </p:nvSpPr>
          <p:spPr>
            <a:xfrm>
              <a:off x="6665976" y="5125214"/>
              <a:ext cx="929640" cy="855344"/>
            </a:xfrm>
            <a:custGeom>
              <a:avLst/>
              <a:gdLst/>
              <a:ahLst/>
              <a:cxnLst/>
              <a:rect l="l" t="t" r="r" b="b"/>
              <a:pathLst>
                <a:path w="929640" h="855345">
                  <a:moveTo>
                    <a:pt x="787146" y="0"/>
                  </a:moveTo>
                  <a:lnTo>
                    <a:pt x="142494" y="0"/>
                  </a:lnTo>
                  <a:lnTo>
                    <a:pt x="97453" y="7263"/>
                  </a:lnTo>
                  <a:lnTo>
                    <a:pt x="58336" y="27491"/>
                  </a:lnTo>
                  <a:lnTo>
                    <a:pt x="27491" y="58336"/>
                  </a:lnTo>
                  <a:lnTo>
                    <a:pt x="7263" y="97453"/>
                  </a:lnTo>
                  <a:lnTo>
                    <a:pt x="0" y="142493"/>
                  </a:lnTo>
                  <a:lnTo>
                    <a:pt x="0" y="712469"/>
                  </a:lnTo>
                  <a:lnTo>
                    <a:pt x="7263" y="757506"/>
                  </a:lnTo>
                  <a:lnTo>
                    <a:pt x="27491" y="796621"/>
                  </a:lnTo>
                  <a:lnTo>
                    <a:pt x="58336" y="827468"/>
                  </a:lnTo>
                  <a:lnTo>
                    <a:pt x="97453" y="847698"/>
                  </a:lnTo>
                  <a:lnTo>
                    <a:pt x="142494" y="854963"/>
                  </a:lnTo>
                  <a:lnTo>
                    <a:pt x="787146" y="854963"/>
                  </a:lnTo>
                  <a:lnTo>
                    <a:pt x="832186" y="847698"/>
                  </a:lnTo>
                  <a:lnTo>
                    <a:pt x="871303" y="827468"/>
                  </a:lnTo>
                  <a:lnTo>
                    <a:pt x="902148" y="796621"/>
                  </a:lnTo>
                  <a:lnTo>
                    <a:pt x="922376" y="757506"/>
                  </a:lnTo>
                  <a:lnTo>
                    <a:pt x="929640" y="712469"/>
                  </a:lnTo>
                  <a:lnTo>
                    <a:pt x="929640" y="142493"/>
                  </a:lnTo>
                  <a:lnTo>
                    <a:pt x="922376" y="97453"/>
                  </a:lnTo>
                  <a:lnTo>
                    <a:pt x="902148" y="58336"/>
                  </a:lnTo>
                  <a:lnTo>
                    <a:pt x="871303" y="27491"/>
                  </a:lnTo>
                  <a:lnTo>
                    <a:pt x="832186" y="7263"/>
                  </a:lnTo>
                  <a:lnTo>
                    <a:pt x="787146" y="0"/>
                  </a:lnTo>
                  <a:close/>
                </a:path>
              </a:pathLst>
            </a:custGeom>
            <a:solidFill>
              <a:srgbClr val="FF0000">
                <a:alpha val="50195"/>
              </a:srgbClr>
            </a:solidFill>
          </p:spPr>
          <p:txBody>
            <a:bodyPr wrap="square" lIns="0" tIns="0" rIns="0" bIns="0" rtlCol="0"/>
            <a:lstStyle/>
            <a:p>
              <a:endParaRPr/>
            </a:p>
          </p:txBody>
        </p:sp>
      </p:grpSp>
      <p:sp>
        <p:nvSpPr>
          <p:cNvPr id="102" name="标题 101">
            <a:extLst>
              <a:ext uri="{FF2B5EF4-FFF2-40B4-BE49-F238E27FC236}">
                <a16:creationId xmlns:a16="http://schemas.microsoft.com/office/drawing/2014/main" id="{00390579-505F-E54E-AF90-1906A762F959}"/>
              </a:ext>
            </a:extLst>
          </p:cNvPr>
          <p:cNvSpPr>
            <a:spLocks noGrp="1"/>
          </p:cNvSpPr>
          <p:nvPr>
            <p:ph type="title"/>
          </p:nvPr>
        </p:nvSpPr>
        <p:spPr/>
        <p:txBody>
          <a:bodyPr/>
          <a:lstStyle/>
          <a:p>
            <a:r>
              <a:rPr lang="zh-CN" altLang="en-US" dirty="0"/>
              <a:t>反向传播</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211276"/>
            <a:ext cx="9144000" cy="5943600"/>
            <a:chOff x="0" y="914401"/>
            <a:chExt cx="9144000" cy="5943600"/>
          </a:xfrm>
        </p:grpSpPr>
        <p:sp>
          <p:nvSpPr>
            <p:cNvPr id="3" name="object 3"/>
            <p:cNvSpPr/>
            <p:nvPr/>
          </p:nvSpPr>
          <p:spPr>
            <a:xfrm>
              <a:off x="4482084"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4" name="object 4"/>
            <p:cNvSpPr/>
            <p:nvPr/>
          </p:nvSpPr>
          <p:spPr>
            <a:xfrm>
              <a:off x="4629150"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5" name="object 5"/>
            <p:cNvSpPr/>
            <p:nvPr/>
          </p:nvSpPr>
          <p:spPr>
            <a:xfrm>
              <a:off x="4629150"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6" name="object 6"/>
            <p:cNvSpPr/>
            <p:nvPr/>
          </p:nvSpPr>
          <p:spPr>
            <a:xfrm>
              <a:off x="4629150"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7" name="object 7"/>
            <p:cNvSpPr/>
            <p:nvPr/>
          </p:nvSpPr>
          <p:spPr>
            <a:xfrm>
              <a:off x="4629150"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8" name="object 8"/>
            <p:cNvSpPr/>
            <p:nvPr/>
          </p:nvSpPr>
          <p:spPr>
            <a:xfrm>
              <a:off x="4629150"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9" name="object 9"/>
            <p:cNvSpPr/>
            <p:nvPr/>
          </p:nvSpPr>
          <p:spPr>
            <a:xfrm>
              <a:off x="3480815" y="920499"/>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0" name="object 10"/>
            <p:cNvSpPr/>
            <p:nvPr/>
          </p:nvSpPr>
          <p:spPr>
            <a:xfrm>
              <a:off x="3627882" y="102793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3627882" y="161772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2" name="object 12"/>
            <p:cNvSpPr/>
            <p:nvPr/>
          </p:nvSpPr>
          <p:spPr>
            <a:xfrm>
              <a:off x="3627882" y="220751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627882" y="27973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 name="object 14"/>
            <p:cNvSpPr/>
            <p:nvPr/>
          </p:nvSpPr>
          <p:spPr>
            <a:xfrm>
              <a:off x="3627882" y="3387090"/>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2481072"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6" name="object 16"/>
            <p:cNvSpPr/>
            <p:nvPr/>
          </p:nvSpPr>
          <p:spPr>
            <a:xfrm>
              <a:off x="2628138"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7" name="object 17"/>
            <p:cNvSpPr/>
            <p:nvPr/>
          </p:nvSpPr>
          <p:spPr>
            <a:xfrm>
              <a:off x="2628138"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8" name="object 18"/>
            <p:cNvSpPr/>
            <p:nvPr/>
          </p:nvSpPr>
          <p:spPr>
            <a:xfrm>
              <a:off x="2628138"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628138"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0" name="object 20"/>
            <p:cNvSpPr/>
            <p:nvPr/>
          </p:nvSpPr>
          <p:spPr>
            <a:xfrm>
              <a:off x="2628138"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1" name="object 21"/>
            <p:cNvSpPr/>
            <p:nvPr/>
          </p:nvSpPr>
          <p:spPr>
            <a:xfrm>
              <a:off x="3023616" y="1219200"/>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2" name="object 22"/>
            <p:cNvSpPr/>
            <p:nvPr/>
          </p:nvSpPr>
          <p:spPr>
            <a:xfrm>
              <a:off x="3023616" y="1225298"/>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3" name="object 23"/>
            <p:cNvSpPr/>
            <p:nvPr/>
          </p:nvSpPr>
          <p:spPr>
            <a:xfrm>
              <a:off x="3023616" y="1808988"/>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4" name="object 24"/>
            <p:cNvSpPr/>
            <p:nvPr/>
          </p:nvSpPr>
          <p:spPr>
            <a:xfrm>
              <a:off x="3023616" y="1225294"/>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5" name="object 25"/>
            <p:cNvSpPr/>
            <p:nvPr/>
          </p:nvSpPr>
          <p:spPr>
            <a:xfrm>
              <a:off x="3024377" y="2399538"/>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26" name="object 26"/>
            <p:cNvSpPr/>
            <p:nvPr/>
          </p:nvSpPr>
          <p:spPr>
            <a:xfrm>
              <a:off x="3023616" y="2398775"/>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27" name="object 27"/>
            <p:cNvSpPr/>
            <p:nvPr/>
          </p:nvSpPr>
          <p:spPr>
            <a:xfrm>
              <a:off x="3023616" y="1225293"/>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28" name="object 28"/>
            <p:cNvSpPr/>
            <p:nvPr/>
          </p:nvSpPr>
          <p:spPr>
            <a:xfrm>
              <a:off x="3023616" y="24048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9" name="object 29"/>
            <p:cNvSpPr/>
            <p:nvPr/>
          </p:nvSpPr>
          <p:spPr>
            <a:xfrm>
              <a:off x="3023616" y="2988563"/>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0" name="object 30"/>
            <p:cNvSpPr/>
            <p:nvPr/>
          </p:nvSpPr>
          <p:spPr>
            <a:xfrm>
              <a:off x="3023616" y="1225290"/>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1" name="object 31"/>
            <p:cNvSpPr/>
            <p:nvPr/>
          </p:nvSpPr>
          <p:spPr>
            <a:xfrm>
              <a:off x="3023616" y="24048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2" name="object 32"/>
            <p:cNvSpPr/>
            <p:nvPr/>
          </p:nvSpPr>
          <p:spPr>
            <a:xfrm>
              <a:off x="3023616" y="3578352"/>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3" name="object 33"/>
            <p:cNvSpPr/>
            <p:nvPr/>
          </p:nvSpPr>
          <p:spPr>
            <a:xfrm>
              <a:off x="4024884" y="1219194"/>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4" name="object 34"/>
            <p:cNvSpPr/>
            <p:nvPr/>
          </p:nvSpPr>
          <p:spPr>
            <a:xfrm>
              <a:off x="4024884" y="122529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5" name="object 35"/>
            <p:cNvSpPr/>
            <p:nvPr/>
          </p:nvSpPr>
          <p:spPr>
            <a:xfrm>
              <a:off x="4053840" y="1295400"/>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36" name="object 36"/>
            <p:cNvSpPr/>
            <p:nvPr/>
          </p:nvSpPr>
          <p:spPr>
            <a:xfrm>
              <a:off x="4024884" y="1219206"/>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37" name="object 37"/>
            <p:cNvSpPr/>
            <p:nvPr/>
          </p:nvSpPr>
          <p:spPr>
            <a:xfrm>
              <a:off x="4024884" y="1815083"/>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8" name="object 38"/>
            <p:cNvSpPr/>
            <p:nvPr/>
          </p:nvSpPr>
          <p:spPr>
            <a:xfrm>
              <a:off x="4025646"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C0504D"/>
              </a:solidFill>
            </a:ln>
          </p:spPr>
          <p:txBody>
            <a:bodyPr wrap="square" lIns="0" tIns="0" rIns="0" bIns="0" rtlCol="0"/>
            <a:lstStyle/>
            <a:p>
              <a:endParaRPr/>
            </a:p>
          </p:txBody>
        </p:sp>
        <p:sp>
          <p:nvSpPr>
            <p:cNvPr id="39" name="object 39"/>
            <p:cNvSpPr/>
            <p:nvPr/>
          </p:nvSpPr>
          <p:spPr>
            <a:xfrm>
              <a:off x="4025646" y="2399534"/>
              <a:ext cx="603250" cy="6985"/>
            </a:xfrm>
            <a:custGeom>
              <a:avLst/>
              <a:gdLst/>
              <a:ahLst/>
              <a:cxnLst/>
              <a:rect l="l" t="t" r="r" b="b"/>
              <a:pathLst>
                <a:path w="603250" h="6985">
                  <a:moveTo>
                    <a:pt x="0" y="6629"/>
                  </a:moveTo>
                  <a:lnTo>
                    <a:pt x="602970" y="0"/>
                  </a:lnTo>
                </a:path>
              </a:pathLst>
            </a:custGeom>
            <a:ln w="25908">
              <a:solidFill>
                <a:srgbClr val="C0504D"/>
              </a:solidFill>
            </a:ln>
          </p:spPr>
          <p:txBody>
            <a:bodyPr wrap="square" lIns="0" tIns="0" rIns="0" bIns="0" rtlCol="0"/>
            <a:lstStyle/>
            <a:p>
              <a:endParaRPr/>
            </a:p>
          </p:txBody>
        </p:sp>
        <p:sp>
          <p:nvSpPr>
            <p:cNvPr id="40" name="object 40"/>
            <p:cNvSpPr/>
            <p:nvPr/>
          </p:nvSpPr>
          <p:spPr>
            <a:xfrm>
              <a:off x="4025646"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C0504D"/>
              </a:solidFill>
            </a:ln>
          </p:spPr>
          <p:txBody>
            <a:bodyPr wrap="square" lIns="0" tIns="0" rIns="0" bIns="0" rtlCol="0"/>
            <a:lstStyle/>
            <a:p>
              <a:endParaRPr/>
            </a:p>
          </p:txBody>
        </p:sp>
        <p:sp>
          <p:nvSpPr>
            <p:cNvPr id="41" name="object 41"/>
            <p:cNvSpPr/>
            <p:nvPr/>
          </p:nvSpPr>
          <p:spPr>
            <a:xfrm>
              <a:off x="4024884" y="1219200"/>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2" name="object 42"/>
            <p:cNvSpPr/>
            <p:nvPr/>
          </p:nvSpPr>
          <p:spPr>
            <a:xfrm>
              <a:off x="4024884" y="23987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3" name="object 43"/>
            <p:cNvSpPr/>
            <p:nvPr/>
          </p:nvSpPr>
          <p:spPr>
            <a:xfrm>
              <a:off x="4024884" y="2994659"/>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4" name="object 44"/>
            <p:cNvSpPr/>
            <p:nvPr/>
          </p:nvSpPr>
          <p:spPr>
            <a:xfrm>
              <a:off x="4024884" y="1219198"/>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5" name="object 45"/>
            <p:cNvSpPr/>
            <p:nvPr/>
          </p:nvSpPr>
          <p:spPr>
            <a:xfrm>
              <a:off x="4024884" y="2398778"/>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46" name="object 46"/>
            <p:cNvSpPr/>
            <p:nvPr/>
          </p:nvSpPr>
          <p:spPr>
            <a:xfrm>
              <a:off x="4024884" y="3578346"/>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47" name="object 47"/>
            <p:cNvSpPr/>
            <p:nvPr/>
          </p:nvSpPr>
          <p:spPr>
            <a:xfrm>
              <a:off x="932688" y="914401"/>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48" name="object 48"/>
            <p:cNvSpPr/>
            <p:nvPr/>
          </p:nvSpPr>
          <p:spPr>
            <a:xfrm>
              <a:off x="1078230" y="1021841"/>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49" name="object 49"/>
            <p:cNvSpPr/>
            <p:nvPr/>
          </p:nvSpPr>
          <p:spPr>
            <a:xfrm>
              <a:off x="1078230" y="1611629"/>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0" name="object 50"/>
            <p:cNvSpPr/>
            <p:nvPr/>
          </p:nvSpPr>
          <p:spPr>
            <a:xfrm>
              <a:off x="1078230" y="219989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1" name="object 51"/>
            <p:cNvSpPr/>
            <p:nvPr/>
          </p:nvSpPr>
          <p:spPr>
            <a:xfrm>
              <a:off x="1078230" y="2789681"/>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2" name="object 52"/>
            <p:cNvSpPr/>
            <p:nvPr/>
          </p:nvSpPr>
          <p:spPr>
            <a:xfrm>
              <a:off x="1078230" y="3379469"/>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57" name="object 57"/>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58" name="object 58"/>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59" name="object 59"/>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0" name="object 60"/>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1" name="object 61"/>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2" name="object 62"/>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3" name="object 63"/>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grpSp>
        <p:nvGrpSpPr>
          <p:cNvPr id="64" name="object 64"/>
          <p:cNvGrpSpPr/>
          <p:nvPr/>
        </p:nvGrpSpPr>
        <p:grpSpPr>
          <a:xfrm>
            <a:off x="6536373" y="1211278"/>
            <a:ext cx="2583815" cy="2969260"/>
            <a:chOff x="5012372" y="914403"/>
            <a:chExt cx="2583815" cy="2969260"/>
          </a:xfrm>
        </p:grpSpPr>
        <p:sp>
          <p:nvSpPr>
            <p:cNvPr id="65" name="object 65"/>
            <p:cNvSpPr/>
            <p:nvPr/>
          </p:nvSpPr>
          <p:spPr>
            <a:xfrm>
              <a:off x="5481827" y="914403"/>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6" name="object 66"/>
            <p:cNvSpPr/>
            <p:nvPr/>
          </p:nvSpPr>
          <p:spPr>
            <a:xfrm>
              <a:off x="5628893" y="1021841"/>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7" name="object 67"/>
            <p:cNvSpPr/>
            <p:nvPr/>
          </p:nvSpPr>
          <p:spPr>
            <a:xfrm>
              <a:off x="5628893" y="1611629"/>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8" name="object 68"/>
            <p:cNvSpPr/>
            <p:nvPr/>
          </p:nvSpPr>
          <p:spPr>
            <a:xfrm>
              <a:off x="5628893" y="219989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9" name="object 69"/>
            <p:cNvSpPr/>
            <p:nvPr/>
          </p:nvSpPr>
          <p:spPr>
            <a:xfrm>
              <a:off x="5628893" y="2789681"/>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70"/>
            <p:cNvSpPr/>
            <p:nvPr/>
          </p:nvSpPr>
          <p:spPr>
            <a:xfrm>
              <a:off x="5628893" y="3379469"/>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71"/>
            <p:cNvSpPr/>
            <p:nvPr/>
          </p:nvSpPr>
          <p:spPr>
            <a:xfrm>
              <a:off x="5025389" y="1219958"/>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2" name="object 72"/>
            <p:cNvSpPr/>
            <p:nvPr/>
          </p:nvSpPr>
          <p:spPr>
            <a:xfrm>
              <a:off x="5025389" y="1226057"/>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3" name="object 73"/>
            <p:cNvSpPr/>
            <p:nvPr/>
          </p:nvSpPr>
          <p:spPr>
            <a:xfrm>
              <a:off x="5055869" y="1296161"/>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4" name="object 74"/>
            <p:cNvSpPr/>
            <p:nvPr/>
          </p:nvSpPr>
          <p:spPr>
            <a:xfrm>
              <a:off x="5025389" y="121996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75" name="object 75"/>
            <p:cNvSpPr/>
            <p:nvPr/>
          </p:nvSpPr>
          <p:spPr>
            <a:xfrm>
              <a:off x="5025389" y="181584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6" name="object 76"/>
            <p:cNvSpPr/>
            <p:nvPr/>
          </p:nvSpPr>
          <p:spPr>
            <a:xfrm>
              <a:off x="5025389"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77" name="object 77"/>
            <p:cNvSpPr/>
            <p:nvPr/>
          </p:nvSpPr>
          <p:spPr>
            <a:xfrm>
              <a:off x="5025389"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78" name="object 78"/>
            <p:cNvSpPr/>
            <p:nvPr/>
          </p:nvSpPr>
          <p:spPr>
            <a:xfrm>
              <a:off x="5025389"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79" name="object 79"/>
            <p:cNvSpPr/>
            <p:nvPr/>
          </p:nvSpPr>
          <p:spPr>
            <a:xfrm>
              <a:off x="5025389" y="1219961"/>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0" name="object 80"/>
            <p:cNvSpPr/>
            <p:nvPr/>
          </p:nvSpPr>
          <p:spPr>
            <a:xfrm>
              <a:off x="5025389" y="2399544"/>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1" name="object 81"/>
            <p:cNvSpPr/>
            <p:nvPr/>
          </p:nvSpPr>
          <p:spPr>
            <a:xfrm>
              <a:off x="5025389" y="2995421"/>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2" name="object 82"/>
            <p:cNvSpPr/>
            <p:nvPr/>
          </p:nvSpPr>
          <p:spPr>
            <a:xfrm>
              <a:off x="5025389" y="1219960"/>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3" name="object 83"/>
            <p:cNvSpPr/>
            <p:nvPr/>
          </p:nvSpPr>
          <p:spPr>
            <a:xfrm>
              <a:off x="5025389" y="239954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4" name="object 84"/>
            <p:cNvSpPr/>
            <p:nvPr/>
          </p:nvSpPr>
          <p:spPr>
            <a:xfrm>
              <a:off x="5025389" y="3579108"/>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85" name="object 85"/>
            <p:cNvSpPr/>
            <p:nvPr/>
          </p:nvSpPr>
          <p:spPr>
            <a:xfrm>
              <a:off x="6920483" y="2014730"/>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6" name="object 86"/>
            <p:cNvSpPr/>
            <p:nvPr/>
          </p:nvSpPr>
          <p:spPr>
            <a:xfrm>
              <a:off x="7067549" y="2207513"/>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grpSp>
      <p:sp>
        <p:nvSpPr>
          <p:cNvPr id="87" name="object 87"/>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88" name="object 88"/>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pic>
        <p:nvPicPr>
          <p:cNvPr id="90" name="object 90"/>
          <p:cNvPicPr/>
          <p:nvPr/>
        </p:nvPicPr>
        <p:blipFill>
          <a:blip r:embed="rId2" cstate="print"/>
          <a:stretch>
            <a:fillRect/>
          </a:stretch>
        </p:blipFill>
        <p:spPr>
          <a:xfrm>
            <a:off x="2429256" y="4087064"/>
            <a:ext cx="6742175" cy="2654807"/>
          </a:xfrm>
          <a:prstGeom prst="rect">
            <a:avLst/>
          </a:prstGeom>
        </p:spPr>
      </p:pic>
      <p:sp>
        <p:nvSpPr>
          <p:cNvPr id="91" name="object 91"/>
          <p:cNvSpPr/>
          <p:nvPr/>
        </p:nvSpPr>
        <p:spPr>
          <a:xfrm>
            <a:off x="9552471" y="2521268"/>
            <a:ext cx="949960" cy="375920"/>
          </a:xfrm>
          <a:custGeom>
            <a:avLst/>
            <a:gdLst/>
            <a:ahLst/>
            <a:cxnLst/>
            <a:rect l="l" t="t" r="r" b="b"/>
            <a:pathLst>
              <a:path w="949959" h="375919">
                <a:moveTo>
                  <a:pt x="232841" y="227088"/>
                </a:moveTo>
                <a:lnTo>
                  <a:pt x="224243" y="227088"/>
                </a:lnTo>
                <a:lnTo>
                  <a:pt x="215646" y="231813"/>
                </a:lnTo>
                <a:lnTo>
                  <a:pt x="209397" y="235737"/>
                </a:lnTo>
                <a:lnTo>
                  <a:pt x="199237" y="242811"/>
                </a:lnTo>
                <a:lnTo>
                  <a:pt x="198462" y="244386"/>
                </a:lnTo>
                <a:lnTo>
                  <a:pt x="196113" y="251447"/>
                </a:lnTo>
                <a:lnTo>
                  <a:pt x="193763" y="256946"/>
                </a:lnTo>
                <a:lnTo>
                  <a:pt x="192201" y="260096"/>
                </a:lnTo>
                <a:lnTo>
                  <a:pt x="187515" y="267169"/>
                </a:lnTo>
                <a:lnTo>
                  <a:pt x="181267" y="267169"/>
                </a:lnTo>
                <a:lnTo>
                  <a:pt x="167576" y="266192"/>
                </a:lnTo>
                <a:lnTo>
                  <a:pt x="153136" y="263537"/>
                </a:lnTo>
                <a:lnTo>
                  <a:pt x="137541" y="259537"/>
                </a:lnTo>
                <a:lnTo>
                  <a:pt x="120319" y="254596"/>
                </a:lnTo>
                <a:lnTo>
                  <a:pt x="110528" y="251790"/>
                </a:lnTo>
                <a:lnTo>
                  <a:pt x="98247" y="248704"/>
                </a:lnTo>
                <a:lnTo>
                  <a:pt x="84505" y="246202"/>
                </a:lnTo>
                <a:lnTo>
                  <a:pt x="70319" y="245160"/>
                </a:lnTo>
                <a:lnTo>
                  <a:pt x="65633" y="245160"/>
                </a:lnTo>
                <a:lnTo>
                  <a:pt x="60159" y="245948"/>
                </a:lnTo>
                <a:lnTo>
                  <a:pt x="55473" y="246735"/>
                </a:lnTo>
                <a:lnTo>
                  <a:pt x="68262" y="224561"/>
                </a:lnTo>
                <a:lnTo>
                  <a:pt x="76962" y="204901"/>
                </a:lnTo>
                <a:lnTo>
                  <a:pt x="82715" y="187286"/>
                </a:lnTo>
                <a:lnTo>
                  <a:pt x="86728" y="171310"/>
                </a:lnTo>
                <a:lnTo>
                  <a:pt x="96964" y="133921"/>
                </a:lnTo>
                <a:lnTo>
                  <a:pt x="108305" y="100291"/>
                </a:lnTo>
                <a:lnTo>
                  <a:pt x="121551" y="71526"/>
                </a:lnTo>
                <a:lnTo>
                  <a:pt x="137515" y="48729"/>
                </a:lnTo>
                <a:lnTo>
                  <a:pt x="142201" y="44005"/>
                </a:lnTo>
                <a:lnTo>
                  <a:pt x="144551" y="40081"/>
                </a:lnTo>
                <a:lnTo>
                  <a:pt x="157048" y="40081"/>
                </a:lnTo>
                <a:lnTo>
                  <a:pt x="172072" y="44221"/>
                </a:lnTo>
                <a:lnTo>
                  <a:pt x="179997" y="53733"/>
                </a:lnTo>
                <a:lnTo>
                  <a:pt x="183083" y="64287"/>
                </a:lnTo>
                <a:lnTo>
                  <a:pt x="183616" y="71513"/>
                </a:lnTo>
                <a:lnTo>
                  <a:pt x="183616" y="78587"/>
                </a:lnTo>
                <a:lnTo>
                  <a:pt x="181267" y="83299"/>
                </a:lnTo>
                <a:lnTo>
                  <a:pt x="181267" y="88011"/>
                </a:lnTo>
                <a:lnTo>
                  <a:pt x="217106" y="68961"/>
                </a:lnTo>
                <a:lnTo>
                  <a:pt x="219557" y="52654"/>
                </a:lnTo>
                <a:lnTo>
                  <a:pt x="217639" y="38506"/>
                </a:lnTo>
                <a:lnTo>
                  <a:pt x="211836" y="27317"/>
                </a:lnTo>
                <a:lnTo>
                  <a:pt x="202082" y="19951"/>
                </a:lnTo>
                <a:lnTo>
                  <a:pt x="188302" y="17297"/>
                </a:lnTo>
                <a:lnTo>
                  <a:pt x="175717" y="18364"/>
                </a:lnTo>
                <a:lnTo>
                  <a:pt x="133248" y="35521"/>
                </a:lnTo>
                <a:lnTo>
                  <a:pt x="86626" y="86080"/>
                </a:lnTo>
                <a:lnTo>
                  <a:pt x="70904" y="121500"/>
                </a:lnTo>
                <a:lnTo>
                  <a:pt x="52349" y="183870"/>
                </a:lnTo>
                <a:lnTo>
                  <a:pt x="47625" y="201066"/>
                </a:lnTo>
                <a:lnTo>
                  <a:pt x="31254" y="244386"/>
                </a:lnTo>
                <a:lnTo>
                  <a:pt x="3898" y="278955"/>
                </a:lnTo>
                <a:lnTo>
                  <a:pt x="0" y="286029"/>
                </a:lnTo>
                <a:lnTo>
                  <a:pt x="0" y="288378"/>
                </a:lnTo>
                <a:lnTo>
                  <a:pt x="774" y="289953"/>
                </a:lnTo>
                <a:lnTo>
                  <a:pt x="4686" y="289953"/>
                </a:lnTo>
                <a:lnTo>
                  <a:pt x="12496" y="288378"/>
                </a:lnTo>
                <a:lnTo>
                  <a:pt x="22656" y="282092"/>
                </a:lnTo>
                <a:lnTo>
                  <a:pt x="28905" y="278955"/>
                </a:lnTo>
                <a:lnTo>
                  <a:pt x="29692" y="278168"/>
                </a:lnTo>
                <a:lnTo>
                  <a:pt x="38277" y="268744"/>
                </a:lnTo>
                <a:lnTo>
                  <a:pt x="51447" y="269786"/>
                </a:lnTo>
                <a:lnTo>
                  <a:pt x="63868" y="271780"/>
                </a:lnTo>
                <a:lnTo>
                  <a:pt x="77177" y="274815"/>
                </a:lnTo>
                <a:lnTo>
                  <a:pt x="92976" y="278955"/>
                </a:lnTo>
                <a:lnTo>
                  <a:pt x="107505" y="282994"/>
                </a:lnTo>
                <a:lnTo>
                  <a:pt x="121881" y="286512"/>
                </a:lnTo>
                <a:lnTo>
                  <a:pt x="136271" y="289013"/>
                </a:lnTo>
                <a:lnTo>
                  <a:pt x="150799" y="289953"/>
                </a:lnTo>
                <a:lnTo>
                  <a:pt x="172923" y="286131"/>
                </a:lnTo>
                <a:lnTo>
                  <a:pt x="211010" y="263766"/>
                </a:lnTo>
                <a:lnTo>
                  <a:pt x="232841" y="231025"/>
                </a:lnTo>
                <a:lnTo>
                  <a:pt x="232841" y="227088"/>
                </a:lnTo>
                <a:close/>
              </a:path>
              <a:path w="949959" h="375919">
                <a:moveTo>
                  <a:pt x="369570" y="1574"/>
                </a:moveTo>
                <a:lnTo>
                  <a:pt x="368007" y="12"/>
                </a:lnTo>
                <a:lnTo>
                  <a:pt x="365671" y="12"/>
                </a:lnTo>
                <a:lnTo>
                  <a:pt x="324688" y="42113"/>
                </a:lnTo>
                <a:lnTo>
                  <a:pt x="294716" y="104495"/>
                </a:lnTo>
                <a:lnTo>
                  <a:pt x="283870" y="162483"/>
                </a:lnTo>
                <a:lnTo>
                  <a:pt x="282841" y="187807"/>
                </a:lnTo>
                <a:lnTo>
                  <a:pt x="283895" y="212725"/>
                </a:lnTo>
                <a:lnTo>
                  <a:pt x="295363" y="272884"/>
                </a:lnTo>
                <a:lnTo>
                  <a:pt x="325666" y="335495"/>
                </a:lnTo>
                <a:lnTo>
                  <a:pt x="358394" y="371068"/>
                </a:lnTo>
                <a:lnTo>
                  <a:pt x="365671" y="375602"/>
                </a:lnTo>
                <a:lnTo>
                  <a:pt x="368007" y="375602"/>
                </a:lnTo>
                <a:lnTo>
                  <a:pt x="369570" y="374815"/>
                </a:lnTo>
                <a:lnTo>
                  <a:pt x="369570" y="370103"/>
                </a:lnTo>
                <a:lnTo>
                  <a:pt x="363321" y="363816"/>
                </a:lnTo>
                <a:lnTo>
                  <a:pt x="334391" y="324485"/>
                </a:lnTo>
                <a:lnTo>
                  <a:pt x="316445" y="279641"/>
                </a:lnTo>
                <a:lnTo>
                  <a:pt x="307289" y="232879"/>
                </a:lnTo>
                <a:lnTo>
                  <a:pt x="304723" y="187807"/>
                </a:lnTo>
                <a:lnTo>
                  <a:pt x="307644" y="139179"/>
                </a:lnTo>
                <a:lnTo>
                  <a:pt x="317512" y="92240"/>
                </a:lnTo>
                <a:lnTo>
                  <a:pt x="336042" y="48691"/>
                </a:lnTo>
                <a:lnTo>
                  <a:pt x="364883" y="10223"/>
                </a:lnTo>
                <a:lnTo>
                  <a:pt x="369570" y="5511"/>
                </a:lnTo>
                <a:lnTo>
                  <a:pt x="369570" y="1574"/>
                </a:lnTo>
                <a:close/>
              </a:path>
              <a:path w="949959" h="375919">
                <a:moveTo>
                  <a:pt x="825881" y="24371"/>
                </a:moveTo>
                <a:lnTo>
                  <a:pt x="817791" y="24485"/>
                </a:lnTo>
                <a:lnTo>
                  <a:pt x="808596" y="24752"/>
                </a:lnTo>
                <a:lnTo>
                  <a:pt x="798080" y="25031"/>
                </a:lnTo>
                <a:lnTo>
                  <a:pt x="786028" y="25146"/>
                </a:lnTo>
                <a:lnTo>
                  <a:pt x="774026" y="25133"/>
                </a:lnTo>
                <a:lnTo>
                  <a:pt x="760349" y="25057"/>
                </a:lnTo>
                <a:lnTo>
                  <a:pt x="746810" y="24815"/>
                </a:lnTo>
                <a:lnTo>
                  <a:pt x="735241" y="24371"/>
                </a:lnTo>
                <a:lnTo>
                  <a:pt x="735241" y="41656"/>
                </a:lnTo>
                <a:lnTo>
                  <a:pt x="743648" y="41719"/>
                </a:lnTo>
                <a:lnTo>
                  <a:pt x="753795" y="42240"/>
                </a:lnTo>
                <a:lnTo>
                  <a:pt x="764247" y="43637"/>
                </a:lnTo>
                <a:lnTo>
                  <a:pt x="773531" y="46367"/>
                </a:lnTo>
                <a:lnTo>
                  <a:pt x="709460" y="213728"/>
                </a:lnTo>
                <a:lnTo>
                  <a:pt x="643051" y="41656"/>
                </a:lnTo>
                <a:lnTo>
                  <a:pt x="678992" y="41656"/>
                </a:lnTo>
                <a:lnTo>
                  <a:pt x="678992" y="24371"/>
                </a:lnTo>
                <a:lnTo>
                  <a:pt x="665111" y="24815"/>
                </a:lnTo>
                <a:lnTo>
                  <a:pt x="647052" y="25057"/>
                </a:lnTo>
                <a:lnTo>
                  <a:pt x="628548" y="25133"/>
                </a:lnTo>
                <a:lnTo>
                  <a:pt x="613359" y="25146"/>
                </a:lnTo>
                <a:lnTo>
                  <a:pt x="600379" y="25133"/>
                </a:lnTo>
                <a:lnTo>
                  <a:pt x="584542" y="25057"/>
                </a:lnTo>
                <a:lnTo>
                  <a:pt x="568858" y="24815"/>
                </a:lnTo>
                <a:lnTo>
                  <a:pt x="556310" y="24371"/>
                </a:lnTo>
                <a:lnTo>
                  <a:pt x="556310" y="41656"/>
                </a:lnTo>
                <a:lnTo>
                  <a:pt x="588352" y="41656"/>
                </a:lnTo>
                <a:lnTo>
                  <a:pt x="603973" y="81724"/>
                </a:lnTo>
                <a:lnTo>
                  <a:pt x="553186" y="213728"/>
                </a:lnTo>
                <a:lnTo>
                  <a:pt x="486778" y="41656"/>
                </a:lnTo>
                <a:lnTo>
                  <a:pt x="522719" y="41656"/>
                </a:lnTo>
                <a:lnTo>
                  <a:pt x="522719" y="24371"/>
                </a:lnTo>
                <a:lnTo>
                  <a:pt x="508850" y="24815"/>
                </a:lnTo>
                <a:lnTo>
                  <a:pt x="490880" y="25057"/>
                </a:lnTo>
                <a:lnTo>
                  <a:pt x="472617" y="25133"/>
                </a:lnTo>
                <a:lnTo>
                  <a:pt x="457860" y="25146"/>
                </a:lnTo>
                <a:lnTo>
                  <a:pt x="444436" y="25133"/>
                </a:lnTo>
                <a:lnTo>
                  <a:pt x="428371" y="25057"/>
                </a:lnTo>
                <a:lnTo>
                  <a:pt x="412597" y="24815"/>
                </a:lnTo>
                <a:lnTo>
                  <a:pt x="400050" y="24371"/>
                </a:lnTo>
                <a:lnTo>
                  <a:pt x="400050" y="41656"/>
                </a:lnTo>
                <a:lnTo>
                  <a:pt x="432866" y="41656"/>
                </a:lnTo>
                <a:lnTo>
                  <a:pt x="521931" y="275018"/>
                </a:lnTo>
                <a:lnTo>
                  <a:pt x="524281" y="281305"/>
                </a:lnTo>
                <a:lnTo>
                  <a:pt x="525843" y="285242"/>
                </a:lnTo>
                <a:lnTo>
                  <a:pt x="544601" y="285242"/>
                </a:lnTo>
                <a:lnTo>
                  <a:pt x="546163" y="281305"/>
                </a:lnTo>
                <a:lnTo>
                  <a:pt x="548500" y="275018"/>
                </a:lnTo>
                <a:lnTo>
                  <a:pt x="613359" y="106083"/>
                </a:lnTo>
                <a:lnTo>
                  <a:pt x="678205" y="275018"/>
                </a:lnTo>
                <a:lnTo>
                  <a:pt x="680554" y="281305"/>
                </a:lnTo>
                <a:lnTo>
                  <a:pt x="682117" y="285242"/>
                </a:lnTo>
                <a:lnTo>
                  <a:pt x="700862" y="285242"/>
                </a:lnTo>
                <a:lnTo>
                  <a:pt x="702424" y="281305"/>
                </a:lnTo>
                <a:lnTo>
                  <a:pt x="703986" y="275018"/>
                </a:lnTo>
                <a:lnTo>
                  <a:pt x="790714" y="51079"/>
                </a:lnTo>
                <a:lnTo>
                  <a:pt x="793064" y="44792"/>
                </a:lnTo>
                <a:lnTo>
                  <a:pt x="793064" y="44005"/>
                </a:lnTo>
                <a:lnTo>
                  <a:pt x="804786" y="42443"/>
                </a:lnTo>
                <a:lnTo>
                  <a:pt x="812596" y="41656"/>
                </a:lnTo>
                <a:lnTo>
                  <a:pt x="825881" y="41656"/>
                </a:lnTo>
                <a:lnTo>
                  <a:pt x="825881" y="24371"/>
                </a:lnTo>
                <a:close/>
              </a:path>
              <a:path w="949959" h="375919">
                <a:moveTo>
                  <a:pt x="949337" y="187807"/>
                </a:moveTo>
                <a:lnTo>
                  <a:pt x="944841" y="134277"/>
                </a:lnTo>
                <a:lnTo>
                  <a:pt x="925106" y="70726"/>
                </a:lnTo>
                <a:lnTo>
                  <a:pt x="888784" y="17983"/>
                </a:lnTo>
                <a:lnTo>
                  <a:pt x="866508" y="0"/>
                </a:lnTo>
                <a:lnTo>
                  <a:pt x="864171" y="0"/>
                </a:lnTo>
                <a:lnTo>
                  <a:pt x="862609" y="1574"/>
                </a:lnTo>
                <a:lnTo>
                  <a:pt x="862609" y="5511"/>
                </a:lnTo>
                <a:lnTo>
                  <a:pt x="869632" y="12573"/>
                </a:lnTo>
                <a:lnTo>
                  <a:pt x="894168" y="44488"/>
                </a:lnTo>
                <a:lnTo>
                  <a:pt x="912317" y="84569"/>
                </a:lnTo>
                <a:lnTo>
                  <a:pt x="923582" y="132473"/>
                </a:lnTo>
                <a:lnTo>
                  <a:pt x="927455" y="187807"/>
                </a:lnTo>
                <a:lnTo>
                  <a:pt x="924661" y="236105"/>
                </a:lnTo>
                <a:lnTo>
                  <a:pt x="915047" y="283083"/>
                </a:lnTo>
                <a:lnTo>
                  <a:pt x="896797" y="326809"/>
                </a:lnTo>
                <a:lnTo>
                  <a:pt x="868070" y="365391"/>
                </a:lnTo>
                <a:lnTo>
                  <a:pt x="862609" y="370103"/>
                </a:lnTo>
                <a:lnTo>
                  <a:pt x="862609" y="374027"/>
                </a:lnTo>
                <a:lnTo>
                  <a:pt x="864171" y="375602"/>
                </a:lnTo>
                <a:lnTo>
                  <a:pt x="866508" y="375602"/>
                </a:lnTo>
                <a:lnTo>
                  <a:pt x="907935" y="334162"/>
                </a:lnTo>
                <a:lnTo>
                  <a:pt x="937463" y="271780"/>
                </a:lnTo>
                <a:lnTo>
                  <a:pt x="948309" y="213245"/>
                </a:lnTo>
                <a:lnTo>
                  <a:pt x="949337" y="187807"/>
                </a:lnTo>
                <a:close/>
              </a:path>
            </a:pathLst>
          </a:custGeom>
          <a:solidFill>
            <a:srgbClr val="000000"/>
          </a:solidFill>
        </p:spPr>
        <p:txBody>
          <a:bodyPr wrap="square" lIns="0" tIns="0" rIns="0" bIns="0" rtlCol="0"/>
          <a:lstStyle/>
          <a:p>
            <a:endParaRPr/>
          </a:p>
        </p:txBody>
      </p:sp>
      <p:pic>
        <p:nvPicPr>
          <p:cNvPr id="92" name="object 92"/>
          <p:cNvPicPr/>
          <p:nvPr/>
        </p:nvPicPr>
        <p:blipFill>
          <a:blip r:embed="rId3" cstate="print"/>
          <a:stretch>
            <a:fillRect/>
          </a:stretch>
        </p:blipFill>
        <p:spPr>
          <a:xfrm>
            <a:off x="8999219" y="2601163"/>
            <a:ext cx="684275" cy="249935"/>
          </a:xfrm>
          <a:prstGeom prst="rect">
            <a:avLst/>
          </a:prstGeom>
        </p:spPr>
      </p:pic>
      <p:sp>
        <p:nvSpPr>
          <p:cNvPr id="93" name="object 93"/>
          <p:cNvSpPr/>
          <p:nvPr/>
        </p:nvSpPr>
        <p:spPr>
          <a:xfrm>
            <a:off x="9185139" y="2703593"/>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4" name="object 94"/>
          <p:cNvSpPr/>
          <p:nvPr/>
        </p:nvSpPr>
        <p:spPr>
          <a:xfrm>
            <a:off x="9120379" y="2664955"/>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sp>
        <p:nvSpPr>
          <p:cNvPr id="95" name="object 95"/>
          <p:cNvSpPr/>
          <p:nvPr/>
        </p:nvSpPr>
        <p:spPr>
          <a:xfrm>
            <a:off x="4216908" y="4256230"/>
            <a:ext cx="1594485" cy="855344"/>
          </a:xfrm>
          <a:custGeom>
            <a:avLst/>
            <a:gdLst/>
            <a:ahLst/>
            <a:cxnLst/>
            <a:rect l="l" t="t" r="r" b="b"/>
            <a:pathLst>
              <a:path w="1594485" h="855345">
                <a:moveTo>
                  <a:pt x="1451610" y="0"/>
                </a:moveTo>
                <a:lnTo>
                  <a:pt x="142494" y="0"/>
                </a:lnTo>
                <a:lnTo>
                  <a:pt x="97453" y="7263"/>
                </a:lnTo>
                <a:lnTo>
                  <a:pt x="58336" y="27491"/>
                </a:lnTo>
                <a:lnTo>
                  <a:pt x="27491" y="58336"/>
                </a:lnTo>
                <a:lnTo>
                  <a:pt x="7263" y="97453"/>
                </a:lnTo>
                <a:lnTo>
                  <a:pt x="0" y="142494"/>
                </a:lnTo>
                <a:lnTo>
                  <a:pt x="0" y="712470"/>
                </a:lnTo>
                <a:lnTo>
                  <a:pt x="7263" y="757506"/>
                </a:lnTo>
                <a:lnTo>
                  <a:pt x="27491" y="796621"/>
                </a:lnTo>
                <a:lnTo>
                  <a:pt x="58336" y="827468"/>
                </a:lnTo>
                <a:lnTo>
                  <a:pt x="97453" y="847698"/>
                </a:lnTo>
                <a:lnTo>
                  <a:pt x="142494" y="854963"/>
                </a:lnTo>
                <a:lnTo>
                  <a:pt x="1451610" y="854963"/>
                </a:lnTo>
                <a:lnTo>
                  <a:pt x="1496650" y="847698"/>
                </a:lnTo>
                <a:lnTo>
                  <a:pt x="1535767" y="827468"/>
                </a:lnTo>
                <a:lnTo>
                  <a:pt x="1566612" y="796621"/>
                </a:lnTo>
                <a:lnTo>
                  <a:pt x="1586840" y="757506"/>
                </a:lnTo>
                <a:lnTo>
                  <a:pt x="1594104" y="712470"/>
                </a:lnTo>
                <a:lnTo>
                  <a:pt x="1594104" y="142494"/>
                </a:lnTo>
                <a:lnTo>
                  <a:pt x="1586840" y="97453"/>
                </a:lnTo>
                <a:lnTo>
                  <a:pt x="1566612" y="58336"/>
                </a:lnTo>
                <a:lnTo>
                  <a:pt x="1535767" y="27491"/>
                </a:lnTo>
                <a:lnTo>
                  <a:pt x="1496650" y="7263"/>
                </a:lnTo>
                <a:lnTo>
                  <a:pt x="1451610" y="0"/>
                </a:lnTo>
                <a:close/>
              </a:path>
            </a:pathLst>
          </a:custGeom>
          <a:solidFill>
            <a:srgbClr val="FF0000">
              <a:alpha val="50195"/>
            </a:srgbClr>
          </a:solidFill>
        </p:spPr>
        <p:txBody>
          <a:bodyPr wrap="square" lIns="0" tIns="0" rIns="0" bIns="0" rtlCol="0"/>
          <a:lstStyle/>
          <a:p>
            <a:endParaRPr/>
          </a:p>
        </p:txBody>
      </p:sp>
      <p:sp>
        <p:nvSpPr>
          <p:cNvPr id="96" name="object 96"/>
          <p:cNvSpPr/>
          <p:nvPr/>
        </p:nvSpPr>
        <p:spPr>
          <a:xfrm>
            <a:off x="8638033" y="6008829"/>
            <a:ext cx="818515" cy="379730"/>
          </a:xfrm>
          <a:custGeom>
            <a:avLst/>
            <a:gdLst/>
            <a:ahLst/>
            <a:cxnLst/>
            <a:rect l="l" t="t" r="r" b="b"/>
            <a:pathLst>
              <a:path w="818515" h="379729">
                <a:moveTo>
                  <a:pt x="755142" y="0"/>
                </a:moveTo>
                <a:lnTo>
                  <a:pt x="63246" y="0"/>
                </a:lnTo>
                <a:lnTo>
                  <a:pt x="38629" y="4970"/>
                </a:lnTo>
                <a:lnTo>
                  <a:pt x="18526" y="18526"/>
                </a:lnTo>
                <a:lnTo>
                  <a:pt x="4970" y="38629"/>
                </a:lnTo>
                <a:lnTo>
                  <a:pt x="0" y="63246"/>
                </a:lnTo>
                <a:lnTo>
                  <a:pt x="0" y="316230"/>
                </a:lnTo>
                <a:lnTo>
                  <a:pt x="4970" y="340846"/>
                </a:lnTo>
                <a:lnTo>
                  <a:pt x="18526" y="360949"/>
                </a:lnTo>
                <a:lnTo>
                  <a:pt x="38629" y="374505"/>
                </a:lnTo>
                <a:lnTo>
                  <a:pt x="63246" y="379476"/>
                </a:lnTo>
                <a:lnTo>
                  <a:pt x="755142" y="379476"/>
                </a:lnTo>
                <a:lnTo>
                  <a:pt x="779758" y="374505"/>
                </a:lnTo>
                <a:lnTo>
                  <a:pt x="799861" y="360949"/>
                </a:lnTo>
                <a:lnTo>
                  <a:pt x="813417" y="340846"/>
                </a:lnTo>
                <a:lnTo>
                  <a:pt x="818388" y="316230"/>
                </a:lnTo>
                <a:lnTo>
                  <a:pt x="818388" y="63246"/>
                </a:lnTo>
                <a:lnTo>
                  <a:pt x="813417" y="38629"/>
                </a:lnTo>
                <a:lnTo>
                  <a:pt x="799861" y="18526"/>
                </a:lnTo>
                <a:lnTo>
                  <a:pt x="779758" y="4970"/>
                </a:lnTo>
                <a:lnTo>
                  <a:pt x="755142" y="0"/>
                </a:lnTo>
                <a:close/>
              </a:path>
            </a:pathLst>
          </a:custGeom>
          <a:solidFill>
            <a:srgbClr val="FFFFFF"/>
          </a:solidFill>
        </p:spPr>
        <p:txBody>
          <a:bodyPr wrap="square" lIns="0" tIns="0" rIns="0" bIns="0" rtlCol="0"/>
          <a:lstStyle/>
          <a:p>
            <a:endParaRPr/>
          </a:p>
        </p:txBody>
      </p:sp>
      <p:sp>
        <p:nvSpPr>
          <p:cNvPr id="101" name="标题 100">
            <a:extLst>
              <a:ext uri="{FF2B5EF4-FFF2-40B4-BE49-F238E27FC236}">
                <a16:creationId xmlns:a16="http://schemas.microsoft.com/office/drawing/2014/main" id="{ACB49D09-4178-914A-A525-CC59A7E959C8}"/>
              </a:ext>
            </a:extLst>
          </p:cNvPr>
          <p:cNvSpPr>
            <a:spLocks noGrp="1"/>
          </p:cNvSpPr>
          <p:nvPr>
            <p:ph type="title"/>
          </p:nvPr>
        </p:nvSpPr>
        <p:spPr/>
        <p:txBody>
          <a:bodyPr/>
          <a:lstStyle/>
          <a:p>
            <a:r>
              <a:rPr lang="zh-CN" altLang="en-US" dirty="0"/>
              <a:t>反向传播</a:t>
            </a:r>
          </a:p>
        </p:txBody>
      </p:sp>
    </p:spTree>
    <p:extLst>
      <p:ext uri="{BB962C8B-B14F-4D97-AF65-F5344CB8AC3E}">
        <p14:creationId xmlns:p14="http://schemas.microsoft.com/office/powerpoint/2010/main" val="2511220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211276"/>
            <a:ext cx="9144000" cy="5943600"/>
            <a:chOff x="0" y="914401"/>
            <a:chExt cx="9144000" cy="5943600"/>
          </a:xfrm>
        </p:grpSpPr>
        <p:sp>
          <p:nvSpPr>
            <p:cNvPr id="3" name="object 3"/>
            <p:cNvSpPr/>
            <p:nvPr/>
          </p:nvSpPr>
          <p:spPr>
            <a:xfrm>
              <a:off x="4482084"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4" name="object 4"/>
            <p:cNvSpPr/>
            <p:nvPr/>
          </p:nvSpPr>
          <p:spPr>
            <a:xfrm>
              <a:off x="4629150"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5" name="object 5"/>
            <p:cNvSpPr/>
            <p:nvPr/>
          </p:nvSpPr>
          <p:spPr>
            <a:xfrm>
              <a:off x="4629150"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6" name="object 6"/>
            <p:cNvSpPr/>
            <p:nvPr/>
          </p:nvSpPr>
          <p:spPr>
            <a:xfrm>
              <a:off x="4629150"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7" name="object 7"/>
            <p:cNvSpPr/>
            <p:nvPr/>
          </p:nvSpPr>
          <p:spPr>
            <a:xfrm>
              <a:off x="4629150"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8" name="object 8"/>
            <p:cNvSpPr/>
            <p:nvPr/>
          </p:nvSpPr>
          <p:spPr>
            <a:xfrm>
              <a:off x="4629150"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9" name="object 9"/>
            <p:cNvSpPr/>
            <p:nvPr/>
          </p:nvSpPr>
          <p:spPr>
            <a:xfrm>
              <a:off x="3480815" y="920499"/>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0" name="object 10"/>
            <p:cNvSpPr/>
            <p:nvPr/>
          </p:nvSpPr>
          <p:spPr>
            <a:xfrm>
              <a:off x="3627882" y="102793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3627882" y="161772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2" name="object 12"/>
            <p:cNvSpPr/>
            <p:nvPr/>
          </p:nvSpPr>
          <p:spPr>
            <a:xfrm>
              <a:off x="3627882" y="220751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627882" y="27973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 name="object 14"/>
            <p:cNvSpPr/>
            <p:nvPr/>
          </p:nvSpPr>
          <p:spPr>
            <a:xfrm>
              <a:off x="3627882" y="3387090"/>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2481072"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6" name="object 16"/>
            <p:cNvSpPr/>
            <p:nvPr/>
          </p:nvSpPr>
          <p:spPr>
            <a:xfrm>
              <a:off x="2628138"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7" name="object 17"/>
            <p:cNvSpPr/>
            <p:nvPr/>
          </p:nvSpPr>
          <p:spPr>
            <a:xfrm>
              <a:off x="2628138"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8" name="object 18"/>
            <p:cNvSpPr/>
            <p:nvPr/>
          </p:nvSpPr>
          <p:spPr>
            <a:xfrm>
              <a:off x="2628138"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628138"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0" name="object 20"/>
            <p:cNvSpPr/>
            <p:nvPr/>
          </p:nvSpPr>
          <p:spPr>
            <a:xfrm>
              <a:off x="2628138"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1" name="object 21"/>
            <p:cNvSpPr/>
            <p:nvPr/>
          </p:nvSpPr>
          <p:spPr>
            <a:xfrm>
              <a:off x="3023616" y="1219200"/>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2" name="object 22"/>
            <p:cNvSpPr/>
            <p:nvPr/>
          </p:nvSpPr>
          <p:spPr>
            <a:xfrm>
              <a:off x="3023616" y="1225298"/>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3" name="object 23"/>
            <p:cNvSpPr/>
            <p:nvPr/>
          </p:nvSpPr>
          <p:spPr>
            <a:xfrm>
              <a:off x="3023616" y="1808988"/>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4" name="object 24"/>
            <p:cNvSpPr/>
            <p:nvPr/>
          </p:nvSpPr>
          <p:spPr>
            <a:xfrm>
              <a:off x="3023616" y="1225294"/>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5" name="object 25"/>
            <p:cNvSpPr/>
            <p:nvPr/>
          </p:nvSpPr>
          <p:spPr>
            <a:xfrm>
              <a:off x="3024377" y="2399538"/>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26" name="object 26"/>
            <p:cNvSpPr/>
            <p:nvPr/>
          </p:nvSpPr>
          <p:spPr>
            <a:xfrm>
              <a:off x="3023616" y="2398775"/>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27" name="object 27"/>
            <p:cNvSpPr/>
            <p:nvPr/>
          </p:nvSpPr>
          <p:spPr>
            <a:xfrm>
              <a:off x="3023616" y="1225293"/>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28" name="object 28"/>
            <p:cNvSpPr/>
            <p:nvPr/>
          </p:nvSpPr>
          <p:spPr>
            <a:xfrm>
              <a:off x="3023616" y="24048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9" name="object 29"/>
            <p:cNvSpPr/>
            <p:nvPr/>
          </p:nvSpPr>
          <p:spPr>
            <a:xfrm>
              <a:off x="3023616" y="2988563"/>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0" name="object 30"/>
            <p:cNvSpPr/>
            <p:nvPr/>
          </p:nvSpPr>
          <p:spPr>
            <a:xfrm>
              <a:off x="3023616" y="1225290"/>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1" name="object 31"/>
            <p:cNvSpPr/>
            <p:nvPr/>
          </p:nvSpPr>
          <p:spPr>
            <a:xfrm>
              <a:off x="3023616" y="24048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2" name="object 32"/>
            <p:cNvSpPr/>
            <p:nvPr/>
          </p:nvSpPr>
          <p:spPr>
            <a:xfrm>
              <a:off x="3023616" y="3578352"/>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3" name="object 33"/>
            <p:cNvSpPr/>
            <p:nvPr/>
          </p:nvSpPr>
          <p:spPr>
            <a:xfrm>
              <a:off x="4024884" y="1219194"/>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4" name="object 34"/>
            <p:cNvSpPr/>
            <p:nvPr/>
          </p:nvSpPr>
          <p:spPr>
            <a:xfrm>
              <a:off x="4024884" y="122529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5" name="object 35"/>
            <p:cNvSpPr/>
            <p:nvPr/>
          </p:nvSpPr>
          <p:spPr>
            <a:xfrm>
              <a:off x="4053840" y="1295400"/>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36" name="object 36"/>
            <p:cNvSpPr/>
            <p:nvPr/>
          </p:nvSpPr>
          <p:spPr>
            <a:xfrm>
              <a:off x="4024884" y="1219206"/>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37" name="object 37"/>
            <p:cNvSpPr/>
            <p:nvPr/>
          </p:nvSpPr>
          <p:spPr>
            <a:xfrm>
              <a:off x="4024884" y="1815083"/>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8" name="object 38"/>
            <p:cNvSpPr/>
            <p:nvPr/>
          </p:nvSpPr>
          <p:spPr>
            <a:xfrm>
              <a:off x="4025646"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C0504D"/>
              </a:solidFill>
            </a:ln>
          </p:spPr>
          <p:txBody>
            <a:bodyPr wrap="square" lIns="0" tIns="0" rIns="0" bIns="0" rtlCol="0"/>
            <a:lstStyle/>
            <a:p>
              <a:endParaRPr/>
            </a:p>
          </p:txBody>
        </p:sp>
        <p:sp>
          <p:nvSpPr>
            <p:cNvPr id="39" name="object 39"/>
            <p:cNvSpPr/>
            <p:nvPr/>
          </p:nvSpPr>
          <p:spPr>
            <a:xfrm>
              <a:off x="4025646" y="2399534"/>
              <a:ext cx="603250" cy="6985"/>
            </a:xfrm>
            <a:custGeom>
              <a:avLst/>
              <a:gdLst/>
              <a:ahLst/>
              <a:cxnLst/>
              <a:rect l="l" t="t" r="r" b="b"/>
              <a:pathLst>
                <a:path w="603250" h="6985">
                  <a:moveTo>
                    <a:pt x="0" y="6629"/>
                  </a:moveTo>
                  <a:lnTo>
                    <a:pt x="602970" y="0"/>
                  </a:lnTo>
                </a:path>
              </a:pathLst>
            </a:custGeom>
            <a:ln w="25908">
              <a:solidFill>
                <a:srgbClr val="C0504D"/>
              </a:solidFill>
            </a:ln>
          </p:spPr>
          <p:txBody>
            <a:bodyPr wrap="square" lIns="0" tIns="0" rIns="0" bIns="0" rtlCol="0"/>
            <a:lstStyle/>
            <a:p>
              <a:endParaRPr/>
            </a:p>
          </p:txBody>
        </p:sp>
        <p:sp>
          <p:nvSpPr>
            <p:cNvPr id="40" name="object 40"/>
            <p:cNvSpPr/>
            <p:nvPr/>
          </p:nvSpPr>
          <p:spPr>
            <a:xfrm>
              <a:off x="4025646"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C0504D"/>
              </a:solidFill>
            </a:ln>
          </p:spPr>
          <p:txBody>
            <a:bodyPr wrap="square" lIns="0" tIns="0" rIns="0" bIns="0" rtlCol="0"/>
            <a:lstStyle/>
            <a:p>
              <a:endParaRPr/>
            </a:p>
          </p:txBody>
        </p:sp>
        <p:sp>
          <p:nvSpPr>
            <p:cNvPr id="41" name="object 41"/>
            <p:cNvSpPr/>
            <p:nvPr/>
          </p:nvSpPr>
          <p:spPr>
            <a:xfrm>
              <a:off x="4024884" y="1219200"/>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2" name="object 42"/>
            <p:cNvSpPr/>
            <p:nvPr/>
          </p:nvSpPr>
          <p:spPr>
            <a:xfrm>
              <a:off x="4024884" y="23987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3" name="object 43"/>
            <p:cNvSpPr/>
            <p:nvPr/>
          </p:nvSpPr>
          <p:spPr>
            <a:xfrm>
              <a:off x="4024884" y="2994659"/>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4" name="object 44"/>
            <p:cNvSpPr/>
            <p:nvPr/>
          </p:nvSpPr>
          <p:spPr>
            <a:xfrm>
              <a:off x="4024884" y="1219198"/>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5" name="object 45"/>
            <p:cNvSpPr/>
            <p:nvPr/>
          </p:nvSpPr>
          <p:spPr>
            <a:xfrm>
              <a:off x="4024884" y="2398778"/>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46" name="object 46"/>
            <p:cNvSpPr/>
            <p:nvPr/>
          </p:nvSpPr>
          <p:spPr>
            <a:xfrm>
              <a:off x="4024884" y="3578346"/>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47" name="object 47"/>
            <p:cNvSpPr/>
            <p:nvPr/>
          </p:nvSpPr>
          <p:spPr>
            <a:xfrm>
              <a:off x="932688" y="914401"/>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48" name="object 48"/>
            <p:cNvSpPr/>
            <p:nvPr/>
          </p:nvSpPr>
          <p:spPr>
            <a:xfrm>
              <a:off x="1078230" y="1021841"/>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49" name="object 49"/>
            <p:cNvSpPr/>
            <p:nvPr/>
          </p:nvSpPr>
          <p:spPr>
            <a:xfrm>
              <a:off x="1078230" y="1611629"/>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0" name="object 50"/>
            <p:cNvSpPr/>
            <p:nvPr/>
          </p:nvSpPr>
          <p:spPr>
            <a:xfrm>
              <a:off x="1078230" y="219989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1" name="object 51"/>
            <p:cNvSpPr/>
            <p:nvPr/>
          </p:nvSpPr>
          <p:spPr>
            <a:xfrm>
              <a:off x="1078230" y="2789681"/>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2" name="object 52"/>
            <p:cNvSpPr/>
            <p:nvPr/>
          </p:nvSpPr>
          <p:spPr>
            <a:xfrm>
              <a:off x="1078230" y="3379469"/>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57" name="object 57"/>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58" name="object 58"/>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59" name="object 59"/>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0" name="object 60"/>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1" name="object 61"/>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2" name="object 62"/>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3" name="object 63"/>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grpSp>
        <p:nvGrpSpPr>
          <p:cNvPr id="64" name="object 64"/>
          <p:cNvGrpSpPr/>
          <p:nvPr/>
        </p:nvGrpSpPr>
        <p:grpSpPr>
          <a:xfrm>
            <a:off x="6536373" y="1211278"/>
            <a:ext cx="2583815" cy="2969260"/>
            <a:chOff x="5012372" y="914403"/>
            <a:chExt cx="2583815" cy="2969260"/>
          </a:xfrm>
        </p:grpSpPr>
        <p:sp>
          <p:nvSpPr>
            <p:cNvPr id="65" name="object 65"/>
            <p:cNvSpPr/>
            <p:nvPr/>
          </p:nvSpPr>
          <p:spPr>
            <a:xfrm>
              <a:off x="5481827" y="914403"/>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6" name="object 66"/>
            <p:cNvSpPr/>
            <p:nvPr/>
          </p:nvSpPr>
          <p:spPr>
            <a:xfrm>
              <a:off x="5628893" y="1021841"/>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7" name="object 67"/>
            <p:cNvSpPr/>
            <p:nvPr/>
          </p:nvSpPr>
          <p:spPr>
            <a:xfrm>
              <a:off x="5628893" y="1611629"/>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8" name="object 68"/>
            <p:cNvSpPr/>
            <p:nvPr/>
          </p:nvSpPr>
          <p:spPr>
            <a:xfrm>
              <a:off x="5628893" y="219989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9" name="object 69"/>
            <p:cNvSpPr/>
            <p:nvPr/>
          </p:nvSpPr>
          <p:spPr>
            <a:xfrm>
              <a:off x="5628893" y="2789681"/>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70"/>
            <p:cNvSpPr/>
            <p:nvPr/>
          </p:nvSpPr>
          <p:spPr>
            <a:xfrm>
              <a:off x="5628893" y="3379469"/>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71"/>
            <p:cNvSpPr/>
            <p:nvPr/>
          </p:nvSpPr>
          <p:spPr>
            <a:xfrm>
              <a:off x="5025389" y="1219958"/>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2" name="object 72"/>
            <p:cNvSpPr/>
            <p:nvPr/>
          </p:nvSpPr>
          <p:spPr>
            <a:xfrm>
              <a:off x="5025389" y="1226057"/>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3" name="object 73"/>
            <p:cNvSpPr/>
            <p:nvPr/>
          </p:nvSpPr>
          <p:spPr>
            <a:xfrm>
              <a:off x="5055869" y="1296161"/>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4" name="object 74"/>
            <p:cNvSpPr/>
            <p:nvPr/>
          </p:nvSpPr>
          <p:spPr>
            <a:xfrm>
              <a:off x="5025389" y="121996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75" name="object 75"/>
            <p:cNvSpPr/>
            <p:nvPr/>
          </p:nvSpPr>
          <p:spPr>
            <a:xfrm>
              <a:off x="5025389" y="181584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6" name="object 76"/>
            <p:cNvSpPr/>
            <p:nvPr/>
          </p:nvSpPr>
          <p:spPr>
            <a:xfrm>
              <a:off x="5025389"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77" name="object 77"/>
            <p:cNvSpPr/>
            <p:nvPr/>
          </p:nvSpPr>
          <p:spPr>
            <a:xfrm>
              <a:off x="5025389"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78" name="object 78"/>
            <p:cNvSpPr/>
            <p:nvPr/>
          </p:nvSpPr>
          <p:spPr>
            <a:xfrm>
              <a:off x="5025389"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79" name="object 79"/>
            <p:cNvSpPr/>
            <p:nvPr/>
          </p:nvSpPr>
          <p:spPr>
            <a:xfrm>
              <a:off x="5025389" y="1219961"/>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0" name="object 80"/>
            <p:cNvSpPr/>
            <p:nvPr/>
          </p:nvSpPr>
          <p:spPr>
            <a:xfrm>
              <a:off x="5025389" y="2399544"/>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1" name="object 81"/>
            <p:cNvSpPr/>
            <p:nvPr/>
          </p:nvSpPr>
          <p:spPr>
            <a:xfrm>
              <a:off x="5025389" y="2995421"/>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2" name="object 82"/>
            <p:cNvSpPr/>
            <p:nvPr/>
          </p:nvSpPr>
          <p:spPr>
            <a:xfrm>
              <a:off x="5025389" y="1219960"/>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3" name="object 83"/>
            <p:cNvSpPr/>
            <p:nvPr/>
          </p:nvSpPr>
          <p:spPr>
            <a:xfrm>
              <a:off x="5025389" y="239954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4" name="object 84"/>
            <p:cNvSpPr/>
            <p:nvPr/>
          </p:nvSpPr>
          <p:spPr>
            <a:xfrm>
              <a:off x="5025389" y="3579108"/>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85" name="object 85"/>
            <p:cNvSpPr/>
            <p:nvPr/>
          </p:nvSpPr>
          <p:spPr>
            <a:xfrm>
              <a:off x="6920483" y="2014730"/>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6" name="object 86"/>
            <p:cNvSpPr/>
            <p:nvPr/>
          </p:nvSpPr>
          <p:spPr>
            <a:xfrm>
              <a:off x="7067549" y="2207513"/>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grpSp>
      <p:sp>
        <p:nvSpPr>
          <p:cNvPr id="87" name="object 87"/>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88" name="object 88"/>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pic>
        <p:nvPicPr>
          <p:cNvPr id="90" name="object 90"/>
          <p:cNvPicPr/>
          <p:nvPr/>
        </p:nvPicPr>
        <p:blipFill>
          <a:blip r:embed="rId2" cstate="print"/>
          <a:stretch>
            <a:fillRect/>
          </a:stretch>
        </p:blipFill>
        <p:spPr>
          <a:xfrm>
            <a:off x="2429256" y="4087064"/>
            <a:ext cx="6742175" cy="2654807"/>
          </a:xfrm>
          <a:prstGeom prst="rect">
            <a:avLst/>
          </a:prstGeom>
        </p:spPr>
      </p:pic>
      <p:sp>
        <p:nvSpPr>
          <p:cNvPr id="91" name="object 91"/>
          <p:cNvSpPr/>
          <p:nvPr/>
        </p:nvSpPr>
        <p:spPr>
          <a:xfrm>
            <a:off x="9552471" y="2521268"/>
            <a:ext cx="949960" cy="375920"/>
          </a:xfrm>
          <a:custGeom>
            <a:avLst/>
            <a:gdLst/>
            <a:ahLst/>
            <a:cxnLst/>
            <a:rect l="l" t="t" r="r" b="b"/>
            <a:pathLst>
              <a:path w="949959" h="375919">
                <a:moveTo>
                  <a:pt x="232841" y="227088"/>
                </a:moveTo>
                <a:lnTo>
                  <a:pt x="224243" y="227088"/>
                </a:lnTo>
                <a:lnTo>
                  <a:pt x="215646" y="231813"/>
                </a:lnTo>
                <a:lnTo>
                  <a:pt x="209397" y="235737"/>
                </a:lnTo>
                <a:lnTo>
                  <a:pt x="199237" y="242811"/>
                </a:lnTo>
                <a:lnTo>
                  <a:pt x="198462" y="244386"/>
                </a:lnTo>
                <a:lnTo>
                  <a:pt x="196113" y="251447"/>
                </a:lnTo>
                <a:lnTo>
                  <a:pt x="193763" y="256946"/>
                </a:lnTo>
                <a:lnTo>
                  <a:pt x="192201" y="260096"/>
                </a:lnTo>
                <a:lnTo>
                  <a:pt x="187515" y="267169"/>
                </a:lnTo>
                <a:lnTo>
                  <a:pt x="181267" y="267169"/>
                </a:lnTo>
                <a:lnTo>
                  <a:pt x="167576" y="266192"/>
                </a:lnTo>
                <a:lnTo>
                  <a:pt x="153136" y="263537"/>
                </a:lnTo>
                <a:lnTo>
                  <a:pt x="137541" y="259537"/>
                </a:lnTo>
                <a:lnTo>
                  <a:pt x="120319" y="254596"/>
                </a:lnTo>
                <a:lnTo>
                  <a:pt x="110528" y="251790"/>
                </a:lnTo>
                <a:lnTo>
                  <a:pt x="98247" y="248704"/>
                </a:lnTo>
                <a:lnTo>
                  <a:pt x="84505" y="246202"/>
                </a:lnTo>
                <a:lnTo>
                  <a:pt x="70319" y="245160"/>
                </a:lnTo>
                <a:lnTo>
                  <a:pt x="65633" y="245160"/>
                </a:lnTo>
                <a:lnTo>
                  <a:pt x="60159" y="245948"/>
                </a:lnTo>
                <a:lnTo>
                  <a:pt x="55473" y="246735"/>
                </a:lnTo>
                <a:lnTo>
                  <a:pt x="68262" y="224561"/>
                </a:lnTo>
                <a:lnTo>
                  <a:pt x="76962" y="204901"/>
                </a:lnTo>
                <a:lnTo>
                  <a:pt x="82715" y="187286"/>
                </a:lnTo>
                <a:lnTo>
                  <a:pt x="86728" y="171310"/>
                </a:lnTo>
                <a:lnTo>
                  <a:pt x="96964" y="133921"/>
                </a:lnTo>
                <a:lnTo>
                  <a:pt x="108305" y="100291"/>
                </a:lnTo>
                <a:lnTo>
                  <a:pt x="121551" y="71526"/>
                </a:lnTo>
                <a:lnTo>
                  <a:pt x="137515" y="48729"/>
                </a:lnTo>
                <a:lnTo>
                  <a:pt x="142201" y="44005"/>
                </a:lnTo>
                <a:lnTo>
                  <a:pt x="144551" y="40081"/>
                </a:lnTo>
                <a:lnTo>
                  <a:pt x="157048" y="40081"/>
                </a:lnTo>
                <a:lnTo>
                  <a:pt x="172072" y="44221"/>
                </a:lnTo>
                <a:lnTo>
                  <a:pt x="179997" y="53733"/>
                </a:lnTo>
                <a:lnTo>
                  <a:pt x="183083" y="64287"/>
                </a:lnTo>
                <a:lnTo>
                  <a:pt x="183616" y="71513"/>
                </a:lnTo>
                <a:lnTo>
                  <a:pt x="183616" y="78587"/>
                </a:lnTo>
                <a:lnTo>
                  <a:pt x="181267" y="83299"/>
                </a:lnTo>
                <a:lnTo>
                  <a:pt x="181267" y="88011"/>
                </a:lnTo>
                <a:lnTo>
                  <a:pt x="217106" y="68961"/>
                </a:lnTo>
                <a:lnTo>
                  <a:pt x="219557" y="52654"/>
                </a:lnTo>
                <a:lnTo>
                  <a:pt x="217639" y="38506"/>
                </a:lnTo>
                <a:lnTo>
                  <a:pt x="211836" y="27317"/>
                </a:lnTo>
                <a:lnTo>
                  <a:pt x="202082" y="19951"/>
                </a:lnTo>
                <a:lnTo>
                  <a:pt x="188302" y="17297"/>
                </a:lnTo>
                <a:lnTo>
                  <a:pt x="175717" y="18364"/>
                </a:lnTo>
                <a:lnTo>
                  <a:pt x="133248" y="35521"/>
                </a:lnTo>
                <a:lnTo>
                  <a:pt x="86626" y="86080"/>
                </a:lnTo>
                <a:lnTo>
                  <a:pt x="70904" y="121500"/>
                </a:lnTo>
                <a:lnTo>
                  <a:pt x="52349" y="183870"/>
                </a:lnTo>
                <a:lnTo>
                  <a:pt x="47625" y="201066"/>
                </a:lnTo>
                <a:lnTo>
                  <a:pt x="31254" y="244386"/>
                </a:lnTo>
                <a:lnTo>
                  <a:pt x="3898" y="278955"/>
                </a:lnTo>
                <a:lnTo>
                  <a:pt x="0" y="286029"/>
                </a:lnTo>
                <a:lnTo>
                  <a:pt x="0" y="288378"/>
                </a:lnTo>
                <a:lnTo>
                  <a:pt x="774" y="289953"/>
                </a:lnTo>
                <a:lnTo>
                  <a:pt x="4686" y="289953"/>
                </a:lnTo>
                <a:lnTo>
                  <a:pt x="12496" y="288378"/>
                </a:lnTo>
                <a:lnTo>
                  <a:pt x="22656" y="282092"/>
                </a:lnTo>
                <a:lnTo>
                  <a:pt x="28905" y="278955"/>
                </a:lnTo>
                <a:lnTo>
                  <a:pt x="29692" y="278168"/>
                </a:lnTo>
                <a:lnTo>
                  <a:pt x="38277" y="268744"/>
                </a:lnTo>
                <a:lnTo>
                  <a:pt x="51447" y="269786"/>
                </a:lnTo>
                <a:lnTo>
                  <a:pt x="63868" y="271780"/>
                </a:lnTo>
                <a:lnTo>
                  <a:pt x="77177" y="274815"/>
                </a:lnTo>
                <a:lnTo>
                  <a:pt x="92976" y="278955"/>
                </a:lnTo>
                <a:lnTo>
                  <a:pt x="107505" y="282994"/>
                </a:lnTo>
                <a:lnTo>
                  <a:pt x="121881" y="286512"/>
                </a:lnTo>
                <a:lnTo>
                  <a:pt x="136271" y="289013"/>
                </a:lnTo>
                <a:lnTo>
                  <a:pt x="150799" y="289953"/>
                </a:lnTo>
                <a:lnTo>
                  <a:pt x="172923" y="286131"/>
                </a:lnTo>
                <a:lnTo>
                  <a:pt x="211010" y="263766"/>
                </a:lnTo>
                <a:lnTo>
                  <a:pt x="232841" y="231025"/>
                </a:lnTo>
                <a:lnTo>
                  <a:pt x="232841" y="227088"/>
                </a:lnTo>
                <a:close/>
              </a:path>
              <a:path w="949959" h="375919">
                <a:moveTo>
                  <a:pt x="369570" y="1574"/>
                </a:moveTo>
                <a:lnTo>
                  <a:pt x="368007" y="12"/>
                </a:lnTo>
                <a:lnTo>
                  <a:pt x="365671" y="12"/>
                </a:lnTo>
                <a:lnTo>
                  <a:pt x="324688" y="42113"/>
                </a:lnTo>
                <a:lnTo>
                  <a:pt x="294716" y="104495"/>
                </a:lnTo>
                <a:lnTo>
                  <a:pt x="283870" y="162483"/>
                </a:lnTo>
                <a:lnTo>
                  <a:pt x="282841" y="187807"/>
                </a:lnTo>
                <a:lnTo>
                  <a:pt x="283895" y="212725"/>
                </a:lnTo>
                <a:lnTo>
                  <a:pt x="295363" y="272884"/>
                </a:lnTo>
                <a:lnTo>
                  <a:pt x="325666" y="335495"/>
                </a:lnTo>
                <a:lnTo>
                  <a:pt x="358394" y="371068"/>
                </a:lnTo>
                <a:lnTo>
                  <a:pt x="365671" y="375602"/>
                </a:lnTo>
                <a:lnTo>
                  <a:pt x="368007" y="375602"/>
                </a:lnTo>
                <a:lnTo>
                  <a:pt x="369570" y="374815"/>
                </a:lnTo>
                <a:lnTo>
                  <a:pt x="369570" y="370103"/>
                </a:lnTo>
                <a:lnTo>
                  <a:pt x="363321" y="363816"/>
                </a:lnTo>
                <a:lnTo>
                  <a:pt x="334391" y="324485"/>
                </a:lnTo>
                <a:lnTo>
                  <a:pt x="316445" y="279641"/>
                </a:lnTo>
                <a:lnTo>
                  <a:pt x="307289" y="232879"/>
                </a:lnTo>
                <a:lnTo>
                  <a:pt x="304723" y="187807"/>
                </a:lnTo>
                <a:lnTo>
                  <a:pt x="307644" y="139179"/>
                </a:lnTo>
                <a:lnTo>
                  <a:pt x="317512" y="92240"/>
                </a:lnTo>
                <a:lnTo>
                  <a:pt x="336042" y="48691"/>
                </a:lnTo>
                <a:lnTo>
                  <a:pt x="364883" y="10223"/>
                </a:lnTo>
                <a:lnTo>
                  <a:pt x="369570" y="5511"/>
                </a:lnTo>
                <a:lnTo>
                  <a:pt x="369570" y="1574"/>
                </a:lnTo>
                <a:close/>
              </a:path>
              <a:path w="949959" h="375919">
                <a:moveTo>
                  <a:pt x="825881" y="24371"/>
                </a:moveTo>
                <a:lnTo>
                  <a:pt x="817791" y="24485"/>
                </a:lnTo>
                <a:lnTo>
                  <a:pt x="808596" y="24752"/>
                </a:lnTo>
                <a:lnTo>
                  <a:pt x="798080" y="25031"/>
                </a:lnTo>
                <a:lnTo>
                  <a:pt x="786028" y="25146"/>
                </a:lnTo>
                <a:lnTo>
                  <a:pt x="774026" y="25133"/>
                </a:lnTo>
                <a:lnTo>
                  <a:pt x="760349" y="25057"/>
                </a:lnTo>
                <a:lnTo>
                  <a:pt x="746810" y="24815"/>
                </a:lnTo>
                <a:lnTo>
                  <a:pt x="735241" y="24371"/>
                </a:lnTo>
                <a:lnTo>
                  <a:pt x="735241" y="41656"/>
                </a:lnTo>
                <a:lnTo>
                  <a:pt x="743648" y="41719"/>
                </a:lnTo>
                <a:lnTo>
                  <a:pt x="753795" y="42240"/>
                </a:lnTo>
                <a:lnTo>
                  <a:pt x="764247" y="43637"/>
                </a:lnTo>
                <a:lnTo>
                  <a:pt x="773531" y="46367"/>
                </a:lnTo>
                <a:lnTo>
                  <a:pt x="709460" y="213728"/>
                </a:lnTo>
                <a:lnTo>
                  <a:pt x="643051" y="41656"/>
                </a:lnTo>
                <a:lnTo>
                  <a:pt x="678992" y="41656"/>
                </a:lnTo>
                <a:lnTo>
                  <a:pt x="678992" y="24371"/>
                </a:lnTo>
                <a:lnTo>
                  <a:pt x="665111" y="24815"/>
                </a:lnTo>
                <a:lnTo>
                  <a:pt x="647052" y="25057"/>
                </a:lnTo>
                <a:lnTo>
                  <a:pt x="628548" y="25133"/>
                </a:lnTo>
                <a:lnTo>
                  <a:pt x="613359" y="25146"/>
                </a:lnTo>
                <a:lnTo>
                  <a:pt x="600379" y="25133"/>
                </a:lnTo>
                <a:lnTo>
                  <a:pt x="584542" y="25057"/>
                </a:lnTo>
                <a:lnTo>
                  <a:pt x="568858" y="24815"/>
                </a:lnTo>
                <a:lnTo>
                  <a:pt x="556310" y="24371"/>
                </a:lnTo>
                <a:lnTo>
                  <a:pt x="556310" y="41656"/>
                </a:lnTo>
                <a:lnTo>
                  <a:pt x="588352" y="41656"/>
                </a:lnTo>
                <a:lnTo>
                  <a:pt x="603973" y="81724"/>
                </a:lnTo>
                <a:lnTo>
                  <a:pt x="553186" y="213728"/>
                </a:lnTo>
                <a:lnTo>
                  <a:pt x="486778" y="41656"/>
                </a:lnTo>
                <a:lnTo>
                  <a:pt x="522719" y="41656"/>
                </a:lnTo>
                <a:lnTo>
                  <a:pt x="522719" y="24371"/>
                </a:lnTo>
                <a:lnTo>
                  <a:pt x="508850" y="24815"/>
                </a:lnTo>
                <a:lnTo>
                  <a:pt x="490880" y="25057"/>
                </a:lnTo>
                <a:lnTo>
                  <a:pt x="472617" y="25133"/>
                </a:lnTo>
                <a:lnTo>
                  <a:pt x="457860" y="25146"/>
                </a:lnTo>
                <a:lnTo>
                  <a:pt x="444436" y="25133"/>
                </a:lnTo>
                <a:lnTo>
                  <a:pt x="428371" y="25057"/>
                </a:lnTo>
                <a:lnTo>
                  <a:pt x="412597" y="24815"/>
                </a:lnTo>
                <a:lnTo>
                  <a:pt x="400050" y="24371"/>
                </a:lnTo>
                <a:lnTo>
                  <a:pt x="400050" y="41656"/>
                </a:lnTo>
                <a:lnTo>
                  <a:pt x="432866" y="41656"/>
                </a:lnTo>
                <a:lnTo>
                  <a:pt x="521931" y="275018"/>
                </a:lnTo>
                <a:lnTo>
                  <a:pt x="524281" y="281305"/>
                </a:lnTo>
                <a:lnTo>
                  <a:pt x="525843" y="285242"/>
                </a:lnTo>
                <a:lnTo>
                  <a:pt x="544601" y="285242"/>
                </a:lnTo>
                <a:lnTo>
                  <a:pt x="546163" y="281305"/>
                </a:lnTo>
                <a:lnTo>
                  <a:pt x="548500" y="275018"/>
                </a:lnTo>
                <a:lnTo>
                  <a:pt x="613359" y="106083"/>
                </a:lnTo>
                <a:lnTo>
                  <a:pt x="678205" y="275018"/>
                </a:lnTo>
                <a:lnTo>
                  <a:pt x="680554" y="281305"/>
                </a:lnTo>
                <a:lnTo>
                  <a:pt x="682117" y="285242"/>
                </a:lnTo>
                <a:lnTo>
                  <a:pt x="700862" y="285242"/>
                </a:lnTo>
                <a:lnTo>
                  <a:pt x="702424" y="281305"/>
                </a:lnTo>
                <a:lnTo>
                  <a:pt x="703986" y="275018"/>
                </a:lnTo>
                <a:lnTo>
                  <a:pt x="790714" y="51079"/>
                </a:lnTo>
                <a:lnTo>
                  <a:pt x="793064" y="44792"/>
                </a:lnTo>
                <a:lnTo>
                  <a:pt x="793064" y="44005"/>
                </a:lnTo>
                <a:lnTo>
                  <a:pt x="804786" y="42443"/>
                </a:lnTo>
                <a:lnTo>
                  <a:pt x="812596" y="41656"/>
                </a:lnTo>
                <a:lnTo>
                  <a:pt x="825881" y="41656"/>
                </a:lnTo>
                <a:lnTo>
                  <a:pt x="825881" y="24371"/>
                </a:lnTo>
                <a:close/>
              </a:path>
              <a:path w="949959" h="375919">
                <a:moveTo>
                  <a:pt x="949337" y="187807"/>
                </a:moveTo>
                <a:lnTo>
                  <a:pt x="944841" y="134277"/>
                </a:lnTo>
                <a:lnTo>
                  <a:pt x="925106" y="70726"/>
                </a:lnTo>
                <a:lnTo>
                  <a:pt x="888784" y="17983"/>
                </a:lnTo>
                <a:lnTo>
                  <a:pt x="866508" y="0"/>
                </a:lnTo>
                <a:lnTo>
                  <a:pt x="864171" y="0"/>
                </a:lnTo>
                <a:lnTo>
                  <a:pt x="862609" y="1574"/>
                </a:lnTo>
                <a:lnTo>
                  <a:pt x="862609" y="5511"/>
                </a:lnTo>
                <a:lnTo>
                  <a:pt x="869632" y="12573"/>
                </a:lnTo>
                <a:lnTo>
                  <a:pt x="894168" y="44488"/>
                </a:lnTo>
                <a:lnTo>
                  <a:pt x="912317" y="84569"/>
                </a:lnTo>
                <a:lnTo>
                  <a:pt x="923582" y="132473"/>
                </a:lnTo>
                <a:lnTo>
                  <a:pt x="927455" y="187807"/>
                </a:lnTo>
                <a:lnTo>
                  <a:pt x="924661" y="236105"/>
                </a:lnTo>
                <a:lnTo>
                  <a:pt x="915047" y="283083"/>
                </a:lnTo>
                <a:lnTo>
                  <a:pt x="896797" y="326809"/>
                </a:lnTo>
                <a:lnTo>
                  <a:pt x="868070" y="365391"/>
                </a:lnTo>
                <a:lnTo>
                  <a:pt x="862609" y="370103"/>
                </a:lnTo>
                <a:lnTo>
                  <a:pt x="862609" y="374027"/>
                </a:lnTo>
                <a:lnTo>
                  <a:pt x="864171" y="375602"/>
                </a:lnTo>
                <a:lnTo>
                  <a:pt x="866508" y="375602"/>
                </a:lnTo>
                <a:lnTo>
                  <a:pt x="907935" y="334162"/>
                </a:lnTo>
                <a:lnTo>
                  <a:pt x="937463" y="271780"/>
                </a:lnTo>
                <a:lnTo>
                  <a:pt x="948309" y="213245"/>
                </a:lnTo>
                <a:lnTo>
                  <a:pt x="949337" y="187807"/>
                </a:lnTo>
                <a:close/>
              </a:path>
            </a:pathLst>
          </a:custGeom>
          <a:solidFill>
            <a:srgbClr val="000000"/>
          </a:solidFill>
        </p:spPr>
        <p:txBody>
          <a:bodyPr wrap="square" lIns="0" tIns="0" rIns="0" bIns="0" rtlCol="0"/>
          <a:lstStyle/>
          <a:p>
            <a:endParaRPr/>
          </a:p>
        </p:txBody>
      </p:sp>
      <p:pic>
        <p:nvPicPr>
          <p:cNvPr id="92" name="object 92"/>
          <p:cNvPicPr/>
          <p:nvPr/>
        </p:nvPicPr>
        <p:blipFill>
          <a:blip r:embed="rId3" cstate="print"/>
          <a:stretch>
            <a:fillRect/>
          </a:stretch>
        </p:blipFill>
        <p:spPr>
          <a:xfrm>
            <a:off x="8999219" y="2601163"/>
            <a:ext cx="684275" cy="249935"/>
          </a:xfrm>
          <a:prstGeom prst="rect">
            <a:avLst/>
          </a:prstGeom>
        </p:spPr>
      </p:pic>
      <p:sp>
        <p:nvSpPr>
          <p:cNvPr id="93" name="object 93"/>
          <p:cNvSpPr/>
          <p:nvPr/>
        </p:nvSpPr>
        <p:spPr>
          <a:xfrm>
            <a:off x="9185139" y="2703593"/>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4" name="object 94"/>
          <p:cNvSpPr/>
          <p:nvPr/>
        </p:nvSpPr>
        <p:spPr>
          <a:xfrm>
            <a:off x="9120379" y="2664955"/>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sp>
        <p:nvSpPr>
          <p:cNvPr id="95" name="object 95"/>
          <p:cNvSpPr/>
          <p:nvPr/>
        </p:nvSpPr>
        <p:spPr>
          <a:xfrm>
            <a:off x="4216908" y="4256230"/>
            <a:ext cx="1594485" cy="855344"/>
          </a:xfrm>
          <a:custGeom>
            <a:avLst/>
            <a:gdLst/>
            <a:ahLst/>
            <a:cxnLst/>
            <a:rect l="l" t="t" r="r" b="b"/>
            <a:pathLst>
              <a:path w="1594485" h="855345">
                <a:moveTo>
                  <a:pt x="1451610" y="0"/>
                </a:moveTo>
                <a:lnTo>
                  <a:pt x="142494" y="0"/>
                </a:lnTo>
                <a:lnTo>
                  <a:pt x="97453" y="7263"/>
                </a:lnTo>
                <a:lnTo>
                  <a:pt x="58336" y="27491"/>
                </a:lnTo>
                <a:lnTo>
                  <a:pt x="27491" y="58336"/>
                </a:lnTo>
                <a:lnTo>
                  <a:pt x="7263" y="97453"/>
                </a:lnTo>
                <a:lnTo>
                  <a:pt x="0" y="142494"/>
                </a:lnTo>
                <a:lnTo>
                  <a:pt x="0" y="712470"/>
                </a:lnTo>
                <a:lnTo>
                  <a:pt x="7263" y="757506"/>
                </a:lnTo>
                <a:lnTo>
                  <a:pt x="27491" y="796621"/>
                </a:lnTo>
                <a:lnTo>
                  <a:pt x="58336" y="827468"/>
                </a:lnTo>
                <a:lnTo>
                  <a:pt x="97453" y="847698"/>
                </a:lnTo>
                <a:lnTo>
                  <a:pt x="142494" y="854963"/>
                </a:lnTo>
                <a:lnTo>
                  <a:pt x="1451610" y="854963"/>
                </a:lnTo>
                <a:lnTo>
                  <a:pt x="1496650" y="847698"/>
                </a:lnTo>
                <a:lnTo>
                  <a:pt x="1535767" y="827468"/>
                </a:lnTo>
                <a:lnTo>
                  <a:pt x="1566612" y="796621"/>
                </a:lnTo>
                <a:lnTo>
                  <a:pt x="1586840" y="757506"/>
                </a:lnTo>
                <a:lnTo>
                  <a:pt x="1594104" y="712470"/>
                </a:lnTo>
                <a:lnTo>
                  <a:pt x="1594104" y="142494"/>
                </a:lnTo>
                <a:lnTo>
                  <a:pt x="1586840" y="97453"/>
                </a:lnTo>
                <a:lnTo>
                  <a:pt x="1566612" y="58336"/>
                </a:lnTo>
                <a:lnTo>
                  <a:pt x="1535767" y="27491"/>
                </a:lnTo>
                <a:lnTo>
                  <a:pt x="1496650" y="7263"/>
                </a:lnTo>
                <a:lnTo>
                  <a:pt x="1451610" y="0"/>
                </a:lnTo>
                <a:close/>
              </a:path>
            </a:pathLst>
          </a:custGeom>
          <a:solidFill>
            <a:srgbClr val="FF0000">
              <a:alpha val="50195"/>
            </a:srgbClr>
          </a:solidFill>
        </p:spPr>
        <p:txBody>
          <a:bodyPr wrap="square" lIns="0" tIns="0" rIns="0" bIns="0" rtlCol="0"/>
          <a:lstStyle/>
          <a:p>
            <a:endParaRPr/>
          </a:p>
        </p:txBody>
      </p:sp>
      <p:sp>
        <p:nvSpPr>
          <p:cNvPr id="96" name="object 96"/>
          <p:cNvSpPr/>
          <p:nvPr/>
        </p:nvSpPr>
        <p:spPr>
          <a:xfrm>
            <a:off x="8638033" y="6008829"/>
            <a:ext cx="818515" cy="379730"/>
          </a:xfrm>
          <a:custGeom>
            <a:avLst/>
            <a:gdLst/>
            <a:ahLst/>
            <a:cxnLst/>
            <a:rect l="l" t="t" r="r" b="b"/>
            <a:pathLst>
              <a:path w="818515" h="379729">
                <a:moveTo>
                  <a:pt x="755142" y="0"/>
                </a:moveTo>
                <a:lnTo>
                  <a:pt x="63246" y="0"/>
                </a:lnTo>
                <a:lnTo>
                  <a:pt x="38629" y="4970"/>
                </a:lnTo>
                <a:lnTo>
                  <a:pt x="18526" y="18526"/>
                </a:lnTo>
                <a:lnTo>
                  <a:pt x="4970" y="38629"/>
                </a:lnTo>
                <a:lnTo>
                  <a:pt x="0" y="63246"/>
                </a:lnTo>
                <a:lnTo>
                  <a:pt x="0" y="316230"/>
                </a:lnTo>
                <a:lnTo>
                  <a:pt x="4970" y="340846"/>
                </a:lnTo>
                <a:lnTo>
                  <a:pt x="18526" y="360949"/>
                </a:lnTo>
                <a:lnTo>
                  <a:pt x="38629" y="374505"/>
                </a:lnTo>
                <a:lnTo>
                  <a:pt x="63246" y="379476"/>
                </a:lnTo>
                <a:lnTo>
                  <a:pt x="755142" y="379476"/>
                </a:lnTo>
                <a:lnTo>
                  <a:pt x="779758" y="374505"/>
                </a:lnTo>
                <a:lnTo>
                  <a:pt x="799861" y="360949"/>
                </a:lnTo>
                <a:lnTo>
                  <a:pt x="813417" y="340846"/>
                </a:lnTo>
                <a:lnTo>
                  <a:pt x="818388" y="316230"/>
                </a:lnTo>
                <a:lnTo>
                  <a:pt x="818388" y="63246"/>
                </a:lnTo>
                <a:lnTo>
                  <a:pt x="813417" y="38629"/>
                </a:lnTo>
                <a:lnTo>
                  <a:pt x="799861" y="18526"/>
                </a:lnTo>
                <a:lnTo>
                  <a:pt x="779758" y="4970"/>
                </a:lnTo>
                <a:lnTo>
                  <a:pt x="755142" y="0"/>
                </a:lnTo>
                <a:close/>
              </a:path>
            </a:pathLst>
          </a:custGeom>
          <a:solidFill>
            <a:srgbClr val="FFFFFF"/>
          </a:solidFill>
        </p:spPr>
        <p:txBody>
          <a:bodyPr wrap="square" lIns="0" tIns="0" rIns="0" bIns="0" rtlCol="0"/>
          <a:lstStyle/>
          <a:p>
            <a:endParaRPr/>
          </a:p>
        </p:txBody>
      </p:sp>
      <p:sp>
        <p:nvSpPr>
          <p:cNvPr id="97" name="object 97"/>
          <p:cNvSpPr/>
          <p:nvPr/>
        </p:nvSpPr>
        <p:spPr>
          <a:xfrm>
            <a:off x="5280661" y="5111204"/>
            <a:ext cx="3706495" cy="1285240"/>
          </a:xfrm>
          <a:custGeom>
            <a:avLst/>
            <a:gdLst/>
            <a:ahLst/>
            <a:cxnLst/>
            <a:rect l="l" t="t" r="r" b="b"/>
            <a:pathLst>
              <a:path w="3706495" h="1285239">
                <a:moveTo>
                  <a:pt x="993648" y="967232"/>
                </a:moveTo>
                <a:lnTo>
                  <a:pt x="988656" y="942517"/>
                </a:lnTo>
                <a:lnTo>
                  <a:pt x="975042" y="922324"/>
                </a:lnTo>
                <a:lnTo>
                  <a:pt x="954862" y="908723"/>
                </a:lnTo>
                <a:lnTo>
                  <a:pt x="930148" y="903732"/>
                </a:lnTo>
                <a:lnTo>
                  <a:pt x="63500" y="903732"/>
                </a:lnTo>
                <a:lnTo>
                  <a:pt x="38773" y="908723"/>
                </a:lnTo>
                <a:lnTo>
                  <a:pt x="18592" y="922324"/>
                </a:lnTo>
                <a:lnTo>
                  <a:pt x="4978" y="942517"/>
                </a:lnTo>
                <a:lnTo>
                  <a:pt x="0" y="967232"/>
                </a:lnTo>
                <a:lnTo>
                  <a:pt x="0" y="1221232"/>
                </a:lnTo>
                <a:lnTo>
                  <a:pt x="4978" y="1245946"/>
                </a:lnTo>
                <a:lnTo>
                  <a:pt x="18592" y="1266126"/>
                </a:lnTo>
                <a:lnTo>
                  <a:pt x="38773" y="1279740"/>
                </a:lnTo>
                <a:lnTo>
                  <a:pt x="63500" y="1284732"/>
                </a:lnTo>
                <a:lnTo>
                  <a:pt x="930148" y="1284732"/>
                </a:lnTo>
                <a:lnTo>
                  <a:pt x="954862" y="1279740"/>
                </a:lnTo>
                <a:lnTo>
                  <a:pt x="975042" y="1266126"/>
                </a:lnTo>
                <a:lnTo>
                  <a:pt x="988656" y="1245946"/>
                </a:lnTo>
                <a:lnTo>
                  <a:pt x="993648" y="1221232"/>
                </a:lnTo>
                <a:lnTo>
                  <a:pt x="993648" y="967232"/>
                </a:lnTo>
                <a:close/>
              </a:path>
              <a:path w="3706495" h="1285239">
                <a:moveTo>
                  <a:pt x="3706368" y="135128"/>
                </a:moveTo>
                <a:lnTo>
                  <a:pt x="3699472" y="92417"/>
                </a:lnTo>
                <a:lnTo>
                  <a:pt x="3680295" y="55321"/>
                </a:lnTo>
                <a:lnTo>
                  <a:pt x="3651034" y="26073"/>
                </a:lnTo>
                <a:lnTo>
                  <a:pt x="3613937" y="6883"/>
                </a:lnTo>
                <a:lnTo>
                  <a:pt x="3571240" y="0"/>
                </a:lnTo>
                <a:lnTo>
                  <a:pt x="135128" y="0"/>
                </a:lnTo>
                <a:lnTo>
                  <a:pt x="92417" y="6883"/>
                </a:lnTo>
                <a:lnTo>
                  <a:pt x="55321" y="26073"/>
                </a:lnTo>
                <a:lnTo>
                  <a:pt x="26060" y="55321"/>
                </a:lnTo>
                <a:lnTo>
                  <a:pt x="6883" y="92417"/>
                </a:lnTo>
                <a:lnTo>
                  <a:pt x="0" y="135128"/>
                </a:lnTo>
                <a:lnTo>
                  <a:pt x="0" y="675640"/>
                </a:lnTo>
                <a:lnTo>
                  <a:pt x="6883" y="718350"/>
                </a:lnTo>
                <a:lnTo>
                  <a:pt x="26060" y="755434"/>
                </a:lnTo>
                <a:lnTo>
                  <a:pt x="55321" y="784694"/>
                </a:lnTo>
                <a:lnTo>
                  <a:pt x="92417" y="803871"/>
                </a:lnTo>
                <a:lnTo>
                  <a:pt x="135128" y="810768"/>
                </a:lnTo>
                <a:lnTo>
                  <a:pt x="3571240" y="810768"/>
                </a:lnTo>
                <a:lnTo>
                  <a:pt x="3613937" y="803871"/>
                </a:lnTo>
                <a:lnTo>
                  <a:pt x="3651034" y="784694"/>
                </a:lnTo>
                <a:lnTo>
                  <a:pt x="3680295" y="755434"/>
                </a:lnTo>
                <a:lnTo>
                  <a:pt x="3699472" y="718350"/>
                </a:lnTo>
                <a:lnTo>
                  <a:pt x="3706368" y="675640"/>
                </a:lnTo>
                <a:lnTo>
                  <a:pt x="3706368" y="135128"/>
                </a:lnTo>
                <a:close/>
              </a:path>
            </a:pathLst>
          </a:custGeom>
          <a:solidFill>
            <a:srgbClr val="8064A2">
              <a:alpha val="50195"/>
            </a:srgbClr>
          </a:solidFill>
        </p:spPr>
        <p:txBody>
          <a:bodyPr wrap="square" lIns="0" tIns="0" rIns="0" bIns="0" rtlCol="0"/>
          <a:lstStyle/>
          <a:p>
            <a:endParaRPr dirty="0"/>
          </a:p>
        </p:txBody>
      </p:sp>
      <p:sp>
        <p:nvSpPr>
          <p:cNvPr id="101" name="标题 100">
            <a:extLst>
              <a:ext uri="{FF2B5EF4-FFF2-40B4-BE49-F238E27FC236}">
                <a16:creationId xmlns:a16="http://schemas.microsoft.com/office/drawing/2014/main" id="{ACB49D09-4178-914A-A525-CC59A7E959C8}"/>
              </a:ext>
            </a:extLst>
          </p:cNvPr>
          <p:cNvSpPr>
            <a:spLocks noGrp="1"/>
          </p:cNvSpPr>
          <p:nvPr>
            <p:ph type="title"/>
          </p:nvPr>
        </p:nvSpPr>
        <p:spPr/>
        <p:txBody>
          <a:bodyPr/>
          <a:lstStyle/>
          <a:p>
            <a:r>
              <a:rPr lang="zh-CN" altLang="en-US" dirty="0"/>
              <a:t>反向传播</a:t>
            </a:r>
          </a:p>
        </p:txBody>
      </p:sp>
    </p:spTree>
    <p:extLst>
      <p:ext uri="{BB962C8B-B14F-4D97-AF65-F5344CB8AC3E}">
        <p14:creationId xmlns:p14="http://schemas.microsoft.com/office/powerpoint/2010/main" val="1279487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en-US" dirty="0" err="1">
                <a:solidFill>
                  <a:schemeClr val="accent1"/>
                </a:solidFill>
                <a:latin typeface="Times New Roman" panose="02020603050405020304" pitchFamily="18" charset="0"/>
                <a:cs typeface="Times New Roman" panose="02020603050405020304" pitchFamily="18" charset="0"/>
              </a:rPr>
              <a:t>预训练技术</a:t>
            </a:r>
            <a:endParaRPr lang="en-C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241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7"/>
            <a:ext cx="11928718" cy="1055184"/>
          </a:xfrm>
        </p:spPr>
        <p:txBody>
          <a:bodyPr/>
          <a:lstStyle/>
          <a:p>
            <a:r>
              <a:rPr lang="en-US" dirty="0"/>
              <a:t>Semi-Supervised Sequence Learning, Google, NIPS 2015</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107</a:t>
            </a:fld>
            <a:endParaRPr lang="en-CN"/>
          </a:p>
        </p:txBody>
      </p:sp>
      <p:sp>
        <p:nvSpPr>
          <p:cNvPr id="7" name="object 4">
            <a:extLst>
              <a:ext uri="{FF2B5EF4-FFF2-40B4-BE49-F238E27FC236}">
                <a16:creationId xmlns:a16="http://schemas.microsoft.com/office/drawing/2014/main" id="{44EC6343-7465-E00B-1E05-0F80AA5BEF57}"/>
              </a:ext>
            </a:extLst>
          </p:cNvPr>
          <p:cNvSpPr/>
          <p:nvPr/>
        </p:nvSpPr>
        <p:spPr>
          <a:xfrm>
            <a:off x="3029710" y="1586959"/>
            <a:ext cx="6006083" cy="464972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1987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7"/>
            <a:ext cx="11928718" cy="1055184"/>
          </a:xfrm>
        </p:spPr>
        <p:txBody>
          <a:bodyPr/>
          <a:lstStyle/>
          <a:p>
            <a:r>
              <a:rPr lang="en-US" dirty="0"/>
              <a:t>Semi-Supervised Sequence Learning, Google, NIPS 2015</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108</a:t>
            </a:fld>
            <a:endParaRPr lang="en-CN"/>
          </a:p>
        </p:txBody>
      </p:sp>
      <p:sp>
        <p:nvSpPr>
          <p:cNvPr id="8" name="object 4">
            <a:extLst>
              <a:ext uri="{FF2B5EF4-FFF2-40B4-BE49-F238E27FC236}">
                <a16:creationId xmlns:a16="http://schemas.microsoft.com/office/drawing/2014/main" id="{EC84FEC8-C8BB-69E4-8DA4-9D8816B6FBDE}"/>
              </a:ext>
            </a:extLst>
          </p:cNvPr>
          <p:cNvSpPr/>
          <p:nvPr/>
        </p:nvSpPr>
        <p:spPr>
          <a:xfrm>
            <a:off x="1124711" y="1994916"/>
            <a:ext cx="9942576" cy="31851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87516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7"/>
            <a:ext cx="11928718" cy="1055184"/>
          </a:xfrm>
        </p:spPr>
        <p:txBody>
          <a:bodyPr/>
          <a:lstStyle/>
          <a:p>
            <a:r>
              <a:rPr lang="en-US" dirty="0"/>
              <a:t>Semi-Supervised Sequence Learning, Google, NIPS 2015</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109</a:t>
            </a:fld>
            <a:endParaRPr lang="en-CN"/>
          </a:p>
        </p:txBody>
      </p:sp>
      <p:sp>
        <p:nvSpPr>
          <p:cNvPr id="8" name="object 4">
            <a:extLst>
              <a:ext uri="{FF2B5EF4-FFF2-40B4-BE49-F238E27FC236}">
                <a16:creationId xmlns:a16="http://schemas.microsoft.com/office/drawing/2014/main" id="{67F2CA18-9025-4A73-49F2-57DD560C5BA5}"/>
              </a:ext>
            </a:extLst>
          </p:cNvPr>
          <p:cNvSpPr/>
          <p:nvPr/>
        </p:nvSpPr>
        <p:spPr>
          <a:xfrm>
            <a:off x="1001267" y="2071116"/>
            <a:ext cx="10352532" cy="24109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78303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C0504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7049941" y="1260426"/>
            <a:ext cx="3613785" cy="5096510"/>
            <a:chOff x="4948428" y="923544"/>
            <a:chExt cx="3613785" cy="5096510"/>
          </a:xfrm>
        </p:grpSpPr>
        <p:pic>
          <p:nvPicPr>
            <p:cNvPr id="16" name="object 16"/>
            <p:cNvPicPr/>
            <p:nvPr/>
          </p:nvPicPr>
          <p:blipFill>
            <a:blip r:embed="rId4" cstate="print"/>
            <a:stretch>
              <a:fillRect/>
            </a:stretch>
          </p:blipFill>
          <p:spPr>
            <a:xfrm>
              <a:off x="4948428" y="923544"/>
              <a:ext cx="3613403" cy="1446275"/>
            </a:xfrm>
            <a:prstGeom prst="rect">
              <a:avLst/>
            </a:prstGeom>
          </p:spPr>
        </p:pic>
        <p:pic>
          <p:nvPicPr>
            <p:cNvPr id="17" name="object 17"/>
            <p:cNvPicPr/>
            <p:nvPr/>
          </p:nvPicPr>
          <p:blipFill>
            <a:blip r:embed="rId5" cstate="print"/>
            <a:stretch>
              <a:fillRect/>
            </a:stretch>
          </p:blipFill>
          <p:spPr>
            <a:xfrm>
              <a:off x="5152644" y="2878836"/>
              <a:ext cx="3099815" cy="3140670"/>
            </a:xfrm>
            <a:prstGeom prst="rect">
              <a:avLst/>
            </a:prstGeom>
          </p:spPr>
        </p:pic>
      </p:grpSp>
      <p:sp>
        <p:nvSpPr>
          <p:cNvPr id="18" name="object 18"/>
          <p:cNvSpPr txBox="1"/>
          <p:nvPr/>
        </p:nvSpPr>
        <p:spPr>
          <a:xfrm>
            <a:off x="7885311" y="2845284"/>
            <a:ext cx="2362200" cy="299720"/>
          </a:xfrm>
          <a:prstGeom prst="rect">
            <a:avLst/>
          </a:prstGeom>
        </p:spPr>
        <p:txBody>
          <a:bodyPr vert="horz" wrap="square" lIns="0" tIns="12700" rIns="0" bIns="0" rtlCol="0">
            <a:spAutoFit/>
          </a:bodyPr>
          <a:lstStyle/>
          <a:p>
            <a:pPr marL="12700">
              <a:spcBef>
                <a:spcPts val="100"/>
              </a:spcBef>
            </a:pPr>
            <a:r>
              <a:rPr dirty="0">
                <a:latin typeface="Arial"/>
                <a:cs typeface="Arial"/>
              </a:rPr>
              <a:t>ImageNet</a:t>
            </a:r>
            <a:r>
              <a:rPr spc="-5" dirty="0">
                <a:latin typeface="Arial"/>
                <a:cs typeface="Arial"/>
              </a:rPr>
              <a:t> </a:t>
            </a:r>
            <a:r>
              <a:rPr spc="-5" dirty="0">
                <a:latin typeface="MS PMincho"/>
                <a:cs typeface="MS PMincho"/>
              </a:rPr>
              <a:t>数据集, </a:t>
            </a:r>
            <a:r>
              <a:rPr spc="-20" dirty="0">
                <a:latin typeface="MS PMincho"/>
                <a:cs typeface="MS PMincho"/>
              </a:rPr>
              <a:t>2009</a:t>
            </a:r>
            <a:endParaRPr>
              <a:latin typeface="MS PMincho"/>
              <a:cs typeface="MS PMincho"/>
            </a:endParaRPr>
          </a:p>
        </p:txBody>
      </p:sp>
      <p:sp>
        <p:nvSpPr>
          <p:cNvPr id="19" name="object 19"/>
          <p:cNvSpPr txBox="1"/>
          <p:nvPr/>
        </p:nvSpPr>
        <p:spPr>
          <a:xfrm>
            <a:off x="10721797" y="1583151"/>
            <a:ext cx="161583" cy="762635"/>
          </a:xfrm>
          <a:prstGeom prst="rect">
            <a:avLst/>
          </a:prstGeom>
        </p:spPr>
        <p:txBody>
          <a:bodyPr vert="vert" wrap="square" lIns="0" tIns="635" rIns="0" bIns="0" rtlCol="0">
            <a:spAutoFit/>
          </a:bodyPr>
          <a:lstStyle/>
          <a:p>
            <a:pPr marL="12700">
              <a:spcBef>
                <a:spcPts val="5"/>
              </a:spcBef>
            </a:pPr>
            <a:r>
              <a:rPr sz="1050" u="sng" dirty="0">
                <a:solidFill>
                  <a:srgbClr val="0000FF"/>
                </a:solidFill>
                <a:uFill>
                  <a:solidFill>
                    <a:srgbClr val="0000FF"/>
                  </a:solidFill>
                </a:uFill>
                <a:latin typeface="Arial"/>
                <a:cs typeface="Arial"/>
              </a:rPr>
              <a:t>Image</a:t>
            </a:r>
            <a:r>
              <a:rPr sz="1050" u="sng" spc="-30" dirty="0">
                <a:solidFill>
                  <a:srgbClr val="0000FF"/>
                </a:solidFill>
                <a:uFill>
                  <a:solidFill>
                    <a:srgbClr val="0000FF"/>
                  </a:solidFill>
                </a:uFill>
                <a:latin typeface="Arial"/>
                <a:cs typeface="Arial"/>
              </a:rPr>
              <a:t> </a:t>
            </a:r>
            <a:r>
              <a:rPr sz="1050" u="sng" spc="-10" dirty="0">
                <a:solidFill>
                  <a:srgbClr val="0000FF"/>
                </a:solidFill>
                <a:uFill>
                  <a:solidFill>
                    <a:srgbClr val="0000FF"/>
                  </a:solidFill>
                </a:uFill>
                <a:latin typeface="Arial"/>
                <a:cs typeface="Arial"/>
              </a:rPr>
              <a:t>credit</a:t>
            </a:r>
            <a:endParaRPr sz="1050">
              <a:latin typeface="Arial"/>
              <a:cs typeface="Arial"/>
            </a:endParaRPr>
          </a:p>
        </p:txBody>
      </p:sp>
      <p:sp>
        <p:nvSpPr>
          <p:cNvPr id="20" name="object 20"/>
          <p:cNvSpPr txBox="1"/>
          <p:nvPr/>
        </p:nvSpPr>
        <p:spPr>
          <a:xfrm>
            <a:off x="7125892" y="6405449"/>
            <a:ext cx="3454400"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我</a:t>
            </a:r>
            <a:r>
              <a:rPr dirty="0">
                <a:latin typeface="SimSun"/>
                <a:cs typeface="SimSun"/>
              </a:rPr>
              <a:t>们</a:t>
            </a:r>
            <a:r>
              <a:rPr dirty="0">
                <a:latin typeface="MS PMincho"/>
                <a:cs typeface="MS PMincho"/>
              </a:rPr>
              <a:t>每分每秒都在</a:t>
            </a:r>
            <a:r>
              <a:rPr dirty="0">
                <a:latin typeface="SimSun"/>
                <a:cs typeface="SimSun"/>
              </a:rPr>
              <a:t>产</a:t>
            </a:r>
            <a:r>
              <a:rPr spc="-10" dirty="0">
                <a:latin typeface="MS PMincho"/>
                <a:cs typeface="MS PMincho"/>
              </a:rPr>
              <a:t>生大量的数据</a:t>
            </a:r>
            <a:endParaRPr>
              <a:latin typeface="MS PMincho"/>
              <a:cs typeface="MS PMincho"/>
            </a:endParaRPr>
          </a:p>
        </p:txBody>
      </p:sp>
      <p:sp>
        <p:nvSpPr>
          <p:cNvPr id="21" name="object 21"/>
          <p:cNvSpPr txBox="1"/>
          <p:nvPr/>
        </p:nvSpPr>
        <p:spPr>
          <a:xfrm>
            <a:off x="10452089" y="4138184"/>
            <a:ext cx="169277" cy="78676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3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4" name="标题 23">
            <a:extLst>
              <a:ext uri="{FF2B5EF4-FFF2-40B4-BE49-F238E27FC236}">
                <a16:creationId xmlns:a16="http://schemas.microsoft.com/office/drawing/2014/main" id="{01E3DB7A-C6A2-E547-9722-6E11810002B9}"/>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7"/>
            <a:ext cx="11928718" cy="1055184"/>
          </a:xfrm>
        </p:spPr>
        <p:txBody>
          <a:bodyPr/>
          <a:lstStyle/>
          <a:p>
            <a:r>
              <a:rPr lang="en-US" dirty="0" err="1"/>
              <a:t>ELMo</a:t>
            </a:r>
            <a:r>
              <a:rPr lang="en-US" dirty="0"/>
              <a:t>: Deep Contextual Word Embeddings, AI2 &amp;  University of Washington, Jun. 2017. NAACL.</a:t>
            </a:r>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110</a:t>
            </a:fld>
            <a:endParaRPr lang="en-CN"/>
          </a:p>
        </p:txBody>
      </p:sp>
      <p:sp>
        <p:nvSpPr>
          <p:cNvPr id="8" name="object 4">
            <a:extLst>
              <a:ext uri="{FF2B5EF4-FFF2-40B4-BE49-F238E27FC236}">
                <a16:creationId xmlns:a16="http://schemas.microsoft.com/office/drawing/2014/main" id="{9008A660-659A-BD16-9944-5B3729F00821}"/>
              </a:ext>
            </a:extLst>
          </p:cNvPr>
          <p:cNvSpPr/>
          <p:nvPr/>
        </p:nvSpPr>
        <p:spPr>
          <a:xfrm>
            <a:off x="1940814" y="2125105"/>
            <a:ext cx="8809736" cy="44280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0134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6"/>
            <a:ext cx="11928718" cy="1817183"/>
          </a:xfrm>
        </p:spPr>
        <p:txBody>
          <a:bodyPr>
            <a:normAutofit/>
          </a:bodyPr>
          <a:lstStyle/>
          <a:p>
            <a:r>
              <a:rPr lang="en-US" dirty="0" err="1"/>
              <a:t>ELMo</a:t>
            </a:r>
            <a:r>
              <a:rPr lang="en-US" dirty="0"/>
              <a:t>: Deep Contextual Word Embeddings, AI2 &amp;  University of Washington, Jun. 2017. NAACL.</a:t>
            </a:r>
          </a:p>
          <a:p>
            <a:r>
              <a:rPr lang="en-US" sz="2800" spc="-15" dirty="0">
                <a:solidFill>
                  <a:srgbClr val="C00000"/>
                </a:solidFill>
                <a:latin typeface="微软雅黑"/>
                <a:cs typeface="微软雅黑"/>
              </a:rPr>
              <a:t>NAACL </a:t>
            </a:r>
            <a:r>
              <a:rPr lang="en-US" sz="2800" spc="-5" dirty="0">
                <a:solidFill>
                  <a:srgbClr val="C00000"/>
                </a:solidFill>
                <a:latin typeface="微软雅黑"/>
                <a:cs typeface="微软雅黑"/>
              </a:rPr>
              <a:t>2018 best</a:t>
            </a:r>
            <a:r>
              <a:rPr lang="en-US" sz="2800" spc="-45" dirty="0">
                <a:solidFill>
                  <a:srgbClr val="C00000"/>
                </a:solidFill>
                <a:latin typeface="微软雅黑"/>
                <a:cs typeface="微软雅黑"/>
              </a:rPr>
              <a:t> </a:t>
            </a:r>
            <a:r>
              <a:rPr lang="en-US" sz="2800" spc="-10" dirty="0">
                <a:solidFill>
                  <a:srgbClr val="C00000"/>
                </a:solidFill>
                <a:latin typeface="微软雅黑"/>
                <a:cs typeface="微软雅黑"/>
              </a:rPr>
              <a:t>paper</a:t>
            </a:r>
            <a:endParaRPr lang="en-US" sz="2800" dirty="0">
              <a:latin typeface="微软雅黑"/>
              <a:cs typeface="微软雅黑"/>
            </a:endParaRPr>
          </a:p>
          <a:p>
            <a:endParaRPr lang="en-US"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111</a:t>
            </a:fld>
            <a:endParaRPr lang="en-CN"/>
          </a:p>
        </p:txBody>
      </p:sp>
      <p:sp>
        <p:nvSpPr>
          <p:cNvPr id="7" name="object 3">
            <a:extLst>
              <a:ext uri="{FF2B5EF4-FFF2-40B4-BE49-F238E27FC236}">
                <a16:creationId xmlns:a16="http://schemas.microsoft.com/office/drawing/2014/main" id="{BC9F237F-FBDB-39E2-DA4B-B09FE5455676}"/>
              </a:ext>
            </a:extLst>
          </p:cNvPr>
          <p:cNvSpPr/>
          <p:nvPr/>
        </p:nvSpPr>
        <p:spPr>
          <a:xfrm>
            <a:off x="1700783" y="2842260"/>
            <a:ext cx="8790432" cy="29154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444480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4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6"/>
            <a:ext cx="11928718" cy="1955867"/>
          </a:xfrm>
        </p:spPr>
        <p:txBody>
          <a:bodyPr>
            <a:normAutofit/>
          </a:bodyPr>
          <a:lstStyle/>
          <a:p>
            <a:r>
              <a:rPr lang="en-US" dirty="0" err="1"/>
              <a:t>ELMo</a:t>
            </a:r>
            <a:r>
              <a:rPr lang="en-US" dirty="0"/>
              <a:t>: Deep Contextual Word Embeddings, AI2 &amp;  University of Washington, Jun. 2017. NAACL.</a:t>
            </a:r>
          </a:p>
          <a:p>
            <a:r>
              <a:rPr lang="en-US" sz="2800" spc="-15" dirty="0">
                <a:solidFill>
                  <a:srgbClr val="C00000"/>
                </a:solidFill>
                <a:latin typeface="微软雅黑"/>
                <a:cs typeface="微软雅黑"/>
              </a:rPr>
              <a:t>NAACL </a:t>
            </a:r>
            <a:r>
              <a:rPr lang="en-US" sz="2800" spc="-5" dirty="0">
                <a:solidFill>
                  <a:srgbClr val="C00000"/>
                </a:solidFill>
                <a:latin typeface="微软雅黑"/>
                <a:cs typeface="微软雅黑"/>
              </a:rPr>
              <a:t>2018 best</a:t>
            </a:r>
            <a:r>
              <a:rPr lang="en-US" sz="2800" spc="-45" dirty="0">
                <a:solidFill>
                  <a:srgbClr val="C00000"/>
                </a:solidFill>
                <a:latin typeface="微软雅黑"/>
                <a:cs typeface="微软雅黑"/>
              </a:rPr>
              <a:t> </a:t>
            </a:r>
            <a:r>
              <a:rPr lang="en-US" sz="2800" spc="-10" dirty="0">
                <a:solidFill>
                  <a:srgbClr val="C00000"/>
                </a:solidFill>
                <a:latin typeface="微软雅黑"/>
                <a:cs typeface="微软雅黑"/>
              </a:rPr>
              <a:t>paper</a:t>
            </a:r>
            <a:endParaRPr lang="en-US" sz="2800" dirty="0">
              <a:latin typeface="微软雅黑"/>
              <a:cs typeface="微软雅黑"/>
            </a:endParaRPr>
          </a:p>
          <a:p>
            <a:endParaRPr lang="en-US"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112</a:t>
            </a:fld>
            <a:endParaRPr lang="en-CN"/>
          </a:p>
        </p:txBody>
      </p:sp>
      <p:sp>
        <p:nvSpPr>
          <p:cNvPr id="7" name="object 4">
            <a:extLst>
              <a:ext uri="{FF2B5EF4-FFF2-40B4-BE49-F238E27FC236}">
                <a16:creationId xmlns:a16="http://schemas.microsoft.com/office/drawing/2014/main" id="{CC51A4F2-C158-0438-3284-D89478F5035A}"/>
              </a:ext>
            </a:extLst>
          </p:cNvPr>
          <p:cNvSpPr/>
          <p:nvPr/>
        </p:nvSpPr>
        <p:spPr>
          <a:xfrm>
            <a:off x="1962150" y="3015234"/>
            <a:ext cx="8267700" cy="34564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507228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zh-CN" altLang="en-US" sz="4000" dirty="0"/>
              <a:t>预训练语言模型 </a:t>
            </a:r>
            <a:r>
              <a:rPr lang="en-US" altLang="zh-CN" sz="4000" dirty="0"/>
              <a:t>–</a:t>
            </a:r>
            <a:r>
              <a:rPr lang="zh-CN" altLang="en-US" sz="4000" spc="-90" dirty="0"/>
              <a:t> </a:t>
            </a:r>
            <a:r>
              <a:rPr lang="en-US" sz="4000" spc="-5" dirty="0"/>
              <a:t>GPT-1</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113</a:t>
            </a:fld>
            <a:endParaRPr lang="en-CN"/>
          </a:p>
        </p:txBody>
      </p:sp>
      <p:sp>
        <p:nvSpPr>
          <p:cNvPr id="7" name="object 3">
            <a:extLst>
              <a:ext uri="{FF2B5EF4-FFF2-40B4-BE49-F238E27FC236}">
                <a16:creationId xmlns:a16="http://schemas.microsoft.com/office/drawing/2014/main" id="{53B861B3-ACED-60A1-54E4-FFA11608584D}"/>
              </a:ext>
            </a:extLst>
          </p:cNvPr>
          <p:cNvSpPr/>
          <p:nvPr/>
        </p:nvSpPr>
        <p:spPr>
          <a:xfrm>
            <a:off x="221630" y="1094897"/>
            <a:ext cx="11698224" cy="4158996"/>
          </a:xfrm>
          <a:prstGeom prst="rect">
            <a:avLst/>
          </a:prstGeom>
          <a:blipFill>
            <a:blip r:embed="rId2"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7257CBF9-4D9E-70DE-B560-153194125DC5}"/>
              </a:ext>
            </a:extLst>
          </p:cNvPr>
          <p:cNvSpPr txBox="1"/>
          <p:nvPr/>
        </p:nvSpPr>
        <p:spPr>
          <a:xfrm>
            <a:off x="136902" y="5770574"/>
            <a:ext cx="12055098" cy="646331"/>
          </a:xfrm>
          <a:prstGeom prst="rect">
            <a:avLst/>
          </a:prstGeom>
          <a:noFill/>
        </p:spPr>
        <p:txBody>
          <a:bodyPr wrap="square">
            <a:spAutoFit/>
          </a:bodyPr>
          <a:lstStyle/>
          <a:p>
            <a:pPr marL="12700" marR="5080">
              <a:lnSpc>
                <a:spcPct val="100000"/>
              </a:lnSpc>
              <a:spcBef>
                <a:spcPts val="695"/>
              </a:spcBef>
            </a:pPr>
            <a:r>
              <a:rPr lang="en-US" sz="1800" b="1" spc="-5" dirty="0">
                <a:solidFill>
                  <a:srgbClr val="C00000"/>
                </a:solidFill>
                <a:latin typeface="微软雅黑"/>
                <a:cs typeface="微软雅黑"/>
              </a:rPr>
              <a:t>Ily</a:t>
            </a:r>
            <a:r>
              <a:rPr lang="en-US" sz="1800" b="1" spc="5" dirty="0">
                <a:solidFill>
                  <a:srgbClr val="C00000"/>
                </a:solidFill>
                <a:latin typeface="微软雅黑"/>
                <a:cs typeface="微软雅黑"/>
              </a:rPr>
              <a:t>a</a:t>
            </a:r>
            <a:r>
              <a:rPr lang="zh-CN" altLang="en-US" sz="1800" b="1" dirty="0">
                <a:solidFill>
                  <a:srgbClr val="C00000"/>
                </a:solidFill>
                <a:latin typeface="微软雅黑"/>
                <a:cs typeface="微软雅黑"/>
              </a:rPr>
              <a:t>采访：</a:t>
            </a:r>
            <a:r>
              <a:rPr lang="en-US" altLang="zh-CN" sz="1800" b="1" spc="-5" dirty="0">
                <a:solidFill>
                  <a:srgbClr val="C00000"/>
                </a:solidFill>
                <a:latin typeface="微软雅黑"/>
                <a:cs typeface="微软雅黑"/>
              </a:rPr>
              <a:t>2017</a:t>
            </a:r>
            <a:r>
              <a:rPr lang="zh-CN" altLang="en-US" sz="1800" b="1" dirty="0">
                <a:solidFill>
                  <a:srgbClr val="C00000"/>
                </a:solidFill>
                <a:latin typeface="微软雅黑"/>
                <a:cs typeface="微软雅黑"/>
              </a:rPr>
              <a:t>年，谷歌</a:t>
            </a:r>
            <a:r>
              <a:rPr lang="zh-CN" altLang="en-US" sz="1800" b="1" spc="-15" dirty="0">
                <a:solidFill>
                  <a:srgbClr val="C00000"/>
                </a:solidFill>
                <a:latin typeface="微软雅黑"/>
                <a:cs typeface="微软雅黑"/>
              </a:rPr>
              <a:t>发</a:t>
            </a:r>
            <a:r>
              <a:rPr lang="zh-CN" altLang="en-US" sz="1800" b="1" dirty="0">
                <a:solidFill>
                  <a:srgbClr val="C00000"/>
                </a:solidFill>
                <a:latin typeface="微软雅黑"/>
                <a:cs typeface="微软雅黑"/>
              </a:rPr>
              <a:t>表</a:t>
            </a:r>
            <a:r>
              <a:rPr lang="en-US" sz="1800" b="1" spc="-125" dirty="0">
                <a:solidFill>
                  <a:srgbClr val="C00000"/>
                </a:solidFill>
                <a:latin typeface="微软雅黑"/>
                <a:cs typeface="微软雅黑"/>
              </a:rPr>
              <a:t>T</a:t>
            </a:r>
            <a:r>
              <a:rPr lang="en-US" sz="1800" b="1" spc="-10" dirty="0">
                <a:solidFill>
                  <a:srgbClr val="C00000"/>
                </a:solidFill>
                <a:latin typeface="微软雅黑"/>
                <a:cs typeface="微软雅黑"/>
              </a:rPr>
              <a:t>r</a:t>
            </a:r>
            <a:r>
              <a:rPr lang="en-US" sz="1800" b="1" dirty="0">
                <a:solidFill>
                  <a:srgbClr val="C00000"/>
                </a:solidFill>
                <a:latin typeface="微软雅黑"/>
                <a:cs typeface="微软雅黑"/>
              </a:rPr>
              <a:t>an</a:t>
            </a:r>
            <a:r>
              <a:rPr lang="en-US" sz="1800" b="1" spc="-10" dirty="0">
                <a:solidFill>
                  <a:srgbClr val="C00000"/>
                </a:solidFill>
                <a:latin typeface="微软雅黑"/>
                <a:cs typeface="微软雅黑"/>
              </a:rPr>
              <a:t>s</a:t>
            </a:r>
            <a:r>
              <a:rPr lang="en-US" sz="1800" b="1" spc="-5" dirty="0">
                <a:solidFill>
                  <a:srgbClr val="C00000"/>
                </a:solidFill>
                <a:latin typeface="微软雅黑"/>
                <a:cs typeface="微软雅黑"/>
              </a:rPr>
              <a:t>fo</a:t>
            </a:r>
            <a:r>
              <a:rPr lang="en-US" sz="1800" b="1" spc="-10" dirty="0">
                <a:solidFill>
                  <a:srgbClr val="C00000"/>
                </a:solidFill>
                <a:latin typeface="微软雅黑"/>
                <a:cs typeface="微软雅黑"/>
              </a:rPr>
              <a:t>r</a:t>
            </a:r>
            <a:r>
              <a:rPr lang="en-US" sz="1800" b="1" dirty="0">
                <a:solidFill>
                  <a:srgbClr val="C00000"/>
                </a:solidFill>
                <a:latin typeface="微软雅黑"/>
                <a:cs typeface="微软雅黑"/>
              </a:rPr>
              <a:t>me</a:t>
            </a:r>
            <a:r>
              <a:rPr lang="en-US" sz="1800" b="1" spc="-10" dirty="0">
                <a:solidFill>
                  <a:srgbClr val="C00000"/>
                </a:solidFill>
                <a:latin typeface="微软雅黑"/>
                <a:cs typeface="微软雅黑"/>
              </a:rPr>
              <a:t>r</a:t>
            </a:r>
            <a:r>
              <a:rPr lang="zh-CN" altLang="en-US" sz="1800" b="1" spc="-15" dirty="0">
                <a:solidFill>
                  <a:srgbClr val="C00000"/>
                </a:solidFill>
                <a:latin typeface="微软雅黑"/>
                <a:cs typeface="微软雅黑"/>
              </a:rPr>
              <a:t>论</a:t>
            </a:r>
            <a:r>
              <a:rPr lang="zh-CN" altLang="en-US" sz="1800" b="1" dirty="0">
                <a:solidFill>
                  <a:srgbClr val="C00000"/>
                </a:solidFill>
                <a:latin typeface="微软雅黑"/>
                <a:cs typeface="微软雅黑"/>
              </a:rPr>
              <a:t>文的</a:t>
            </a:r>
            <a:r>
              <a:rPr lang="zh-CN" altLang="en-US" sz="1800" b="1" spc="-15" dirty="0">
                <a:solidFill>
                  <a:srgbClr val="C00000"/>
                </a:solidFill>
                <a:latin typeface="微软雅黑"/>
                <a:cs typeface="微软雅黑"/>
              </a:rPr>
              <a:t>第</a:t>
            </a:r>
            <a:r>
              <a:rPr lang="zh-CN" altLang="en-US" sz="1800" b="1" dirty="0">
                <a:solidFill>
                  <a:srgbClr val="C00000"/>
                </a:solidFill>
                <a:latin typeface="微软雅黑"/>
                <a:cs typeface="微软雅黑"/>
              </a:rPr>
              <a:t>二天</a:t>
            </a:r>
            <a:r>
              <a:rPr lang="zh-CN" altLang="en-US" sz="1800" b="1" spc="-10" dirty="0">
                <a:solidFill>
                  <a:srgbClr val="C00000"/>
                </a:solidFill>
                <a:latin typeface="微软雅黑"/>
                <a:cs typeface="微软雅黑"/>
              </a:rPr>
              <a:t>，</a:t>
            </a:r>
            <a:r>
              <a:rPr lang="en-US" sz="1800" b="1" spc="-5" dirty="0" err="1">
                <a:solidFill>
                  <a:srgbClr val="C00000"/>
                </a:solidFill>
                <a:latin typeface="微软雅黑"/>
                <a:cs typeface="微软雅黑"/>
              </a:rPr>
              <a:t>O</a:t>
            </a:r>
            <a:r>
              <a:rPr lang="en-US" sz="1800" b="1" dirty="0" err="1">
                <a:solidFill>
                  <a:srgbClr val="C00000"/>
                </a:solidFill>
                <a:latin typeface="微软雅黑"/>
                <a:cs typeface="微软雅黑"/>
              </a:rPr>
              <a:t>pen</a:t>
            </a:r>
            <a:r>
              <a:rPr lang="en-US" sz="1800" b="1" spc="-15" dirty="0" err="1">
                <a:solidFill>
                  <a:srgbClr val="C00000"/>
                </a:solidFill>
                <a:latin typeface="微软雅黑"/>
                <a:cs typeface="微软雅黑"/>
              </a:rPr>
              <a:t>A</a:t>
            </a:r>
            <a:r>
              <a:rPr lang="en-US" sz="1800" b="1" spc="-5" dirty="0" err="1">
                <a:solidFill>
                  <a:srgbClr val="C00000"/>
                </a:solidFill>
                <a:latin typeface="微软雅黑"/>
                <a:cs typeface="微软雅黑"/>
              </a:rPr>
              <a:t>I</a:t>
            </a:r>
            <a:r>
              <a:rPr lang="zh-CN" altLang="en-US" sz="1800" b="1" dirty="0">
                <a:solidFill>
                  <a:srgbClr val="C00000"/>
                </a:solidFill>
                <a:latin typeface="微软雅黑"/>
                <a:cs typeface="微软雅黑"/>
              </a:rPr>
              <a:t>的研发团</a:t>
            </a:r>
            <a:r>
              <a:rPr lang="zh-CN" altLang="en-US" sz="1800" b="1" spc="-15" dirty="0">
                <a:solidFill>
                  <a:srgbClr val="C00000"/>
                </a:solidFill>
                <a:latin typeface="微软雅黑"/>
                <a:cs typeface="微软雅黑"/>
              </a:rPr>
              <a:t>队</a:t>
            </a:r>
            <a:r>
              <a:rPr lang="zh-CN" altLang="en-US" sz="1800" b="1" dirty="0">
                <a:solidFill>
                  <a:srgbClr val="C00000"/>
                </a:solidFill>
                <a:latin typeface="微软雅黑"/>
                <a:cs typeface="微软雅黑"/>
              </a:rPr>
              <a:t>就豁</a:t>
            </a:r>
            <a:r>
              <a:rPr lang="zh-CN" altLang="en-US" sz="1800" b="1" spc="-15" dirty="0">
                <a:solidFill>
                  <a:srgbClr val="C00000"/>
                </a:solidFill>
                <a:latin typeface="微软雅黑"/>
                <a:cs typeface="微软雅黑"/>
              </a:rPr>
              <a:t>然</a:t>
            </a:r>
            <a:r>
              <a:rPr lang="zh-CN" altLang="en-US" sz="1800" b="1" dirty="0">
                <a:solidFill>
                  <a:srgbClr val="C00000"/>
                </a:solidFill>
                <a:latin typeface="微软雅黑"/>
                <a:cs typeface="微软雅黑"/>
              </a:rPr>
              <a:t>开朗</a:t>
            </a:r>
            <a:r>
              <a:rPr lang="zh-CN" altLang="en-US" sz="1800" b="1" spc="-15" dirty="0">
                <a:solidFill>
                  <a:srgbClr val="C00000"/>
                </a:solidFill>
                <a:latin typeface="微软雅黑"/>
                <a:cs typeface="微软雅黑"/>
              </a:rPr>
              <a:t>了</a:t>
            </a:r>
            <a:r>
              <a:rPr lang="zh-CN" altLang="en-US" sz="1800" b="1" dirty="0">
                <a:solidFill>
                  <a:srgbClr val="C00000"/>
                </a:solidFill>
                <a:latin typeface="微软雅黑"/>
                <a:cs typeface="微软雅黑"/>
              </a:rPr>
              <a:t>，意</a:t>
            </a:r>
            <a:r>
              <a:rPr lang="zh-CN" altLang="en-US" sz="1800" b="1" spc="-15" dirty="0">
                <a:solidFill>
                  <a:srgbClr val="C00000"/>
                </a:solidFill>
                <a:latin typeface="微软雅黑"/>
                <a:cs typeface="微软雅黑"/>
              </a:rPr>
              <a:t>识</a:t>
            </a:r>
            <a:r>
              <a:rPr lang="zh-CN" altLang="en-US" sz="1800" b="1" dirty="0">
                <a:solidFill>
                  <a:srgbClr val="C00000"/>
                </a:solidFill>
                <a:latin typeface="微软雅黑"/>
                <a:cs typeface="微软雅黑"/>
              </a:rPr>
              <a:t>到</a:t>
            </a:r>
            <a:r>
              <a:rPr lang="en-US" sz="1800" b="1" spc="-125" dirty="0">
                <a:solidFill>
                  <a:srgbClr val="C00000"/>
                </a:solidFill>
                <a:latin typeface="微软雅黑"/>
                <a:cs typeface="微软雅黑"/>
              </a:rPr>
              <a:t>T</a:t>
            </a:r>
            <a:r>
              <a:rPr lang="en-US" sz="1800" b="1" spc="-10" dirty="0">
                <a:solidFill>
                  <a:srgbClr val="C00000"/>
                </a:solidFill>
                <a:latin typeface="微软雅黑"/>
                <a:cs typeface="微软雅黑"/>
              </a:rPr>
              <a:t>r</a:t>
            </a:r>
            <a:r>
              <a:rPr lang="en-US" sz="1800" b="1" dirty="0">
                <a:solidFill>
                  <a:srgbClr val="C00000"/>
                </a:solidFill>
                <a:latin typeface="微软雅黑"/>
                <a:cs typeface="微软雅黑"/>
              </a:rPr>
              <a:t>an</a:t>
            </a:r>
            <a:r>
              <a:rPr lang="en-US" sz="1800" b="1" spc="-10" dirty="0">
                <a:solidFill>
                  <a:srgbClr val="C00000"/>
                </a:solidFill>
                <a:latin typeface="微软雅黑"/>
                <a:cs typeface="微软雅黑"/>
              </a:rPr>
              <a:t>s</a:t>
            </a:r>
            <a:r>
              <a:rPr lang="en-US" sz="1800" b="1" spc="-5" dirty="0">
                <a:solidFill>
                  <a:srgbClr val="C00000"/>
                </a:solidFill>
                <a:latin typeface="微软雅黑"/>
                <a:cs typeface="微软雅黑"/>
              </a:rPr>
              <a:t>fo</a:t>
            </a:r>
            <a:r>
              <a:rPr lang="en-US" sz="1800" b="1" dirty="0">
                <a:solidFill>
                  <a:srgbClr val="C00000"/>
                </a:solidFill>
                <a:latin typeface="微软雅黑"/>
                <a:cs typeface="微软雅黑"/>
              </a:rPr>
              <a:t>r</a:t>
            </a:r>
            <a:r>
              <a:rPr lang="en-US" sz="1800" b="1" spc="-15" dirty="0">
                <a:solidFill>
                  <a:srgbClr val="C00000"/>
                </a:solidFill>
                <a:latin typeface="微软雅黑"/>
                <a:cs typeface="微软雅黑"/>
              </a:rPr>
              <a:t>m</a:t>
            </a:r>
            <a:r>
              <a:rPr lang="en-US" sz="1800" b="1" dirty="0">
                <a:solidFill>
                  <a:srgbClr val="C00000"/>
                </a:solidFill>
                <a:latin typeface="微软雅黑"/>
                <a:cs typeface="微软雅黑"/>
              </a:rPr>
              <a:t>e</a:t>
            </a:r>
            <a:r>
              <a:rPr lang="en-US" sz="1800" b="1" spc="-5" dirty="0">
                <a:solidFill>
                  <a:srgbClr val="C00000"/>
                </a:solidFill>
                <a:latin typeface="微软雅黑"/>
                <a:cs typeface="微软雅黑"/>
              </a:rPr>
              <a:t>r</a:t>
            </a:r>
            <a:r>
              <a:rPr lang="zh-CN" altLang="en-US" sz="1800" b="1" spc="-15" dirty="0">
                <a:solidFill>
                  <a:srgbClr val="C00000"/>
                </a:solidFill>
                <a:latin typeface="微软雅黑"/>
                <a:cs typeface="微软雅黑"/>
              </a:rPr>
              <a:t>可</a:t>
            </a:r>
            <a:r>
              <a:rPr lang="zh-CN" altLang="en-US" sz="1800" b="1" dirty="0">
                <a:solidFill>
                  <a:srgbClr val="C00000"/>
                </a:solidFill>
                <a:latin typeface="微软雅黑"/>
                <a:cs typeface="微软雅黑"/>
              </a:rPr>
              <a:t>以完</a:t>
            </a:r>
            <a:r>
              <a:rPr lang="zh-CN" altLang="en-US" sz="1800" b="1" spc="-15" dirty="0">
                <a:solidFill>
                  <a:srgbClr val="C00000"/>
                </a:solidFill>
                <a:latin typeface="微软雅黑"/>
                <a:cs typeface="微软雅黑"/>
              </a:rPr>
              <a:t>全</a:t>
            </a:r>
            <a:r>
              <a:rPr lang="zh-CN" altLang="en-US" sz="1800" b="1" dirty="0">
                <a:solidFill>
                  <a:srgbClr val="C00000"/>
                </a:solidFill>
                <a:latin typeface="微软雅黑"/>
                <a:cs typeface="微软雅黑"/>
              </a:rPr>
              <a:t>解决</a:t>
            </a:r>
            <a:r>
              <a:rPr lang="zh-CN" altLang="en-US" sz="1800" b="1" spc="-15" dirty="0">
                <a:solidFill>
                  <a:srgbClr val="C00000"/>
                </a:solidFill>
                <a:latin typeface="微软雅黑"/>
                <a:cs typeface="微软雅黑"/>
              </a:rPr>
              <a:t>机</a:t>
            </a:r>
            <a:r>
              <a:rPr lang="zh-CN" altLang="en-US" sz="1800" b="1" dirty="0">
                <a:solidFill>
                  <a:srgbClr val="C00000"/>
                </a:solidFill>
                <a:latin typeface="微软雅黑"/>
                <a:cs typeface="微软雅黑"/>
              </a:rPr>
              <a:t>器不</a:t>
            </a:r>
            <a:r>
              <a:rPr lang="zh-CN" altLang="en-US" sz="1800" b="1" spc="-15" dirty="0">
                <a:solidFill>
                  <a:srgbClr val="C00000"/>
                </a:solidFill>
                <a:latin typeface="微软雅黑"/>
                <a:cs typeface="微软雅黑"/>
              </a:rPr>
              <a:t>断</a:t>
            </a:r>
            <a:r>
              <a:rPr lang="zh-CN" altLang="en-US" sz="1800" b="1" dirty="0">
                <a:solidFill>
                  <a:srgbClr val="C00000"/>
                </a:solidFill>
                <a:latin typeface="微软雅黑"/>
                <a:cs typeface="微软雅黑"/>
              </a:rPr>
              <a:t>预测文本的问题，这最终造</a:t>
            </a:r>
            <a:r>
              <a:rPr lang="zh-CN" altLang="en-US" sz="1800" b="1" spc="-15" dirty="0">
                <a:solidFill>
                  <a:srgbClr val="C00000"/>
                </a:solidFill>
                <a:latin typeface="微软雅黑"/>
                <a:cs typeface="微软雅黑"/>
              </a:rPr>
              <a:t>就</a:t>
            </a:r>
            <a:r>
              <a:rPr lang="zh-CN" altLang="en-US" sz="1800" b="1" dirty="0">
                <a:solidFill>
                  <a:srgbClr val="C00000"/>
                </a:solidFill>
                <a:latin typeface="微软雅黑"/>
                <a:cs typeface="微软雅黑"/>
              </a:rPr>
              <a:t>了</a:t>
            </a:r>
            <a:r>
              <a:rPr lang="en-US" sz="1800" b="1" dirty="0">
                <a:solidFill>
                  <a:srgbClr val="C00000"/>
                </a:solidFill>
                <a:latin typeface="微软雅黑"/>
                <a:cs typeface="微软雅黑"/>
              </a:rPr>
              <a:t>G</a:t>
            </a:r>
            <a:r>
              <a:rPr lang="en-US" sz="1800" b="1" spc="-5" dirty="0">
                <a:solidFill>
                  <a:srgbClr val="C00000"/>
                </a:solidFill>
                <a:latin typeface="微软雅黑"/>
                <a:cs typeface="微软雅黑"/>
              </a:rPr>
              <a:t>P</a:t>
            </a:r>
            <a:r>
              <a:rPr lang="en-US" sz="1800" b="1" dirty="0">
                <a:solidFill>
                  <a:srgbClr val="C00000"/>
                </a:solidFill>
                <a:latin typeface="微软雅黑"/>
                <a:cs typeface="微软雅黑"/>
              </a:rPr>
              <a:t>T</a:t>
            </a:r>
            <a:r>
              <a:rPr lang="en-US" sz="1800" b="1" spc="-5" dirty="0">
                <a:solidFill>
                  <a:srgbClr val="C00000"/>
                </a:solidFill>
                <a:latin typeface="微软雅黑"/>
                <a:cs typeface="微软雅黑"/>
              </a:rPr>
              <a:t>-3</a:t>
            </a:r>
            <a:r>
              <a:rPr lang="zh-CN" altLang="en-US" sz="1800" b="1" spc="-15" dirty="0">
                <a:solidFill>
                  <a:srgbClr val="C00000"/>
                </a:solidFill>
                <a:latin typeface="微软雅黑"/>
                <a:cs typeface="微软雅黑"/>
              </a:rPr>
              <a:t>以</a:t>
            </a:r>
            <a:r>
              <a:rPr lang="zh-CN" altLang="en-US" sz="1800" b="1" dirty="0">
                <a:solidFill>
                  <a:srgbClr val="C00000"/>
                </a:solidFill>
                <a:latin typeface="微软雅黑"/>
                <a:cs typeface="微软雅黑"/>
              </a:rPr>
              <a:t>及迄</a:t>
            </a:r>
            <a:r>
              <a:rPr lang="zh-CN" altLang="en-US" sz="1800" b="1" spc="-15" dirty="0">
                <a:solidFill>
                  <a:srgbClr val="C00000"/>
                </a:solidFill>
                <a:latin typeface="微软雅黑"/>
                <a:cs typeface="微软雅黑"/>
              </a:rPr>
              <a:t>今</a:t>
            </a:r>
            <a:r>
              <a:rPr lang="zh-CN" altLang="en-US" sz="1800" b="1" dirty="0">
                <a:solidFill>
                  <a:srgbClr val="C00000"/>
                </a:solidFill>
                <a:latin typeface="微软雅黑"/>
                <a:cs typeface="微软雅黑"/>
              </a:rPr>
              <a:t>为止</a:t>
            </a:r>
            <a:r>
              <a:rPr lang="zh-CN" altLang="en-US" sz="1800" b="1" spc="-15" dirty="0">
                <a:solidFill>
                  <a:srgbClr val="C00000"/>
                </a:solidFill>
                <a:latin typeface="微软雅黑"/>
                <a:cs typeface="微软雅黑"/>
              </a:rPr>
              <a:t>的</a:t>
            </a:r>
            <a:r>
              <a:rPr lang="zh-CN" altLang="en-US" sz="1800" b="1" dirty="0">
                <a:solidFill>
                  <a:srgbClr val="C00000"/>
                </a:solidFill>
                <a:latin typeface="微软雅黑"/>
                <a:cs typeface="微软雅黑"/>
              </a:rPr>
              <a:t>一切；</a:t>
            </a:r>
            <a:endParaRPr lang="zh-CN" altLang="en-US" sz="1800" dirty="0">
              <a:latin typeface="微软雅黑"/>
              <a:cs typeface="微软雅黑"/>
            </a:endParaRPr>
          </a:p>
        </p:txBody>
      </p:sp>
    </p:spTree>
    <p:extLst>
      <p:ext uri="{BB962C8B-B14F-4D97-AF65-F5344CB8AC3E}">
        <p14:creationId xmlns:p14="http://schemas.microsoft.com/office/powerpoint/2010/main" val="27068678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7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a:xfrm>
            <a:off x="136902" y="1059367"/>
            <a:ext cx="11928718" cy="1645734"/>
          </a:xfrm>
        </p:spPr>
        <p:txBody>
          <a:bodyPr/>
          <a:lstStyle/>
          <a:p>
            <a:r>
              <a:rPr lang="en-US" dirty="0"/>
              <a:t>Improving Language Understanding by Generative Pre-Training, </a:t>
            </a:r>
            <a:r>
              <a:rPr lang="en-US" dirty="0" err="1"/>
              <a:t>OpenAI</a:t>
            </a:r>
            <a:r>
              <a:rPr lang="en-US" dirty="0"/>
              <a:t>, Jun, 2018</a:t>
            </a:r>
          </a:p>
          <a:p>
            <a:r>
              <a:rPr lang="en-US" dirty="0"/>
              <a:t>GPT</a:t>
            </a:r>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114</a:t>
            </a:fld>
            <a:endParaRPr lang="en-CN"/>
          </a:p>
        </p:txBody>
      </p:sp>
      <p:sp>
        <p:nvSpPr>
          <p:cNvPr id="7" name="object 9">
            <a:extLst>
              <a:ext uri="{FF2B5EF4-FFF2-40B4-BE49-F238E27FC236}">
                <a16:creationId xmlns:a16="http://schemas.microsoft.com/office/drawing/2014/main" id="{568BBABA-5831-3FA9-AF61-025265385EE4}"/>
              </a:ext>
            </a:extLst>
          </p:cNvPr>
          <p:cNvSpPr txBox="1"/>
          <p:nvPr/>
        </p:nvSpPr>
        <p:spPr>
          <a:xfrm>
            <a:off x="227292" y="3454717"/>
            <a:ext cx="4297681" cy="1396365"/>
          </a:xfrm>
          <a:prstGeom prst="rect">
            <a:avLst/>
          </a:prstGeom>
        </p:spPr>
        <p:txBody>
          <a:bodyPr vert="horz" wrap="square" lIns="0" tIns="0" rIns="0" bIns="0" rtlCol="0">
            <a:spAutoFit/>
          </a:bodyPr>
          <a:lstStyle/>
          <a:p>
            <a:pPr marL="12700" marR="5080">
              <a:lnSpc>
                <a:spcPct val="100000"/>
              </a:lnSpc>
            </a:pPr>
            <a:r>
              <a:rPr sz="1800" b="1" spc="5" dirty="0">
                <a:solidFill>
                  <a:srgbClr val="C00000"/>
                </a:solidFill>
                <a:latin typeface="Calibri"/>
                <a:cs typeface="Calibri"/>
              </a:rPr>
              <a:t>G</a:t>
            </a:r>
            <a:r>
              <a:rPr sz="1800" b="1" spc="-5" dirty="0">
                <a:solidFill>
                  <a:srgbClr val="C00000"/>
                </a:solidFill>
                <a:latin typeface="Calibri"/>
                <a:cs typeface="Calibri"/>
              </a:rPr>
              <a:t>P</a:t>
            </a:r>
            <a:r>
              <a:rPr sz="1800" b="1" spc="105" dirty="0">
                <a:solidFill>
                  <a:srgbClr val="C00000"/>
                </a:solidFill>
                <a:latin typeface="Calibri"/>
                <a:cs typeface="Calibri"/>
              </a:rPr>
              <a:t>T</a:t>
            </a:r>
            <a:r>
              <a:rPr sz="1800" b="1" spc="105" dirty="0">
                <a:solidFill>
                  <a:srgbClr val="C00000"/>
                </a:solidFill>
                <a:latin typeface="等线"/>
                <a:cs typeface="等线"/>
              </a:rPr>
              <a:t>中的三</a:t>
            </a:r>
            <a:r>
              <a:rPr sz="1800" b="1" spc="90" dirty="0">
                <a:solidFill>
                  <a:srgbClr val="C00000"/>
                </a:solidFill>
                <a:latin typeface="等线"/>
                <a:cs typeface="等线"/>
              </a:rPr>
              <a:t>个</a:t>
            </a:r>
            <a:r>
              <a:rPr sz="1800" b="1" spc="105" dirty="0">
                <a:solidFill>
                  <a:srgbClr val="C00000"/>
                </a:solidFill>
                <a:latin typeface="等线"/>
                <a:cs typeface="等线"/>
              </a:rPr>
              <a:t>字</a:t>
            </a:r>
            <a:r>
              <a:rPr sz="1800" b="1" spc="114" dirty="0">
                <a:solidFill>
                  <a:srgbClr val="C00000"/>
                </a:solidFill>
                <a:latin typeface="等线"/>
                <a:cs typeface="等线"/>
              </a:rPr>
              <a:t>母</a:t>
            </a:r>
            <a:r>
              <a:rPr sz="1800" b="1" spc="105" dirty="0">
                <a:solidFill>
                  <a:srgbClr val="C00000"/>
                </a:solidFill>
                <a:latin typeface="等线"/>
                <a:cs typeface="等线"/>
              </a:rPr>
              <a:t>，</a:t>
            </a:r>
            <a:r>
              <a:rPr sz="1800" b="1" spc="110" dirty="0">
                <a:solidFill>
                  <a:srgbClr val="C00000"/>
                </a:solidFill>
                <a:latin typeface="等线"/>
                <a:cs typeface="等线"/>
              </a:rPr>
              <a:t>每一</a:t>
            </a:r>
            <a:r>
              <a:rPr sz="1800" b="1" spc="265" dirty="0">
                <a:solidFill>
                  <a:srgbClr val="C00000"/>
                </a:solidFill>
                <a:latin typeface="等线"/>
                <a:cs typeface="等线"/>
              </a:rPr>
              <a:t>个的技</a:t>
            </a:r>
            <a:r>
              <a:rPr sz="1800" b="1" spc="245" dirty="0">
                <a:solidFill>
                  <a:srgbClr val="C00000"/>
                </a:solidFill>
                <a:latin typeface="等线"/>
                <a:cs typeface="等线"/>
              </a:rPr>
              <a:t>术</a:t>
            </a:r>
            <a:r>
              <a:rPr sz="1800" b="1" dirty="0">
                <a:solidFill>
                  <a:srgbClr val="C00000"/>
                </a:solidFill>
                <a:latin typeface="Calibri"/>
                <a:cs typeface="Calibri"/>
              </a:rPr>
              <a:t>or</a:t>
            </a:r>
            <a:r>
              <a:rPr sz="1800" b="1" spc="-150" dirty="0">
                <a:solidFill>
                  <a:srgbClr val="C00000"/>
                </a:solidFill>
                <a:latin typeface="Calibri"/>
                <a:cs typeface="Calibri"/>
              </a:rPr>
              <a:t> </a:t>
            </a:r>
            <a:r>
              <a:rPr sz="1800" b="1" spc="250" dirty="0">
                <a:solidFill>
                  <a:srgbClr val="C00000"/>
                </a:solidFill>
                <a:latin typeface="等线"/>
                <a:cs typeface="等线"/>
              </a:rPr>
              <a:t>专</a:t>
            </a:r>
            <a:r>
              <a:rPr sz="1800" b="1" spc="260" dirty="0">
                <a:solidFill>
                  <a:srgbClr val="C00000"/>
                </a:solidFill>
                <a:latin typeface="等线"/>
                <a:cs typeface="等线"/>
              </a:rPr>
              <a:t>利都属</a:t>
            </a:r>
            <a:r>
              <a:rPr sz="1800" b="1" dirty="0">
                <a:solidFill>
                  <a:srgbClr val="C00000"/>
                </a:solidFill>
                <a:latin typeface="等线"/>
                <a:cs typeface="等线"/>
              </a:rPr>
              <a:t>于</a:t>
            </a:r>
            <a:endParaRPr sz="1800" dirty="0">
              <a:latin typeface="等线"/>
              <a:cs typeface="等线"/>
            </a:endParaRPr>
          </a:p>
          <a:p>
            <a:pPr marL="12700" marR="19050">
              <a:lnSpc>
                <a:spcPct val="100000"/>
              </a:lnSpc>
            </a:pPr>
            <a:r>
              <a:rPr sz="1800" b="1" spc="5" dirty="0">
                <a:solidFill>
                  <a:srgbClr val="C00000"/>
                </a:solidFill>
                <a:latin typeface="Calibri"/>
                <a:cs typeface="Calibri"/>
              </a:rPr>
              <a:t>G</a:t>
            </a:r>
            <a:r>
              <a:rPr sz="1800" b="1" spc="-5" dirty="0">
                <a:solidFill>
                  <a:srgbClr val="C00000"/>
                </a:solidFill>
                <a:latin typeface="Calibri"/>
                <a:cs typeface="Calibri"/>
              </a:rPr>
              <a:t>o</a:t>
            </a:r>
            <a:r>
              <a:rPr sz="1800" b="1" dirty="0">
                <a:solidFill>
                  <a:srgbClr val="C00000"/>
                </a:solidFill>
                <a:latin typeface="Calibri"/>
                <a:cs typeface="Calibri"/>
              </a:rPr>
              <a:t>o</a:t>
            </a:r>
            <a:r>
              <a:rPr sz="1800" b="1" spc="-5" dirty="0">
                <a:solidFill>
                  <a:srgbClr val="C00000"/>
                </a:solidFill>
                <a:latin typeface="Calibri"/>
                <a:cs typeface="Calibri"/>
              </a:rPr>
              <a:t>g</a:t>
            </a:r>
            <a:r>
              <a:rPr sz="1800" b="1" spc="-10" dirty="0">
                <a:solidFill>
                  <a:srgbClr val="C00000"/>
                </a:solidFill>
                <a:latin typeface="Calibri"/>
                <a:cs typeface="Calibri"/>
              </a:rPr>
              <a:t>l</a:t>
            </a:r>
            <a:r>
              <a:rPr sz="1800" b="1" spc="95" dirty="0">
                <a:solidFill>
                  <a:srgbClr val="C00000"/>
                </a:solidFill>
                <a:latin typeface="Calibri"/>
                <a:cs typeface="Calibri"/>
              </a:rPr>
              <a:t>e</a:t>
            </a:r>
            <a:r>
              <a:rPr sz="1800" b="1" spc="105" dirty="0">
                <a:solidFill>
                  <a:srgbClr val="C00000"/>
                </a:solidFill>
                <a:latin typeface="等线"/>
                <a:cs typeface="等线"/>
              </a:rPr>
              <a:t>或</a:t>
            </a:r>
            <a:r>
              <a:rPr sz="1800" b="1" spc="90" dirty="0">
                <a:solidFill>
                  <a:srgbClr val="C00000"/>
                </a:solidFill>
                <a:latin typeface="等线"/>
                <a:cs typeface="等线"/>
              </a:rPr>
              <a:t>者是</a:t>
            </a:r>
            <a:r>
              <a:rPr sz="1800" b="1" spc="110" dirty="0">
                <a:solidFill>
                  <a:srgbClr val="C00000"/>
                </a:solidFill>
                <a:latin typeface="等线"/>
                <a:cs typeface="等线"/>
              </a:rPr>
              <a:t>被</a:t>
            </a:r>
            <a:r>
              <a:rPr sz="1800" b="1" spc="-5" dirty="0">
                <a:solidFill>
                  <a:srgbClr val="C00000"/>
                </a:solidFill>
                <a:latin typeface="Calibri"/>
                <a:cs typeface="Calibri"/>
              </a:rPr>
              <a:t>Goo</a:t>
            </a:r>
            <a:r>
              <a:rPr sz="1800" b="1" spc="-15" dirty="0">
                <a:solidFill>
                  <a:srgbClr val="C00000"/>
                </a:solidFill>
                <a:latin typeface="Calibri"/>
                <a:cs typeface="Calibri"/>
              </a:rPr>
              <a:t>g</a:t>
            </a:r>
            <a:r>
              <a:rPr sz="1800" b="1" spc="-10" dirty="0">
                <a:solidFill>
                  <a:srgbClr val="C00000"/>
                </a:solidFill>
                <a:latin typeface="Calibri"/>
                <a:cs typeface="Calibri"/>
              </a:rPr>
              <a:t>l</a:t>
            </a:r>
            <a:r>
              <a:rPr sz="1800" b="1" spc="110" dirty="0">
                <a:solidFill>
                  <a:srgbClr val="C00000"/>
                </a:solidFill>
                <a:latin typeface="Calibri"/>
                <a:cs typeface="Calibri"/>
              </a:rPr>
              <a:t>e</a:t>
            </a:r>
            <a:r>
              <a:rPr sz="1800" b="1" dirty="0">
                <a:solidFill>
                  <a:srgbClr val="C00000"/>
                </a:solidFill>
                <a:latin typeface="等线"/>
                <a:cs typeface="等线"/>
              </a:rPr>
              <a:t>早</a:t>
            </a:r>
            <a:r>
              <a:rPr sz="1800" b="1" spc="35" dirty="0">
                <a:solidFill>
                  <a:srgbClr val="C00000"/>
                </a:solidFill>
                <a:latin typeface="等线"/>
                <a:cs typeface="等线"/>
              </a:rPr>
              <a:t>期探索</a:t>
            </a:r>
            <a:r>
              <a:rPr sz="1800" b="1" spc="30" dirty="0">
                <a:solidFill>
                  <a:srgbClr val="C00000"/>
                </a:solidFill>
                <a:latin typeface="等线"/>
                <a:cs typeface="等线"/>
              </a:rPr>
              <a:t>过</a:t>
            </a:r>
            <a:r>
              <a:rPr sz="1800" b="1" spc="35" dirty="0">
                <a:solidFill>
                  <a:srgbClr val="C00000"/>
                </a:solidFill>
                <a:latin typeface="等线"/>
                <a:cs typeface="等线"/>
              </a:rPr>
              <a:t>，</a:t>
            </a:r>
            <a:r>
              <a:rPr sz="1800" b="1" spc="20" dirty="0">
                <a:solidFill>
                  <a:srgbClr val="C00000"/>
                </a:solidFill>
                <a:latin typeface="等线"/>
                <a:cs typeface="等线"/>
              </a:rPr>
              <a:t>但</a:t>
            </a:r>
            <a:r>
              <a:rPr sz="1800" b="1" spc="30" dirty="0">
                <a:solidFill>
                  <a:srgbClr val="C00000"/>
                </a:solidFill>
                <a:latin typeface="等线"/>
                <a:cs typeface="等线"/>
              </a:rPr>
              <a:t>合起来就</a:t>
            </a:r>
            <a:r>
              <a:rPr sz="1800" b="1" dirty="0">
                <a:solidFill>
                  <a:srgbClr val="C00000"/>
                </a:solidFill>
                <a:latin typeface="等线"/>
                <a:cs typeface="等线"/>
              </a:rPr>
              <a:t>是</a:t>
            </a:r>
            <a:endParaRPr sz="1800" dirty="0">
              <a:latin typeface="等线"/>
              <a:cs typeface="等线"/>
            </a:endParaRPr>
          </a:p>
          <a:p>
            <a:pPr marL="12700">
              <a:lnSpc>
                <a:spcPct val="100000"/>
              </a:lnSpc>
            </a:pPr>
            <a:r>
              <a:rPr sz="1800" b="1" dirty="0">
                <a:solidFill>
                  <a:srgbClr val="C00000"/>
                </a:solidFill>
                <a:latin typeface="Calibri"/>
                <a:cs typeface="Calibri"/>
              </a:rPr>
              <a:t>OpenAI</a:t>
            </a:r>
            <a:r>
              <a:rPr sz="1800" b="1" dirty="0">
                <a:solidFill>
                  <a:srgbClr val="C00000"/>
                </a:solidFill>
                <a:latin typeface="等线"/>
                <a:cs typeface="等线"/>
              </a:rPr>
              <a:t>的。</a:t>
            </a:r>
            <a:endParaRPr sz="1800" dirty="0">
              <a:latin typeface="等线"/>
              <a:cs typeface="等线"/>
            </a:endParaRPr>
          </a:p>
        </p:txBody>
      </p:sp>
      <p:sp>
        <p:nvSpPr>
          <p:cNvPr id="8" name="object 7">
            <a:extLst>
              <a:ext uri="{FF2B5EF4-FFF2-40B4-BE49-F238E27FC236}">
                <a16:creationId xmlns:a16="http://schemas.microsoft.com/office/drawing/2014/main" id="{D8F2A7B0-6312-4570-8E8C-4D5D19F7BD88}"/>
              </a:ext>
            </a:extLst>
          </p:cNvPr>
          <p:cNvSpPr/>
          <p:nvPr/>
        </p:nvSpPr>
        <p:spPr>
          <a:xfrm>
            <a:off x="5500878" y="1889453"/>
            <a:ext cx="5148072" cy="4757928"/>
          </a:xfrm>
          <a:prstGeom prst="rect">
            <a:avLst/>
          </a:prstGeom>
          <a:blipFill>
            <a:blip r:embed="rId2"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D2CB0A23-B793-2A53-0562-398B957191C1}"/>
              </a:ext>
            </a:extLst>
          </p:cNvPr>
          <p:cNvSpPr/>
          <p:nvPr/>
        </p:nvSpPr>
        <p:spPr>
          <a:xfrm>
            <a:off x="9322307" y="2992068"/>
            <a:ext cx="1448435" cy="972185"/>
          </a:xfrm>
          <a:custGeom>
            <a:avLst/>
            <a:gdLst/>
            <a:ahLst/>
            <a:cxnLst/>
            <a:rect l="l" t="t" r="r" b="b"/>
            <a:pathLst>
              <a:path w="1448434" h="972185">
                <a:moveTo>
                  <a:pt x="324103" y="107950"/>
                </a:moveTo>
                <a:lnTo>
                  <a:pt x="311403" y="107950"/>
                </a:lnTo>
                <a:lnTo>
                  <a:pt x="298450" y="107950"/>
                </a:lnTo>
                <a:lnTo>
                  <a:pt x="266826" y="114046"/>
                </a:lnTo>
                <a:lnTo>
                  <a:pt x="260350" y="114046"/>
                </a:lnTo>
                <a:lnTo>
                  <a:pt x="228600" y="120523"/>
                </a:lnTo>
                <a:lnTo>
                  <a:pt x="190500" y="139700"/>
                </a:lnTo>
                <a:lnTo>
                  <a:pt x="184403" y="139700"/>
                </a:lnTo>
                <a:lnTo>
                  <a:pt x="152653" y="171323"/>
                </a:lnTo>
                <a:lnTo>
                  <a:pt x="146176" y="171323"/>
                </a:lnTo>
                <a:lnTo>
                  <a:pt x="114553" y="203073"/>
                </a:lnTo>
                <a:lnTo>
                  <a:pt x="82803" y="247650"/>
                </a:lnTo>
                <a:lnTo>
                  <a:pt x="76326" y="247650"/>
                </a:lnTo>
                <a:lnTo>
                  <a:pt x="50800" y="279400"/>
                </a:lnTo>
                <a:lnTo>
                  <a:pt x="38226" y="311023"/>
                </a:lnTo>
                <a:lnTo>
                  <a:pt x="25653" y="349123"/>
                </a:lnTo>
                <a:lnTo>
                  <a:pt x="19176" y="387350"/>
                </a:lnTo>
                <a:lnTo>
                  <a:pt x="6476" y="444626"/>
                </a:lnTo>
                <a:lnTo>
                  <a:pt x="6476" y="476250"/>
                </a:lnTo>
                <a:lnTo>
                  <a:pt x="6476" y="482346"/>
                </a:lnTo>
                <a:lnTo>
                  <a:pt x="6476" y="514476"/>
                </a:lnTo>
                <a:lnTo>
                  <a:pt x="0" y="552577"/>
                </a:lnTo>
                <a:lnTo>
                  <a:pt x="0" y="590423"/>
                </a:lnTo>
                <a:lnTo>
                  <a:pt x="12700" y="622427"/>
                </a:lnTo>
                <a:lnTo>
                  <a:pt x="25653" y="666750"/>
                </a:lnTo>
                <a:lnTo>
                  <a:pt x="38226" y="704850"/>
                </a:lnTo>
                <a:lnTo>
                  <a:pt x="57276" y="743077"/>
                </a:lnTo>
                <a:lnTo>
                  <a:pt x="76326" y="781177"/>
                </a:lnTo>
                <a:lnTo>
                  <a:pt x="108076" y="812800"/>
                </a:lnTo>
                <a:lnTo>
                  <a:pt x="152653" y="838073"/>
                </a:lnTo>
                <a:lnTo>
                  <a:pt x="158750" y="844550"/>
                </a:lnTo>
                <a:lnTo>
                  <a:pt x="254253" y="888873"/>
                </a:lnTo>
                <a:lnTo>
                  <a:pt x="393826" y="939546"/>
                </a:lnTo>
                <a:lnTo>
                  <a:pt x="488950" y="958596"/>
                </a:lnTo>
                <a:lnTo>
                  <a:pt x="501903" y="958596"/>
                </a:lnTo>
                <a:lnTo>
                  <a:pt x="615950" y="971677"/>
                </a:lnTo>
                <a:lnTo>
                  <a:pt x="717550" y="971677"/>
                </a:lnTo>
                <a:lnTo>
                  <a:pt x="812926" y="965200"/>
                </a:lnTo>
                <a:lnTo>
                  <a:pt x="825500" y="965200"/>
                </a:lnTo>
                <a:lnTo>
                  <a:pt x="927100" y="958596"/>
                </a:lnTo>
                <a:lnTo>
                  <a:pt x="1041526" y="946023"/>
                </a:lnTo>
                <a:lnTo>
                  <a:pt x="1149477" y="933450"/>
                </a:lnTo>
                <a:lnTo>
                  <a:pt x="1225803" y="914400"/>
                </a:lnTo>
                <a:lnTo>
                  <a:pt x="1282700" y="888873"/>
                </a:lnTo>
                <a:lnTo>
                  <a:pt x="1320927" y="876173"/>
                </a:lnTo>
                <a:lnTo>
                  <a:pt x="1359027" y="851027"/>
                </a:lnTo>
                <a:lnTo>
                  <a:pt x="1409827" y="787273"/>
                </a:lnTo>
                <a:lnTo>
                  <a:pt x="1428877" y="704850"/>
                </a:lnTo>
                <a:lnTo>
                  <a:pt x="1441450" y="647573"/>
                </a:lnTo>
                <a:lnTo>
                  <a:pt x="1447927" y="596900"/>
                </a:lnTo>
                <a:lnTo>
                  <a:pt x="1447927" y="552577"/>
                </a:lnTo>
                <a:lnTo>
                  <a:pt x="1447927" y="514476"/>
                </a:lnTo>
                <a:lnTo>
                  <a:pt x="1441450" y="463676"/>
                </a:lnTo>
                <a:lnTo>
                  <a:pt x="1428877" y="412496"/>
                </a:lnTo>
                <a:lnTo>
                  <a:pt x="1403350" y="355600"/>
                </a:lnTo>
                <a:lnTo>
                  <a:pt x="1384300" y="311023"/>
                </a:lnTo>
                <a:lnTo>
                  <a:pt x="1333500" y="254126"/>
                </a:lnTo>
                <a:lnTo>
                  <a:pt x="1289177" y="222123"/>
                </a:lnTo>
                <a:lnTo>
                  <a:pt x="1162177" y="158750"/>
                </a:lnTo>
                <a:lnTo>
                  <a:pt x="1079627" y="127000"/>
                </a:lnTo>
                <a:lnTo>
                  <a:pt x="984250" y="114046"/>
                </a:lnTo>
                <a:lnTo>
                  <a:pt x="908303" y="95376"/>
                </a:lnTo>
                <a:lnTo>
                  <a:pt x="863726" y="82423"/>
                </a:lnTo>
                <a:lnTo>
                  <a:pt x="825500" y="69850"/>
                </a:lnTo>
                <a:lnTo>
                  <a:pt x="781303" y="50800"/>
                </a:lnTo>
                <a:lnTo>
                  <a:pt x="724026" y="31623"/>
                </a:lnTo>
                <a:lnTo>
                  <a:pt x="679703" y="19050"/>
                </a:lnTo>
                <a:lnTo>
                  <a:pt x="641603" y="12573"/>
                </a:lnTo>
                <a:lnTo>
                  <a:pt x="609853" y="6476"/>
                </a:lnTo>
                <a:lnTo>
                  <a:pt x="577850" y="0"/>
                </a:lnTo>
                <a:lnTo>
                  <a:pt x="546226" y="0"/>
                </a:lnTo>
                <a:lnTo>
                  <a:pt x="508000" y="0"/>
                </a:lnTo>
                <a:lnTo>
                  <a:pt x="495426" y="0"/>
                </a:lnTo>
                <a:lnTo>
                  <a:pt x="482853" y="0"/>
                </a:lnTo>
                <a:lnTo>
                  <a:pt x="463676" y="6476"/>
                </a:lnTo>
                <a:lnTo>
                  <a:pt x="444626" y="6476"/>
                </a:lnTo>
                <a:lnTo>
                  <a:pt x="425576" y="12573"/>
                </a:lnTo>
                <a:lnTo>
                  <a:pt x="425576" y="19050"/>
                </a:lnTo>
                <a:lnTo>
                  <a:pt x="406526" y="19050"/>
                </a:lnTo>
                <a:lnTo>
                  <a:pt x="393826" y="25146"/>
                </a:lnTo>
                <a:lnTo>
                  <a:pt x="374776" y="31623"/>
                </a:lnTo>
                <a:lnTo>
                  <a:pt x="368300" y="38100"/>
                </a:lnTo>
                <a:lnTo>
                  <a:pt x="362203" y="38100"/>
                </a:lnTo>
                <a:lnTo>
                  <a:pt x="349250" y="44196"/>
                </a:lnTo>
                <a:lnTo>
                  <a:pt x="343153" y="50800"/>
                </a:lnTo>
                <a:lnTo>
                  <a:pt x="324103" y="57276"/>
                </a:lnTo>
                <a:lnTo>
                  <a:pt x="317626" y="63373"/>
                </a:lnTo>
                <a:lnTo>
                  <a:pt x="311403" y="63373"/>
                </a:lnTo>
                <a:lnTo>
                  <a:pt x="304926" y="69850"/>
                </a:lnTo>
                <a:lnTo>
                  <a:pt x="298450" y="69850"/>
                </a:lnTo>
              </a:path>
            </a:pathLst>
          </a:custGeom>
          <a:ln w="19051">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580451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7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dirty="0"/>
              <a:t>Improving Language Understanding by Generative Pre-Training, </a:t>
            </a:r>
            <a:r>
              <a:rPr lang="en-US" dirty="0" err="1"/>
              <a:t>OpenAI</a:t>
            </a:r>
            <a:r>
              <a:rPr lang="en-US" dirty="0"/>
              <a:t>, Jun, 2018</a:t>
            </a:r>
          </a:p>
          <a:p>
            <a:r>
              <a:rPr lang="en-US" dirty="0"/>
              <a:t>GPT</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115</a:t>
            </a:fld>
            <a:endParaRPr lang="en-CN"/>
          </a:p>
        </p:txBody>
      </p:sp>
      <p:sp>
        <p:nvSpPr>
          <p:cNvPr id="7" name="object 4">
            <a:extLst>
              <a:ext uri="{FF2B5EF4-FFF2-40B4-BE49-F238E27FC236}">
                <a16:creationId xmlns:a16="http://schemas.microsoft.com/office/drawing/2014/main" id="{018C68CC-3945-9233-8B8B-5E95F49E2CCD}"/>
              </a:ext>
            </a:extLst>
          </p:cNvPr>
          <p:cNvSpPr/>
          <p:nvPr/>
        </p:nvSpPr>
        <p:spPr>
          <a:xfrm>
            <a:off x="3729228" y="2595372"/>
            <a:ext cx="7653528" cy="2036064"/>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421623A4-1C43-4507-2D2A-F09A4382E1C8}"/>
              </a:ext>
            </a:extLst>
          </p:cNvPr>
          <p:cNvSpPr/>
          <p:nvPr/>
        </p:nvSpPr>
        <p:spPr>
          <a:xfrm>
            <a:off x="1199388" y="2500883"/>
            <a:ext cx="2558795" cy="3742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9633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7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dirty="0"/>
              <a:t>Improving Language Understanding by Generative Pre-Training, </a:t>
            </a:r>
            <a:r>
              <a:rPr lang="en-US" dirty="0" err="1"/>
              <a:t>OpenAI</a:t>
            </a:r>
            <a:r>
              <a:rPr lang="en-US" dirty="0"/>
              <a:t>, Jun, 2018</a:t>
            </a:r>
          </a:p>
          <a:p>
            <a:r>
              <a:rPr lang="en-US" dirty="0"/>
              <a:t>GPT</a:t>
            </a:r>
          </a:p>
          <a:p>
            <a:endParaRPr lang="en-CN" dirty="0"/>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116</a:t>
            </a:fld>
            <a:endParaRPr lang="en-CN"/>
          </a:p>
        </p:txBody>
      </p:sp>
      <p:sp>
        <p:nvSpPr>
          <p:cNvPr id="7" name="object 2">
            <a:extLst>
              <a:ext uri="{FF2B5EF4-FFF2-40B4-BE49-F238E27FC236}">
                <a16:creationId xmlns:a16="http://schemas.microsoft.com/office/drawing/2014/main" id="{2B33B1BA-D94F-E540-1C64-4623D90E0BBA}"/>
              </a:ext>
            </a:extLst>
          </p:cNvPr>
          <p:cNvSpPr/>
          <p:nvPr/>
        </p:nvSpPr>
        <p:spPr>
          <a:xfrm>
            <a:off x="1836206" y="1933261"/>
            <a:ext cx="9422892" cy="472897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07388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7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dirty="0"/>
              <a:t>Improving Language Understanding by Generative Pre-Training, </a:t>
            </a:r>
            <a:r>
              <a:rPr lang="en-US" dirty="0" err="1"/>
              <a:t>OpenAI</a:t>
            </a:r>
            <a:r>
              <a:rPr lang="en-US" dirty="0"/>
              <a:t>, Jun, 2018</a:t>
            </a:r>
          </a:p>
          <a:p>
            <a:r>
              <a:rPr lang="en-US" dirty="0"/>
              <a:t>GPT</a:t>
            </a:r>
          </a:p>
          <a:p>
            <a:endParaRPr lang="en-CN" dirty="0"/>
          </a:p>
          <a:p>
            <a:endParaRPr lang="en-CN" dirty="0"/>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117</a:t>
            </a:fld>
            <a:endParaRPr lang="en-CN"/>
          </a:p>
        </p:txBody>
      </p:sp>
      <p:sp>
        <p:nvSpPr>
          <p:cNvPr id="8" name="object 5">
            <a:extLst>
              <a:ext uri="{FF2B5EF4-FFF2-40B4-BE49-F238E27FC236}">
                <a16:creationId xmlns:a16="http://schemas.microsoft.com/office/drawing/2014/main" id="{2FC8D570-7059-45EC-7903-B43E1C1AF19B}"/>
              </a:ext>
            </a:extLst>
          </p:cNvPr>
          <p:cNvSpPr/>
          <p:nvPr/>
        </p:nvSpPr>
        <p:spPr>
          <a:xfrm>
            <a:off x="3140964" y="1751074"/>
            <a:ext cx="5768340" cy="503377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53345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sz="4000" spc="5" dirty="0"/>
              <a:t>Unsupervised </a:t>
            </a:r>
            <a:r>
              <a:rPr lang="en-US" sz="4000" spc="-10" dirty="0"/>
              <a:t>Representation</a:t>
            </a:r>
            <a:r>
              <a:rPr lang="en-US" sz="4000" spc="-70" dirty="0"/>
              <a:t> </a:t>
            </a:r>
            <a:r>
              <a:rPr lang="en-US" sz="4000" dirty="0"/>
              <a:t>Learning</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dirty="0"/>
              <a:t>Problem</a:t>
            </a:r>
          </a:p>
          <a:p>
            <a:pPr lvl="1"/>
            <a:r>
              <a:rPr lang="en-US" dirty="0"/>
              <a:t>Language models only use left context or right context</a:t>
            </a:r>
          </a:p>
          <a:p>
            <a:pPr lvl="1"/>
            <a:r>
              <a:rPr lang="en-US" dirty="0"/>
              <a:t>But language understanding is bidirectional.</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118</a:t>
            </a:fld>
            <a:endParaRPr lang="en-CN"/>
          </a:p>
        </p:txBody>
      </p:sp>
      <p:sp>
        <p:nvSpPr>
          <p:cNvPr id="7" name="object 4">
            <a:extLst>
              <a:ext uri="{FF2B5EF4-FFF2-40B4-BE49-F238E27FC236}">
                <a16:creationId xmlns:a16="http://schemas.microsoft.com/office/drawing/2014/main" id="{7EC28ABE-A372-0B1C-2C6A-C5605874CB19}"/>
              </a:ext>
            </a:extLst>
          </p:cNvPr>
          <p:cNvSpPr/>
          <p:nvPr/>
        </p:nvSpPr>
        <p:spPr>
          <a:xfrm>
            <a:off x="1166966" y="2808732"/>
            <a:ext cx="9153144" cy="32918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6475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BERT</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119</a:t>
            </a:fld>
            <a:endParaRPr lang="en-CN"/>
          </a:p>
        </p:txBody>
      </p:sp>
      <p:sp>
        <p:nvSpPr>
          <p:cNvPr id="7" name="object 4">
            <a:extLst>
              <a:ext uri="{FF2B5EF4-FFF2-40B4-BE49-F238E27FC236}">
                <a16:creationId xmlns:a16="http://schemas.microsoft.com/office/drawing/2014/main" id="{46CC4B7F-5F13-44EF-1B91-9E8D2DEF4F5B}"/>
              </a:ext>
            </a:extLst>
          </p:cNvPr>
          <p:cNvSpPr txBox="1"/>
          <p:nvPr/>
        </p:nvSpPr>
        <p:spPr>
          <a:xfrm>
            <a:off x="647496" y="6048146"/>
            <a:ext cx="6163310" cy="298450"/>
          </a:xfrm>
          <a:prstGeom prst="rect">
            <a:avLst/>
          </a:prstGeom>
        </p:spPr>
        <p:txBody>
          <a:bodyPr vert="horz" wrap="square" lIns="0" tIns="0" rIns="0" bIns="0" rtlCol="0">
            <a:spAutoFit/>
          </a:bodyPr>
          <a:lstStyle/>
          <a:p>
            <a:pPr marL="241300" indent="-228600">
              <a:lnSpc>
                <a:spcPct val="100000"/>
              </a:lnSpc>
              <a:buFont typeface="Arial"/>
              <a:buChar char="•"/>
              <a:tabLst>
                <a:tab pos="240665" algn="l"/>
                <a:tab pos="241300" algn="l"/>
              </a:tabLst>
            </a:pPr>
            <a:r>
              <a:rPr sz="1800" spc="-30" dirty="0">
                <a:solidFill>
                  <a:srgbClr val="C00000"/>
                </a:solidFill>
                <a:latin typeface="Calibri"/>
                <a:cs typeface="Calibri"/>
              </a:rPr>
              <a:t>BERT: </a:t>
            </a:r>
            <a:r>
              <a:rPr sz="1800" b="1" spc="-10" dirty="0">
                <a:solidFill>
                  <a:srgbClr val="C00000"/>
                </a:solidFill>
                <a:latin typeface="Calibri"/>
                <a:cs typeface="Calibri"/>
              </a:rPr>
              <a:t>B</a:t>
            </a:r>
            <a:r>
              <a:rPr sz="1800" spc="-10" dirty="0">
                <a:solidFill>
                  <a:srgbClr val="C00000"/>
                </a:solidFill>
                <a:latin typeface="Calibri"/>
                <a:cs typeface="Calibri"/>
              </a:rPr>
              <a:t>idirectional </a:t>
            </a:r>
            <a:r>
              <a:rPr sz="1800" b="1" spc="-5" dirty="0">
                <a:solidFill>
                  <a:srgbClr val="C00000"/>
                </a:solidFill>
                <a:latin typeface="Calibri"/>
                <a:cs typeface="Calibri"/>
              </a:rPr>
              <a:t>E</a:t>
            </a:r>
            <a:r>
              <a:rPr sz="1800" spc="-5" dirty="0">
                <a:solidFill>
                  <a:srgbClr val="C00000"/>
                </a:solidFill>
                <a:latin typeface="Calibri"/>
                <a:cs typeface="Calibri"/>
              </a:rPr>
              <a:t>ncoder </a:t>
            </a:r>
            <a:r>
              <a:rPr sz="1800" b="1" spc="-10" dirty="0">
                <a:solidFill>
                  <a:srgbClr val="C00000"/>
                </a:solidFill>
                <a:latin typeface="Calibri"/>
                <a:cs typeface="Calibri"/>
              </a:rPr>
              <a:t>R</a:t>
            </a:r>
            <a:r>
              <a:rPr sz="1800" spc="-10" dirty="0">
                <a:solidFill>
                  <a:srgbClr val="C00000"/>
                </a:solidFill>
                <a:latin typeface="Calibri"/>
                <a:cs typeface="Calibri"/>
              </a:rPr>
              <a:t>epresentations from</a:t>
            </a:r>
            <a:r>
              <a:rPr sz="1800" spc="140" dirty="0">
                <a:solidFill>
                  <a:srgbClr val="C00000"/>
                </a:solidFill>
                <a:latin typeface="Calibri"/>
                <a:cs typeface="Calibri"/>
              </a:rPr>
              <a:t> </a:t>
            </a:r>
            <a:r>
              <a:rPr sz="1800" b="1" spc="-15" dirty="0">
                <a:solidFill>
                  <a:srgbClr val="C00000"/>
                </a:solidFill>
                <a:latin typeface="Calibri"/>
                <a:cs typeface="Calibri"/>
              </a:rPr>
              <a:t>T</a:t>
            </a:r>
            <a:r>
              <a:rPr sz="1800" spc="-15" dirty="0">
                <a:solidFill>
                  <a:srgbClr val="C00000"/>
                </a:solidFill>
                <a:latin typeface="Calibri"/>
                <a:cs typeface="Calibri"/>
              </a:rPr>
              <a:t>ransformers</a:t>
            </a:r>
            <a:endParaRPr sz="1800">
              <a:latin typeface="Calibri"/>
              <a:cs typeface="Calibri"/>
            </a:endParaRPr>
          </a:p>
        </p:txBody>
      </p:sp>
      <p:sp>
        <p:nvSpPr>
          <p:cNvPr id="8" name="object 5">
            <a:extLst>
              <a:ext uri="{FF2B5EF4-FFF2-40B4-BE49-F238E27FC236}">
                <a16:creationId xmlns:a16="http://schemas.microsoft.com/office/drawing/2014/main" id="{A94D8841-F0D7-9ADE-AC3D-A8B6AAC25F22}"/>
              </a:ext>
            </a:extLst>
          </p:cNvPr>
          <p:cNvSpPr/>
          <p:nvPr/>
        </p:nvSpPr>
        <p:spPr>
          <a:xfrm>
            <a:off x="7993380" y="1220724"/>
            <a:ext cx="3630168" cy="1191767"/>
          </a:xfrm>
          <a:prstGeom prst="rect">
            <a:avLst/>
          </a:prstGeom>
          <a:blipFill>
            <a:blip r:embed="rId2"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B3464E2A-9D29-EB9F-C4FC-60FAF3BA5FD7}"/>
              </a:ext>
            </a:extLst>
          </p:cNvPr>
          <p:cNvSpPr/>
          <p:nvPr/>
        </p:nvSpPr>
        <p:spPr>
          <a:xfrm>
            <a:off x="7944611" y="2825495"/>
            <a:ext cx="2705100" cy="2019299"/>
          </a:xfrm>
          <a:prstGeom prst="rect">
            <a:avLst/>
          </a:prstGeom>
          <a:blipFill>
            <a:blip r:embed="rId3"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4D803A0E-DC4D-8A5A-8A3C-43332211D172}"/>
              </a:ext>
            </a:extLst>
          </p:cNvPr>
          <p:cNvSpPr txBox="1"/>
          <p:nvPr/>
        </p:nvSpPr>
        <p:spPr>
          <a:xfrm>
            <a:off x="7790433" y="5059045"/>
            <a:ext cx="2552065" cy="1115695"/>
          </a:xfrm>
          <a:prstGeom prst="rect">
            <a:avLst/>
          </a:prstGeom>
        </p:spPr>
        <p:txBody>
          <a:bodyPr vert="horz" wrap="square" lIns="0" tIns="0" rIns="0" bIns="0" rtlCol="0">
            <a:spAutoFit/>
          </a:bodyPr>
          <a:lstStyle/>
          <a:p>
            <a:pPr marL="12700" marR="400050">
              <a:lnSpc>
                <a:spcPct val="100000"/>
              </a:lnSpc>
            </a:pPr>
            <a:r>
              <a:rPr sz="1800" b="1" spc="-10" dirty="0">
                <a:solidFill>
                  <a:srgbClr val="C00000"/>
                </a:solidFill>
                <a:latin typeface="Segoe UI"/>
                <a:cs typeface="Segoe UI"/>
              </a:rPr>
              <a:t>ACL 2014 </a:t>
            </a:r>
            <a:r>
              <a:rPr sz="1800" b="1" spc="-5" dirty="0">
                <a:solidFill>
                  <a:srgbClr val="C00000"/>
                </a:solidFill>
                <a:latin typeface="Segoe UI"/>
                <a:cs typeface="Segoe UI"/>
              </a:rPr>
              <a:t>Best </a:t>
            </a:r>
            <a:r>
              <a:rPr sz="1800" b="1" dirty="0">
                <a:solidFill>
                  <a:srgbClr val="C00000"/>
                </a:solidFill>
                <a:latin typeface="Segoe UI"/>
                <a:cs typeface="Segoe UI"/>
              </a:rPr>
              <a:t>Long  </a:t>
            </a:r>
            <a:r>
              <a:rPr sz="1800" b="1" spc="-15" dirty="0">
                <a:solidFill>
                  <a:srgbClr val="C00000"/>
                </a:solidFill>
                <a:latin typeface="Segoe UI"/>
                <a:cs typeface="Segoe UI"/>
              </a:rPr>
              <a:t>Paper</a:t>
            </a:r>
            <a:r>
              <a:rPr sz="1800" b="1" spc="-95" dirty="0">
                <a:solidFill>
                  <a:srgbClr val="C00000"/>
                </a:solidFill>
                <a:latin typeface="Segoe UI"/>
                <a:cs typeface="Segoe UI"/>
              </a:rPr>
              <a:t> </a:t>
            </a:r>
            <a:r>
              <a:rPr sz="1800" b="1" spc="-5" dirty="0">
                <a:solidFill>
                  <a:srgbClr val="C00000"/>
                </a:solidFill>
                <a:latin typeface="Segoe UI"/>
                <a:cs typeface="Segoe UI"/>
              </a:rPr>
              <a:t>award</a:t>
            </a:r>
            <a:endParaRPr sz="1800">
              <a:latin typeface="Segoe UI"/>
              <a:cs typeface="Segoe UI"/>
            </a:endParaRPr>
          </a:p>
          <a:p>
            <a:pPr marL="12700" marR="5080">
              <a:lnSpc>
                <a:spcPts val="2110"/>
              </a:lnSpc>
              <a:spcBef>
                <a:spcPts val="110"/>
              </a:spcBef>
            </a:pPr>
            <a:r>
              <a:rPr sz="1800" b="1" spc="-10" dirty="0">
                <a:solidFill>
                  <a:srgbClr val="C00000"/>
                </a:solidFill>
                <a:latin typeface="Segoe UI"/>
                <a:cs typeface="Segoe UI"/>
              </a:rPr>
              <a:t>NAACL 2012 </a:t>
            </a:r>
            <a:r>
              <a:rPr sz="1800" b="1" spc="-5" dirty="0">
                <a:solidFill>
                  <a:srgbClr val="C00000"/>
                </a:solidFill>
                <a:latin typeface="Segoe UI"/>
                <a:cs typeface="Segoe UI"/>
              </a:rPr>
              <a:t>Best </a:t>
            </a:r>
            <a:r>
              <a:rPr sz="1800" b="1" spc="5" dirty="0">
                <a:solidFill>
                  <a:srgbClr val="C00000"/>
                </a:solidFill>
                <a:latin typeface="Segoe UI"/>
                <a:cs typeface="Segoe UI"/>
              </a:rPr>
              <a:t>Short  </a:t>
            </a:r>
            <a:r>
              <a:rPr sz="1800" b="1" spc="-15" dirty="0">
                <a:solidFill>
                  <a:srgbClr val="C00000"/>
                </a:solidFill>
                <a:latin typeface="Segoe UI"/>
                <a:cs typeface="Segoe UI"/>
              </a:rPr>
              <a:t>Paper</a:t>
            </a:r>
            <a:r>
              <a:rPr sz="1800" b="1" spc="-95" dirty="0">
                <a:solidFill>
                  <a:srgbClr val="C00000"/>
                </a:solidFill>
                <a:latin typeface="Segoe UI"/>
                <a:cs typeface="Segoe UI"/>
              </a:rPr>
              <a:t> </a:t>
            </a:r>
            <a:r>
              <a:rPr sz="1800" b="1" spc="-5" dirty="0">
                <a:solidFill>
                  <a:srgbClr val="C00000"/>
                </a:solidFill>
                <a:latin typeface="Segoe UI"/>
                <a:cs typeface="Segoe UI"/>
              </a:rPr>
              <a:t>award</a:t>
            </a:r>
            <a:endParaRPr sz="1800">
              <a:latin typeface="Segoe UI"/>
              <a:cs typeface="Segoe UI"/>
            </a:endParaRPr>
          </a:p>
        </p:txBody>
      </p:sp>
      <p:sp>
        <p:nvSpPr>
          <p:cNvPr id="11" name="object 12">
            <a:extLst>
              <a:ext uri="{FF2B5EF4-FFF2-40B4-BE49-F238E27FC236}">
                <a16:creationId xmlns:a16="http://schemas.microsoft.com/office/drawing/2014/main" id="{D3BA04C1-8D8D-584E-ABBA-86F83D440B56}"/>
              </a:ext>
            </a:extLst>
          </p:cNvPr>
          <p:cNvSpPr/>
          <p:nvPr/>
        </p:nvSpPr>
        <p:spPr>
          <a:xfrm>
            <a:off x="495300" y="1220724"/>
            <a:ext cx="6172200" cy="47244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4118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3"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4"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2313431" y="2040635"/>
            <a:ext cx="2051050" cy="205740"/>
            <a:chOff x="789431" y="2040635"/>
            <a:chExt cx="2051050" cy="205740"/>
          </a:xfrm>
        </p:grpSpPr>
        <p:pic>
          <p:nvPicPr>
            <p:cNvPr id="16" name="object 16"/>
            <p:cNvPicPr/>
            <p:nvPr/>
          </p:nvPicPr>
          <p:blipFill>
            <a:blip r:embed="rId4" cstate="print"/>
            <a:stretch>
              <a:fillRect/>
            </a:stretch>
          </p:blipFill>
          <p:spPr>
            <a:xfrm>
              <a:off x="789431" y="2040635"/>
              <a:ext cx="205740" cy="205740"/>
            </a:xfrm>
            <a:prstGeom prst="rect">
              <a:avLst/>
            </a:prstGeom>
          </p:spPr>
        </p:pic>
        <p:sp>
          <p:nvSpPr>
            <p:cNvPr id="17" name="object 17"/>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8" name="object 18"/>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9" name="object 19"/>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20" name="object 20"/>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pic>
        <p:nvPicPr>
          <p:cNvPr id="23" name="object 23"/>
          <p:cNvPicPr/>
          <p:nvPr/>
        </p:nvPicPr>
        <p:blipFill>
          <a:blip r:embed="rId5" cstate="print"/>
          <a:stretch>
            <a:fillRect/>
          </a:stretch>
        </p:blipFill>
        <p:spPr>
          <a:xfrm>
            <a:off x="7257126" y="1422853"/>
            <a:ext cx="3622547" cy="1901951"/>
          </a:xfrm>
          <a:prstGeom prst="rect">
            <a:avLst/>
          </a:prstGeom>
        </p:spPr>
      </p:pic>
      <p:sp>
        <p:nvSpPr>
          <p:cNvPr id="24" name="object 24"/>
          <p:cNvSpPr txBox="1"/>
          <p:nvPr/>
        </p:nvSpPr>
        <p:spPr>
          <a:xfrm>
            <a:off x="10769345" y="4801726"/>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5" name="object 25"/>
          <p:cNvSpPr txBox="1"/>
          <p:nvPr/>
        </p:nvSpPr>
        <p:spPr>
          <a:xfrm>
            <a:off x="10986744" y="1933864"/>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6" name="object 26"/>
          <p:cNvSpPr txBox="1"/>
          <p:nvPr/>
        </p:nvSpPr>
        <p:spPr>
          <a:xfrm>
            <a:off x="7578248" y="3392404"/>
            <a:ext cx="303593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GPU</a:t>
            </a:r>
            <a:r>
              <a:rPr dirty="0">
                <a:latin typeface="MS PMincho"/>
                <a:cs typeface="MS PMincho"/>
              </a:rPr>
              <a:t>开始被用来</a:t>
            </a:r>
            <a:r>
              <a:rPr dirty="0">
                <a:latin typeface="SimSun"/>
                <a:cs typeface="SimSun"/>
              </a:rPr>
              <a:t>训练</a:t>
            </a:r>
            <a:r>
              <a:rPr dirty="0">
                <a:latin typeface="MS PMincho"/>
                <a:cs typeface="MS PMincho"/>
              </a:rPr>
              <a:t>神</a:t>
            </a:r>
            <a:r>
              <a:rPr dirty="0">
                <a:latin typeface="SimSun"/>
                <a:cs typeface="SimSun"/>
              </a:rPr>
              <a:t>经</a:t>
            </a:r>
            <a:r>
              <a:rPr dirty="0">
                <a:latin typeface="MS PMincho"/>
                <a:cs typeface="MS PMincho"/>
              </a:rPr>
              <a:t>网</a:t>
            </a:r>
            <a:r>
              <a:rPr spc="-50" dirty="0">
                <a:latin typeface="SimSun"/>
                <a:cs typeface="SimSun"/>
              </a:rPr>
              <a:t>络</a:t>
            </a:r>
            <a:endParaRPr>
              <a:latin typeface="SimSun"/>
              <a:cs typeface="SimSun"/>
            </a:endParaRPr>
          </a:p>
        </p:txBody>
      </p:sp>
      <p:sp>
        <p:nvSpPr>
          <p:cNvPr id="27" name="object 27"/>
          <p:cNvSpPr txBox="1"/>
          <p:nvPr/>
        </p:nvSpPr>
        <p:spPr>
          <a:xfrm>
            <a:off x="8711418" y="6233216"/>
            <a:ext cx="97853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GPU</a:t>
            </a:r>
            <a:r>
              <a:rPr spc="-25" dirty="0">
                <a:latin typeface="MS PMincho"/>
                <a:cs typeface="MS PMincho"/>
              </a:rPr>
              <a:t>集群</a:t>
            </a:r>
            <a:endParaRPr>
              <a:latin typeface="MS PMincho"/>
              <a:cs typeface="MS PMincho"/>
            </a:endParaRPr>
          </a:p>
        </p:txBody>
      </p:sp>
      <p:sp>
        <p:nvSpPr>
          <p:cNvPr id="30" name="标题 29">
            <a:extLst>
              <a:ext uri="{FF2B5EF4-FFF2-40B4-BE49-F238E27FC236}">
                <a16:creationId xmlns:a16="http://schemas.microsoft.com/office/drawing/2014/main" id="{06A785FB-57E2-934E-8A10-19E0ED2A3397}"/>
              </a:ext>
            </a:extLst>
          </p:cNvPr>
          <p:cNvSpPr>
            <a:spLocks noGrp="1"/>
          </p:cNvSpPr>
          <p:nvPr>
            <p:ph type="title"/>
          </p:nvPr>
        </p:nvSpPr>
        <p:spPr/>
        <p:txBody>
          <a:bodyPr/>
          <a:lstStyle/>
          <a:p>
            <a:r>
              <a:rPr lang="zh-CN" altLang="en-US" dirty="0"/>
              <a:t>深度学习简史</a:t>
            </a:r>
          </a:p>
        </p:txBody>
      </p:sp>
      <p:pic>
        <p:nvPicPr>
          <p:cNvPr id="32" name="图片 31">
            <a:extLst>
              <a:ext uri="{FF2B5EF4-FFF2-40B4-BE49-F238E27FC236}">
                <a16:creationId xmlns:a16="http://schemas.microsoft.com/office/drawing/2014/main" id="{484D09BF-0DDD-594F-A06D-0883BF87A4D3}"/>
              </a:ext>
            </a:extLst>
          </p:cNvPr>
          <p:cNvPicPr>
            <a:picLocks noChangeAspect="1"/>
          </p:cNvPicPr>
          <p:nvPr/>
        </p:nvPicPr>
        <p:blipFill>
          <a:blip r:embed="rId6"/>
          <a:stretch>
            <a:fillRect/>
          </a:stretch>
        </p:blipFill>
        <p:spPr>
          <a:xfrm>
            <a:off x="7397933" y="4048264"/>
            <a:ext cx="3294288" cy="193569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BERT</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dirty="0"/>
              <a:t>BERT: Pre-training of Deep Bidirectional Transformers for Language  Understanding</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120</a:t>
            </a:fld>
            <a:endParaRPr lang="en-CN"/>
          </a:p>
        </p:txBody>
      </p:sp>
      <p:sp>
        <p:nvSpPr>
          <p:cNvPr id="7" name="object 4">
            <a:extLst>
              <a:ext uri="{FF2B5EF4-FFF2-40B4-BE49-F238E27FC236}">
                <a16:creationId xmlns:a16="http://schemas.microsoft.com/office/drawing/2014/main" id="{5EEA8BA0-4742-9D6D-6C0B-5E118DB24FBE}"/>
              </a:ext>
            </a:extLst>
          </p:cNvPr>
          <p:cNvSpPr txBox="1"/>
          <p:nvPr/>
        </p:nvSpPr>
        <p:spPr>
          <a:xfrm>
            <a:off x="916939" y="5105016"/>
            <a:ext cx="9429750" cy="457200"/>
          </a:xfrm>
          <a:prstGeom prst="rect">
            <a:avLst/>
          </a:prstGeom>
        </p:spPr>
        <p:txBody>
          <a:bodyPr vert="horz" wrap="square" lIns="0" tIns="0" rIns="0" bIns="0" rtlCol="0">
            <a:spAutoFit/>
          </a:bodyPr>
          <a:lstStyle/>
          <a:p>
            <a:pPr marL="241300" indent="-228600">
              <a:lnSpc>
                <a:spcPct val="100000"/>
              </a:lnSpc>
              <a:buFont typeface="Arial"/>
              <a:buChar char="•"/>
              <a:tabLst>
                <a:tab pos="241935" algn="l"/>
              </a:tabLst>
            </a:pPr>
            <a:r>
              <a:rPr sz="2800" spc="-40" dirty="0">
                <a:latin typeface="Calibri"/>
                <a:cs typeface="Calibri"/>
              </a:rPr>
              <a:t>BERT: </a:t>
            </a:r>
            <a:r>
              <a:rPr sz="2800" b="1" spc="-10" dirty="0">
                <a:latin typeface="Calibri"/>
                <a:cs typeface="Calibri"/>
              </a:rPr>
              <a:t>B</a:t>
            </a:r>
            <a:r>
              <a:rPr sz="2800" spc="-10" dirty="0">
                <a:latin typeface="Calibri"/>
                <a:cs typeface="Calibri"/>
              </a:rPr>
              <a:t>idirectional </a:t>
            </a:r>
            <a:r>
              <a:rPr sz="2800" b="1" spc="-10" dirty="0">
                <a:latin typeface="Calibri"/>
                <a:cs typeface="Calibri"/>
              </a:rPr>
              <a:t>E</a:t>
            </a:r>
            <a:r>
              <a:rPr sz="2800" spc="-10" dirty="0">
                <a:latin typeface="Calibri"/>
                <a:cs typeface="Calibri"/>
              </a:rPr>
              <a:t>ncoder </a:t>
            </a:r>
            <a:r>
              <a:rPr sz="2800" b="1" spc="-15" dirty="0">
                <a:latin typeface="Calibri"/>
                <a:cs typeface="Calibri"/>
              </a:rPr>
              <a:t>R</a:t>
            </a:r>
            <a:r>
              <a:rPr sz="2800" spc="-15" dirty="0">
                <a:latin typeface="Calibri"/>
                <a:cs typeface="Calibri"/>
              </a:rPr>
              <a:t>epresentations </a:t>
            </a:r>
            <a:r>
              <a:rPr sz="2800" spc="-20" dirty="0">
                <a:latin typeface="Calibri"/>
                <a:cs typeface="Calibri"/>
              </a:rPr>
              <a:t>from</a:t>
            </a:r>
            <a:r>
              <a:rPr sz="2800" spc="195" dirty="0">
                <a:latin typeface="Calibri"/>
                <a:cs typeface="Calibri"/>
              </a:rPr>
              <a:t> </a:t>
            </a:r>
            <a:r>
              <a:rPr sz="2800" b="1" spc="-25" dirty="0">
                <a:latin typeface="Calibri"/>
                <a:cs typeface="Calibri"/>
              </a:rPr>
              <a:t>T</a:t>
            </a:r>
            <a:r>
              <a:rPr sz="2800" spc="-25" dirty="0">
                <a:latin typeface="Calibri"/>
                <a:cs typeface="Calibri"/>
              </a:rPr>
              <a:t>ransformers</a:t>
            </a:r>
            <a:endParaRPr sz="2800">
              <a:latin typeface="Calibri"/>
              <a:cs typeface="Calibri"/>
            </a:endParaRPr>
          </a:p>
        </p:txBody>
      </p:sp>
      <p:sp>
        <p:nvSpPr>
          <p:cNvPr id="8" name="object 6">
            <a:extLst>
              <a:ext uri="{FF2B5EF4-FFF2-40B4-BE49-F238E27FC236}">
                <a16:creationId xmlns:a16="http://schemas.microsoft.com/office/drawing/2014/main" id="{D3223797-917E-2E24-7F32-3FEE8AD6CDB9}"/>
              </a:ext>
            </a:extLst>
          </p:cNvPr>
          <p:cNvSpPr/>
          <p:nvPr/>
        </p:nvSpPr>
        <p:spPr>
          <a:xfrm>
            <a:off x="1103375" y="2653407"/>
            <a:ext cx="6315456" cy="1848611"/>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1F3D5AE-6DA0-2C46-7D01-5CD719BCB4AB}"/>
              </a:ext>
            </a:extLst>
          </p:cNvPr>
          <p:cNvSpPr/>
          <p:nvPr/>
        </p:nvSpPr>
        <p:spPr>
          <a:xfrm>
            <a:off x="7819643" y="2458335"/>
            <a:ext cx="3032759" cy="2589276"/>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839DDFE-BC9C-1635-7BBD-23E6B33AAEF8}"/>
              </a:ext>
            </a:extLst>
          </p:cNvPr>
          <p:cNvSpPr/>
          <p:nvPr/>
        </p:nvSpPr>
        <p:spPr>
          <a:xfrm>
            <a:off x="10852404" y="2749419"/>
            <a:ext cx="917448" cy="10850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064458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normAutofit/>
          </a:bodyPr>
          <a:lstStyle/>
          <a:p>
            <a:r>
              <a:rPr lang="en-US" sz="2400" dirty="0"/>
              <a:t>The General Language Understanding Evaluation (GLUE) benchmark is a collection of resources for training,  evaluating, and analyzing.</a:t>
            </a:r>
          </a:p>
          <a:p>
            <a:endParaRPr lang="en-CN" sz="2400"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121</a:t>
            </a:fld>
            <a:endParaRPr lang="en-CN"/>
          </a:p>
        </p:txBody>
      </p:sp>
      <p:sp>
        <p:nvSpPr>
          <p:cNvPr id="7" name="object 4">
            <a:extLst>
              <a:ext uri="{FF2B5EF4-FFF2-40B4-BE49-F238E27FC236}">
                <a16:creationId xmlns:a16="http://schemas.microsoft.com/office/drawing/2014/main" id="{991A10C7-A97C-0FFC-B8E7-DD092FB53B80}"/>
              </a:ext>
            </a:extLst>
          </p:cNvPr>
          <p:cNvSpPr/>
          <p:nvPr/>
        </p:nvSpPr>
        <p:spPr>
          <a:xfrm>
            <a:off x="1007330" y="1875401"/>
            <a:ext cx="10332720" cy="50032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08515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en-US" sz="2400" dirty="0"/>
              <a:t>Stanford	Question Answering Dataset (</a:t>
            </a:r>
            <a:r>
              <a:rPr lang="en-US" sz="2400" dirty="0" err="1"/>
              <a:t>SQuAD</a:t>
            </a:r>
            <a:r>
              <a:rPr lang="en-US" sz="2400" dirty="0"/>
              <a:t>) is a reading comprehension  dataset</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122</a:t>
            </a:fld>
            <a:endParaRPr lang="en-CN"/>
          </a:p>
        </p:txBody>
      </p:sp>
      <p:sp>
        <p:nvSpPr>
          <p:cNvPr id="7" name="object 4">
            <a:extLst>
              <a:ext uri="{FF2B5EF4-FFF2-40B4-BE49-F238E27FC236}">
                <a16:creationId xmlns:a16="http://schemas.microsoft.com/office/drawing/2014/main" id="{F0998449-EF22-CCAF-9229-701740C4B9E0}"/>
              </a:ext>
            </a:extLst>
          </p:cNvPr>
          <p:cNvSpPr/>
          <p:nvPr/>
        </p:nvSpPr>
        <p:spPr>
          <a:xfrm>
            <a:off x="1187084" y="2300825"/>
            <a:ext cx="4882896" cy="4069079"/>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645349BD-9CAF-92C3-31BC-5BAF4A957308}"/>
              </a:ext>
            </a:extLst>
          </p:cNvPr>
          <p:cNvSpPr/>
          <p:nvPr/>
        </p:nvSpPr>
        <p:spPr>
          <a:xfrm>
            <a:off x="7377904" y="1620826"/>
            <a:ext cx="3776472" cy="5044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91175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123</a:t>
            </a:fld>
            <a:endParaRPr lang="en-CN"/>
          </a:p>
        </p:txBody>
      </p:sp>
      <p:sp>
        <p:nvSpPr>
          <p:cNvPr id="7" name="object 3">
            <a:extLst>
              <a:ext uri="{FF2B5EF4-FFF2-40B4-BE49-F238E27FC236}">
                <a16:creationId xmlns:a16="http://schemas.microsoft.com/office/drawing/2014/main" id="{811AFB8B-0604-5CA1-1E12-F6BF3FD84F3C}"/>
              </a:ext>
            </a:extLst>
          </p:cNvPr>
          <p:cNvSpPr/>
          <p:nvPr/>
        </p:nvSpPr>
        <p:spPr>
          <a:xfrm>
            <a:off x="468342" y="2560167"/>
            <a:ext cx="5225796" cy="1589532"/>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35C8EC53-A0AB-7903-5000-00194047498F}"/>
              </a:ext>
            </a:extLst>
          </p:cNvPr>
          <p:cNvSpPr txBox="1"/>
          <p:nvPr/>
        </p:nvSpPr>
        <p:spPr>
          <a:xfrm>
            <a:off x="399558" y="1716125"/>
            <a:ext cx="4567555" cy="521334"/>
          </a:xfrm>
          <a:prstGeom prst="rect">
            <a:avLst/>
          </a:prstGeom>
        </p:spPr>
        <p:txBody>
          <a:bodyPr vert="horz" wrap="square" lIns="0" tIns="0" rIns="0" bIns="0" rtlCol="0">
            <a:spAutoFit/>
          </a:bodyPr>
          <a:lstStyle/>
          <a:p>
            <a:pPr marL="241300" indent="-228600">
              <a:lnSpc>
                <a:spcPct val="100000"/>
              </a:lnSpc>
              <a:buFont typeface="Arial"/>
              <a:buChar char="•"/>
              <a:tabLst>
                <a:tab pos="241935" algn="l"/>
              </a:tabLst>
            </a:pPr>
            <a:r>
              <a:rPr sz="3200" spc="-10" dirty="0">
                <a:solidFill>
                  <a:srgbClr val="C00000"/>
                </a:solidFill>
                <a:latin typeface="Calibri"/>
                <a:cs typeface="Calibri"/>
              </a:rPr>
              <a:t>Best </a:t>
            </a:r>
            <a:r>
              <a:rPr sz="3200" spc="-15" dirty="0">
                <a:solidFill>
                  <a:srgbClr val="C00000"/>
                </a:solidFill>
                <a:latin typeface="Calibri"/>
                <a:cs typeface="Calibri"/>
              </a:rPr>
              <a:t>Paper </a:t>
            </a:r>
            <a:r>
              <a:rPr sz="3200" dirty="0">
                <a:solidFill>
                  <a:srgbClr val="C00000"/>
                </a:solidFill>
                <a:latin typeface="Calibri"/>
                <a:cs typeface="Calibri"/>
              </a:rPr>
              <a:t>of </a:t>
            </a:r>
            <a:r>
              <a:rPr sz="3200" spc="-10" dirty="0">
                <a:solidFill>
                  <a:srgbClr val="C00000"/>
                </a:solidFill>
                <a:latin typeface="Calibri"/>
                <a:cs typeface="Calibri"/>
              </a:rPr>
              <a:t>NAACL</a:t>
            </a:r>
            <a:r>
              <a:rPr sz="3200" spc="-55" dirty="0">
                <a:solidFill>
                  <a:srgbClr val="C00000"/>
                </a:solidFill>
                <a:latin typeface="Calibri"/>
                <a:cs typeface="Calibri"/>
              </a:rPr>
              <a:t> </a:t>
            </a:r>
            <a:r>
              <a:rPr sz="3200" spc="-10" dirty="0">
                <a:solidFill>
                  <a:srgbClr val="C00000"/>
                </a:solidFill>
                <a:latin typeface="Calibri"/>
                <a:cs typeface="Calibri"/>
              </a:rPr>
              <a:t>2019</a:t>
            </a:r>
            <a:endParaRPr sz="3200" dirty="0">
              <a:latin typeface="Calibri"/>
              <a:cs typeface="Calibri"/>
            </a:endParaRPr>
          </a:p>
        </p:txBody>
      </p:sp>
      <p:sp>
        <p:nvSpPr>
          <p:cNvPr id="9" name="object 5">
            <a:extLst>
              <a:ext uri="{FF2B5EF4-FFF2-40B4-BE49-F238E27FC236}">
                <a16:creationId xmlns:a16="http://schemas.microsoft.com/office/drawing/2014/main" id="{54DB5E68-1636-5DE7-C46D-0AEAB5BD1E92}"/>
              </a:ext>
            </a:extLst>
          </p:cNvPr>
          <p:cNvSpPr txBox="1"/>
          <p:nvPr/>
        </p:nvSpPr>
        <p:spPr>
          <a:xfrm>
            <a:off x="7063451" y="1716125"/>
            <a:ext cx="4338955" cy="521334"/>
          </a:xfrm>
          <a:prstGeom prst="rect">
            <a:avLst/>
          </a:prstGeom>
        </p:spPr>
        <p:txBody>
          <a:bodyPr vert="horz" wrap="square" lIns="0" tIns="0" rIns="0" bIns="0" rtlCol="0">
            <a:spAutoFit/>
          </a:bodyPr>
          <a:lstStyle/>
          <a:p>
            <a:pPr marL="12700">
              <a:lnSpc>
                <a:spcPct val="100000"/>
              </a:lnSpc>
            </a:pPr>
            <a:r>
              <a:rPr sz="3200" spc="-10" dirty="0">
                <a:solidFill>
                  <a:srgbClr val="C00000"/>
                </a:solidFill>
                <a:latin typeface="Calibri"/>
                <a:cs typeface="Calibri"/>
              </a:rPr>
              <a:t>Best </a:t>
            </a:r>
            <a:r>
              <a:rPr sz="3200" spc="-15" dirty="0">
                <a:solidFill>
                  <a:srgbClr val="C00000"/>
                </a:solidFill>
                <a:latin typeface="Calibri"/>
                <a:cs typeface="Calibri"/>
              </a:rPr>
              <a:t>Paper </a:t>
            </a:r>
            <a:r>
              <a:rPr sz="3200" dirty="0">
                <a:solidFill>
                  <a:srgbClr val="C00000"/>
                </a:solidFill>
                <a:latin typeface="Calibri"/>
                <a:cs typeface="Calibri"/>
              </a:rPr>
              <a:t>of </a:t>
            </a:r>
            <a:r>
              <a:rPr sz="3200" spc="-10" dirty="0">
                <a:solidFill>
                  <a:srgbClr val="C00000"/>
                </a:solidFill>
                <a:latin typeface="Calibri"/>
                <a:cs typeface="Calibri"/>
              </a:rPr>
              <a:t>NAACL</a:t>
            </a:r>
            <a:r>
              <a:rPr sz="3200" spc="-45" dirty="0">
                <a:solidFill>
                  <a:srgbClr val="C00000"/>
                </a:solidFill>
                <a:latin typeface="Calibri"/>
                <a:cs typeface="Calibri"/>
              </a:rPr>
              <a:t> </a:t>
            </a:r>
            <a:r>
              <a:rPr sz="3200" spc="-10" dirty="0">
                <a:solidFill>
                  <a:srgbClr val="C00000"/>
                </a:solidFill>
                <a:latin typeface="Calibri"/>
                <a:cs typeface="Calibri"/>
              </a:rPr>
              <a:t>2018</a:t>
            </a:r>
            <a:endParaRPr sz="3200">
              <a:latin typeface="Calibri"/>
              <a:cs typeface="Calibri"/>
            </a:endParaRPr>
          </a:p>
        </p:txBody>
      </p:sp>
      <p:sp>
        <p:nvSpPr>
          <p:cNvPr id="10" name="object 6">
            <a:extLst>
              <a:ext uri="{FF2B5EF4-FFF2-40B4-BE49-F238E27FC236}">
                <a16:creationId xmlns:a16="http://schemas.microsoft.com/office/drawing/2014/main" id="{A6A34B5C-7D9A-0144-8773-15E7093438F8}"/>
              </a:ext>
            </a:extLst>
          </p:cNvPr>
          <p:cNvSpPr/>
          <p:nvPr/>
        </p:nvSpPr>
        <p:spPr>
          <a:xfrm>
            <a:off x="6173690" y="2560167"/>
            <a:ext cx="5768339" cy="1985771"/>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D8C72BA4-00A7-9332-4843-6C7F0C908717}"/>
              </a:ext>
            </a:extLst>
          </p:cNvPr>
          <p:cNvSpPr txBox="1"/>
          <p:nvPr/>
        </p:nvSpPr>
        <p:spPr>
          <a:xfrm>
            <a:off x="2356945" y="4804383"/>
            <a:ext cx="652780" cy="393700"/>
          </a:xfrm>
          <a:prstGeom prst="rect">
            <a:avLst/>
          </a:prstGeom>
        </p:spPr>
        <p:txBody>
          <a:bodyPr vert="horz" wrap="square" lIns="0" tIns="0" rIns="0" bIns="0" rtlCol="0">
            <a:spAutoFit/>
          </a:bodyPr>
          <a:lstStyle/>
          <a:p>
            <a:pPr marL="12700">
              <a:lnSpc>
                <a:spcPct val="100000"/>
              </a:lnSpc>
            </a:pPr>
            <a:r>
              <a:rPr sz="2400" dirty="0">
                <a:latin typeface="Calibri"/>
                <a:cs typeface="Calibri"/>
              </a:rPr>
              <a:t>BE</a:t>
            </a:r>
            <a:r>
              <a:rPr sz="2400" spc="-15" dirty="0">
                <a:latin typeface="Calibri"/>
                <a:cs typeface="Calibri"/>
              </a:rPr>
              <a:t>R</a:t>
            </a:r>
            <a:r>
              <a:rPr sz="2400" dirty="0">
                <a:latin typeface="Calibri"/>
                <a:cs typeface="Calibri"/>
              </a:rPr>
              <a:t>T</a:t>
            </a:r>
          </a:p>
        </p:txBody>
      </p:sp>
      <p:sp>
        <p:nvSpPr>
          <p:cNvPr id="12" name="object 8">
            <a:extLst>
              <a:ext uri="{FF2B5EF4-FFF2-40B4-BE49-F238E27FC236}">
                <a16:creationId xmlns:a16="http://schemas.microsoft.com/office/drawing/2014/main" id="{531B60AB-BF79-97F5-AB8B-330A67916D03}"/>
              </a:ext>
            </a:extLst>
          </p:cNvPr>
          <p:cNvSpPr txBox="1"/>
          <p:nvPr/>
        </p:nvSpPr>
        <p:spPr>
          <a:xfrm>
            <a:off x="9098880" y="4804383"/>
            <a:ext cx="723900" cy="393700"/>
          </a:xfrm>
          <a:prstGeom prst="rect">
            <a:avLst/>
          </a:prstGeom>
        </p:spPr>
        <p:txBody>
          <a:bodyPr vert="horz" wrap="square" lIns="0" tIns="0" rIns="0" bIns="0" rtlCol="0">
            <a:spAutoFit/>
          </a:bodyPr>
          <a:lstStyle/>
          <a:p>
            <a:pPr marL="12700">
              <a:lnSpc>
                <a:spcPct val="100000"/>
              </a:lnSpc>
            </a:pPr>
            <a:r>
              <a:rPr sz="2400" spc="-5" dirty="0">
                <a:latin typeface="Calibri"/>
                <a:cs typeface="Calibri"/>
              </a:rPr>
              <a:t>ELMo</a:t>
            </a:r>
            <a:endParaRPr sz="2400">
              <a:latin typeface="Calibri"/>
              <a:cs typeface="Calibri"/>
            </a:endParaRPr>
          </a:p>
        </p:txBody>
      </p:sp>
    </p:spTree>
    <p:extLst>
      <p:ext uri="{BB962C8B-B14F-4D97-AF65-F5344CB8AC3E}">
        <p14:creationId xmlns:p14="http://schemas.microsoft.com/office/powerpoint/2010/main" val="3647000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124</a:t>
            </a:fld>
            <a:endParaRPr lang="en-CN"/>
          </a:p>
        </p:txBody>
      </p:sp>
      <p:sp>
        <p:nvSpPr>
          <p:cNvPr id="7" name="object 3">
            <a:extLst>
              <a:ext uri="{FF2B5EF4-FFF2-40B4-BE49-F238E27FC236}">
                <a16:creationId xmlns:a16="http://schemas.microsoft.com/office/drawing/2014/main" id="{6C71A88F-B524-1ABE-02C1-11B9518364C5}"/>
              </a:ext>
            </a:extLst>
          </p:cNvPr>
          <p:cNvSpPr/>
          <p:nvPr/>
        </p:nvSpPr>
        <p:spPr>
          <a:xfrm>
            <a:off x="2026920" y="1412747"/>
            <a:ext cx="9326880" cy="3794759"/>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81A312D5-C4D1-3212-02FC-D565ACA8EC48}"/>
              </a:ext>
            </a:extLst>
          </p:cNvPr>
          <p:cNvSpPr/>
          <p:nvPr/>
        </p:nvSpPr>
        <p:spPr>
          <a:xfrm>
            <a:off x="201168" y="1979676"/>
            <a:ext cx="1560576" cy="20787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72980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125</a:t>
            </a:fld>
            <a:endParaRPr lang="en-CN"/>
          </a:p>
        </p:txBody>
      </p:sp>
      <p:sp>
        <p:nvSpPr>
          <p:cNvPr id="7" name="object 4">
            <a:extLst>
              <a:ext uri="{FF2B5EF4-FFF2-40B4-BE49-F238E27FC236}">
                <a16:creationId xmlns:a16="http://schemas.microsoft.com/office/drawing/2014/main" id="{A8B44780-FE65-59F9-5A9F-4C3BDD27C058}"/>
              </a:ext>
            </a:extLst>
          </p:cNvPr>
          <p:cNvSpPr/>
          <p:nvPr/>
        </p:nvSpPr>
        <p:spPr>
          <a:xfrm>
            <a:off x="1252727" y="2493264"/>
            <a:ext cx="2060448" cy="1982724"/>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D63427AA-A40D-F2ED-B3C3-C22490399539}"/>
              </a:ext>
            </a:extLst>
          </p:cNvPr>
          <p:cNvSpPr/>
          <p:nvPr/>
        </p:nvSpPr>
        <p:spPr>
          <a:xfrm>
            <a:off x="3581400" y="1961388"/>
            <a:ext cx="8564880" cy="2935224"/>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D5F0F15C-9943-0269-3471-4415D5558D0A}"/>
              </a:ext>
            </a:extLst>
          </p:cNvPr>
          <p:cNvSpPr/>
          <p:nvPr/>
        </p:nvSpPr>
        <p:spPr>
          <a:xfrm>
            <a:off x="246888" y="2991611"/>
            <a:ext cx="739140" cy="98450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6602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126</a:t>
            </a:fld>
            <a:endParaRPr lang="en-CN"/>
          </a:p>
        </p:txBody>
      </p:sp>
      <p:sp>
        <p:nvSpPr>
          <p:cNvPr id="7" name="object 3">
            <a:extLst>
              <a:ext uri="{FF2B5EF4-FFF2-40B4-BE49-F238E27FC236}">
                <a16:creationId xmlns:a16="http://schemas.microsoft.com/office/drawing/2014/main" id="{89A591D7-9FE7-50DB-3CE9-B81EB51D7210}"/>
              </a:ext>
            </a:extLst>
          </p:cNvPr>
          <p:cNvSpPr txBox="1"/>
          <p:nvPr/>
        </p:nvSpPr>
        <p:spPr>
          <a:xfrm>
            <a:off x="1013014" y="1469845"/>
            <a:ext cx="1711325" cy="393700"/>
          </a:xfrm>
          <a:prstGeom prst="rect">
            <a:avLst/>
          </a:prstGeom>
        </p:spPr>
        <p:txBody>
          <a:bodyPr vert="horz" wrap="square" lIns="0" tIns="0" rIns="0" bIns="0" rtlCol="0">
            <a:spAutoFit/>
          </a:bodyPr>
          <a:lstStyle/>
          <a:p>
            <a:pPr marL="241300" indent="-228600">
              <a:lnSpc>
                <a:spcPct val="100000"/>
              </a:lnSpc>
              <a:buFont typeface="Arial"/>
              <a:buChar char="•"/>
              <a:tabLst>
                <a:tab pos="241935" algn="l"/>
              </a:tabLst>
            </a:pPr>
            <a:r>
              <a:rPr sz="2400" spc="-10" dirty="0">
                <a:latin typeface="Calibri"/>
                <a:cs typeface="Calibri"/>
              </a:rPr>
              <a:t>Pre-training</a:t>
            </a:r>
            <a:endParaRPr sz="2400" dirty="0">
              <a:latin typeface="Calibri"/>
              <a:cs typeface="Calibri"/>
            </a:endParaRPr>
          </a:p>
        </p:txBody>
      </p:sp>
      <p:sp>
        <p:nvSpPr>
          <p:cNvPr id="8" name="object 4">
            <a:extLst>
              <a:ext uri="{FF2B5EF4-FFF2-40B4-BE49-F238E27FC236}">
                <a16:creationId xmlns:a16="http://schemas.microsoft.com/office/drawing/2014/main" id="{DB82D508-3BAE-DADC-7787-782EB5F0243D}"/>
              </a:ext>
            </a:extLst>
          </p:cNvPr>
          <p:cNvSpPr txBox="1"/>
          <p:nvPr/>
        </p:nvSpPr>
        <p:spPr>
          <a:xfrm>
            <a:off x="1470469" y="1884374"/>
            <a:ext cx="92075" cy="243840"/>
          </a:xfrm>
          <a:prstGeom prst="rect">
            <a:avLst/>
          </a:prstGeom>
        </p:spPr>
        <p:txBody>
          <a:bodyPr vert="horz" wrap="square" lIns="0" tIns="0" rIns="0" bIns="0" rtlCol="0">
            <a:spAutoFit/>
          </a:bodyPr>
          <a:lstStyle/>
          <a:p>
            <a:pPr marL="12700">
              <a:lnSpc>
                <a:spcPct val="100000"/>
              </a:lnSpc>
            </a:pPr>
            <a:r>
              <a:rPr sz="1500" spc="-5" dirty="0">
                <a:solidFill>
                  <a:srgbClr val="7E7E7E"/>
                </a:solidFill>
                <a:latin typeface="Arial"/>
                <a:cs typeface="Arial"/>
              </a:rPr>
              <a:t>•</a:t>
            </a:r>
            <a:endParaRPr sz="1500">
              <a:latin typeface="Arial"/>
              <a:cs typeface="Arial"/>
            </a:endParaRPr>
          </a:p>
        </p:txBody>
      </p:sp>
      <p:sp>
        <p:nvSpPr>
          <p:cNvPr id="9" name="object 5">
            <a:extLst>
              <a:ext uri="{FF2B5EF4-FFF2-40B4-BE49-F238E27FC236}">
                <a16:creationId xmlns:a16="http://schemas.microsoft.com/office/drawing/2014/main" id="{8FCD2D06-6A15-208C-89F1-FC846961E882}"/>
              </a:ext>
            </a:extLst>
          </p:cNvPr>
          <p:cNvSpPr txBox="1"/>
          <p:nvPr/>
        </p:nvSpPr>
        <p:spPr>
          <a:xfrm>
            <a:off x="1470469" y="3894402"/>
            <a:ext cx="3037205" cy="266700"/>
          </a:xfrm>
          <a:prstGeom prst="rect">
            <a:avLst/>
          </a:prstGeom>
        </p:spPr>
        <p:txBody>
          <a:bodyPr vert="horz" wrap="square" lIns="0" tIns="0" rIns="0" bIns="0" rtlCol="0">
            <a:spAutoFit/>
          </a:bodyPr>
          <a:lstStyle/>
          <a:p>
            <a:pPr marL="241300" indent="-228600">
              <a:lnSpc>
                <a:spcPct val="100000"/>
              </a:lnSpc>
              <a:buFont typeface="Arial"/>
              <a:buChar char="•"/>
              <a:tabLst>
                <a:tab pos="240665" algn="l"/>
                <a:tab pos="241300" algn="l"/>
              </a:tabLst>
            </a:pPr>
            <a:r>
              <a:rPr sz="1600" spc="-35" dirty="0">
                <a:solidFill>
                  <a:srgbClr val="7E7E7E"/>
                </a:solidFill>
                <a:latin typeface="Calibri"/>
                <a:cs typeface="Calibri"/>
              </a:rPr>
              <a:t>Task </a:t>
            </a:r>
            <a:r>
              <a:rPr sz="1600" spc="-5" dirty="0">
                <a:solidFill>
                  <a:srgbClr val="7E7E7E"/>
                </a:solidFill>
                <a:latin typeface="Calibri"/>
                <a:cs typeface="Calibri"/>
              </a:rPr>
              <a:t>#2: </a:t>
            </a:r>
            <a:r>
              <a:rPr sz="1600" spc="-10" dirty="0">
                <a:solidFill>
                  <a:srgbClr val="7E7E7E"/>
                </a:solidFill>
                <a:latin typeface="Calibri"/>
                <a:cs typeface="Calibri"/>
              </a:rPr>
              <a:t>Next Sentence</a:t>
            </a:r>
            <a:r>
              <a:rPr sz="1600" spc="70" dirty="0">
                <a:solidFill>
                  <a:srgbClr val="7E7E7E"/>
                </a:solidFill>
                <a:latin typeface="Calibri"/>
                <a:cs typeface="Calibri"/>
              </a:rPr>
              <a:t> </a:t>
            </a:r>
            <a:r>
              <a:rPr sz="1600" spc="-10" dirty="0">
                <a:solidFill>
                  <a:srgbClr val="7E7E7E"/>
                </a:solidFill>
                <a:latin typeface="Calibri"/>
                <a:cs typeface="Calibri"/>
              </a:rPr>
              <a:t>Prediction</a:t>
            </a:r>
            <a:endParaRPr sz="1600">
              <a:latin typeface="Calibri"/>
              <a:cs typeface="Calibri"/>
            </a:endParaRPr>
          </a:p>
        </p:txBody>
      </p:sp>
      <p:sp>
        <p:nvSpPr>
          <p:cNvPr id="11" name="object 7">
            <a:extLst>
              <a:ext uri="{FF2B5EF4-FFF2-40B4-BE49-F238E27FC236}">
                <a16:creationId xmlns:a16="http://schemas.microsoft.com/office/drawing/2014/main" id="{D8F14861-AE0F-652D-E4E2-44F75E60EDCE}"/>
              </a:ext>
            </a:extLst>
          </p:cNvPr>
          <p:cNvSpPr/>
          <p:nvPr/>
        </p:nvSpPr>
        <p:spPr>
          <a:xfrm>
            <a:off x="2127567" y="4213674"/>
            <a:ext cx="4074171" cy="867143"/>
          </a:xfrm>
          <a:prstGeom prst="rect">
            <a:avLst/>
          </a:prstGeom>
          <a:blipFill>
            <a:blip r:embed="rId2" cstate="print"/>
            <a:stretch>
              <a:fillRect/>
            </a:stretch>
          </a:blipFill>
        </p:spPr>
        <p:txBody>
          <a:bodyPr wrap="square" lIns="0" tIns="0" rIns="0" bIns="0" rtlCol="0"/>
          <a:lstStyle/>
          <a:p>
            <a:endParaRPr/>
          </a:p>
        </p:txBody>
      </p:sp>
      <p:sp>
        <p:nvSpPr>
          <p:cNvPr id="12" name="object 8">
            <a:extLst>
              <a:ext uri="{FF2B5EF4-FFF2-40B4-BE49-F238E27FC236}">
                <a16:creationId xmlns:a16="http://schemas.microsoft.com/office/drawing/2014/main" id="{8990162F-B884-226C-A447-F3F76DAF4E7F}"/>
              </a:ext>
            </a:extLst>
          </p:cNvPr>
          <p:cNvSpPr/>
          <p:nvPr/>
        </p:nvSpPr>
        <p:spPr>
          <a:xfrm>
            <a:off x="6592886" y="4233493"/>
            <a:ext cx="3941834" cy="827507"/>
          </a:xfrm>
          <a:prstGeom prst="rect">
            <a:avLst/>
          </a:prstGeom>
          <a:blipFill>
            <a:blip r:embed="rId3"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9A4D0E4C-3C7B-D3D8-0905-3333CCA39028}"/>
              </a:ext>
            </a:extLst>
          </p:cNvPr>
          <p:cNvSpPr txBox="1"/>
          <p:nvPr/>
        </p:nvSpPr>
        <p:spPr>
          <a:xfrm>
            <a:off x="1699069" y="1969210"/>
            <a:ext cx="3364865" cy="266700"/>
          </a:xfrm>
          <a:prstGeom prst="rect">
            <a:avLst/>
          </a:prstGeom>
        </p:spPr>
        <p:txBody>
          <a:bodyPr vert="horz" wrap="square" lIns="0" tIns="0" rIns="0" bIns="0" rtlCol="0">
            <a:spAutoFit/>
          </a:bodyPr>
          <a:lstStyle/>
          <a:p>
            <a:pPr marL="12700">
              <a:lnSpc>
                <a:spcPct val="100000"/>
              </a:lnSpc>
            </a:pPr>
            <a:r>
              <a:rPr sz="2250" spc="-44" baseline="27777" dirty="0">
                <a:solidFill>
                  <a:srgbClr val="7E7E7E"/>
                </a:solidFill>
                <a:latin typeface="Calibri"/>
                <a:cs typeface="Calibri"/>
              </a:rPr>
              <a:t>Task </a:t>
            </a:r>
            <a:r>
              <a:rPr sz="2250" spc="-7" baseline="27777" dirty="0">
                <a:solidFill>
                  <a:srgbClr val="7E7E7E"/>
                </a:solidFill>
                <a:latin typeface="Calibri"/>
                <a:cs typeface="Calibri"/>
              </a:rPr>
              <a:t>#1: </a:t>
            </a:r>
            <a:r>
              <a:rPr sz="2250" spc="-15" baseline="27777" dirty="0">
                <a:solidFill>
                  <a:srgbClr val="7E7E7E"/>
                </a:solidFill>
                <a:latin typeface="Calibri"/>
                <a:cs typeface="Calibri"/>
              </a:rPr>
              <a:t>Masked </a:t>
            </a:r>
            <a:r>
              <a:rPr sz="2250" spc="-195" baseline="27777" dirty="0">
                <a:solidFill>
                  <a:srgbClr val="7E7E7E"/>
                </a:solidFill>
                <a:latin typeface="Calibri"/>
                <a:cs typeface="Calibri"/>
              </a:rPr>
              <a:t>LM</a:t>
            </a:r>
            <a:r>
              <a:rPr sz="1600" spc="-130" dirty="0">
                <a:solidFill>
                  <a:srgbClr val="7E7E7E"/>
                </a:solidFill>
                <a:latin typeface="Arial"/>
                <a:cs typeface="Arial"/>
              </a:rPr>
              <a:t>• </a:t>
            </a:r>
            <a:r>
              <a:rPr sz="1600" b="1" spc="-5" dirty="0">
                <a:solidFill>
                  <a:srgbClr val="7E7E7E"/>
                </a:solidFill>
                <a:latin typeface="Calibri"/>
                <a:cs typeface="Calibri"/>
              </a:rPr>
              <a:t>15%, 10%, 10%,</a:t>
            </a:r>
            <a:r>
              <a:rPr sz="1600" b="1" spc="165" dirty="0">
                <a:solidFill>
                  <a:srgbClr val="7E7E7E"/>
                </a:solidFill>
                <a:latin typeface="Calibri"/>
                <a:cs typeface="Calibri"/>
              </a:rPr>
              <a:t> </a:t>
            </a:r>
            <a:r>
              <a:rPr sz="1600" b="1" spc="-10" dirty="0">
                <a:solidFill>
                  <a:srgbClr val="7E7E7E"/>
                </a:solidFill>
                <a:latin typeface="Calibri"/>
                <a:cs typeface="Calibri"/>
              </a:rPr>
              <a:t>80%</a:t>
            </a:r>
            <a:endParaRPr sz="1600">
              <a:latin typeface="Calibri"/>
              <a:cs typeface="Calibri"/>
            </a:endParaRPr>
          </a:p>
        </p:txBody>
      </p:sp>
      <p:sp>
        <p:nvSpPr>
          <p:cNvPr id="14" name="object 10">
            <a:extLst>
              <a:ext uri="{FF2B5EF4-FFF2-40B4-BE49-F238E27FC236}">
                <a16:creationId xmlns:a16="http://schemas.microsoft.com/office/drawing/2014/main" id="{106A5E70-6E6E-5F78-AE03-0E948C84F898}"/>
              </a:ext>
            </a:extLst>
          </p:cNvPr>
          <p:cNvSpPr txBox="1"/>
          <p:nvPr/>
        </p:nvSpPr>
        <p:spPr>
          <a:xfrm>
            <a:off x="2206942" y="5454851"/>
            <a:ext cx="7778115" cy="572770"/>
          </a:xfrm>
          <a:prstGeom prst="rect">
            <a:avLst/>
          </a:prstGeom>
        </p:spPr>
        <p:txBody>
          <a:bodyPr vert="horz" wrap="square" lIns="0" tIns="0" rIns="0" bIns="0" rtlCol="0">
            <a:spAutoFit/>
          </a:bodyPr>
          <a:lstStyle/>
          <a:p>
            <a:pPr marL="299085" marR="5080" indent="-286385">
              <a:lnSpc>
                <a:spcPct val="100000"/>
              </a:lnSpc>
              <a:buFont typeface="Arial"/>
              <a:buChar char="•"/>
              <a:tabLst>
                <a:tab pos="299085" algn="l"/>
                <a:tab pos="299720" algn="l"/>
              </a:tabLst>
            </a:pPr>
            <a:r>
              <a:rPr sz="1800" b="1" spc="-80" dirty="0">
                <a:solidFill>
                  <a:srgbClr val="C00000"/>
                </a:solidFill>
                <a:latin typeface="Calibri"/>
                <a:cs typeface="Calibri"/>
              </a:rPr>
              <a:t>To </a:t>
            </a:r>
            <a:r>
              <a:rPr sz="1800" b="1" dirty="0">
                <a:solidFill>
                  <a:srgbClr val="C00000"/>
                </a:solidFill>
                <a:latin typeface="Calibri"/>
                <a:cs typeface="Calibri"/>
              </a:rPr>
              <a:t>learn </a:t>
            </a:r>
            <a:r>
              <a:rPr sz="1800" b="1" i="1" spc="-5" dirty="0">
                <a:solidFill>
                  <a:srgbClr val="C00000"/>
                </a:solidFill>
                <a:latin typeface="Calibri"/>
                <a:cs typeface="Calibri"/>
              </a:rPr>
              <a:t>relationships </a:t>
            </a:r>
            <a:r>
              <a:rPr sz="1800" b="1" spc="-5" dirty="0">
                <a:solidFill>
                  <a:srgbClr val="C00000"/>
                </a:solidFill>
                <a:latin typeface="Calibri"/>
                <a:cs typeface="Calibri"/>
              </a:rPr>
              <a:t>between </a:t>
            </a:r>
            <a:r>
              <a:rPr sz="1800" b="1" spc="-10" dirty="0">
                <a:solidFill>
                  <a:srgbClr val="C00000"/>
                </a:solidFill>
                <a:latin typeface="Calibri"/>
                <a:cs typeface="Calibri"/>
              </a:rPr>
              <a:t>sentences, </a:t>
            </a:r>
            <a:r>
              <a:rPr sz="1800" b="1" spc="-5" dirty="0">
                <a:solidFill>
                  <a:srgbClr val="C00000"/>
                </a:solidFill>
                <a:latin typeface="Calibri"/>
                <a:cs typeface="Calibri"/>
              </a:rPr>
              <a:t>predict whether </a:t>
            </a:r>
            <a:r>
              <a:rPr sz="1800" b="1" spc="-10" dirty="0">
                <a:solidFill>
                  <a:srgbClr val="C00000"/>
                </a:solidFill>
                <a:latin typeface="Calibri"/>
                <a:cs typeface="Calibri"/>
              </a:rPr>
              <a:t>Sentence </a:t>
            </a:r>
            <a:r>
              <a:rPr sz="1800" b="1" dirty="0">
                <a:solidFill>
                  <a:srgbClr val="C00000"/>
                </a:solidFill>
                <a:latin typeface="Calibri"/>
                <a:cs typeface="Calibri"/>
              </a:rPr>
              <a:t>B is actual  </a:t>
            </a:r>
            <a:r>
              <a:rPr sz="1800" b="1" spc="-10" dirty="0">
                <a:solidFill>
                  <a:srgbClr val="C00000"/>
                </a:solidFill>
                <a:latin typeface="Calibri"/>
                <a:cs typeface="Calibri"/>
              </a:rPr>
              <a:t>sentence that proceeds Sentence </a:t>
            </a:r>
            <a:r>
              <a:rPr sz="1800" b="1" spc="10" dirty="0">
                <a:solidFill>
                  <a:srgbClr val="C00000"/>
                </a:solidFill>
                <a:latin typeface="Calibri"/>
                <a:cs typeface="Calibri"/>
              </a:rPr>
              <a:t>A, </a:t>
            </a:r>
            <a:r>
              <a:rPr sz="1800" b="1" dirty="0">
                <a:solidFill>
                  <a:srgbClr val="C00000"/>
                </a:solidFill>
                <a:latin typeface="Calibri"/>
                <a:cs typeface="Calibri"/>
              </a:rPr>
              <a:t>or a </a:t>
            </a:r>
            <a:r>
              <a:rPr sz="1800" b="1" spc="-10" dirty="0">
                <a:solidFill>
                  <a:srgbClr val="C00000"/>
                </a:solidFill>
                <a:latin typeface="Calibri"/>
                <a:cs typeface="Calibri"/>
              </a:rPr>
              <a:t>random</a:t>
            </a:r>
            <a:r>
              <a:rPr sz="1800" b="1" spc="-55" dirty="0">
                <a:solidFill>
                  <a:srgbClr val="C00000"/>
                </a:solidFill>
                <a:latin typeface="Calibri"/>
                <a:cs typeface="Calibri"/>
              </a:rPr>
              <a:t> </a:t>
            </a:r>
            <a:r>
              <a:rPr sz="1800" b="1" spc="-10" dirty="0">
                <a:solidFill>
                  <a:srgbClr val="C00000"/>
                </a:solidFill>
                <a:latin typeface="Calibri"/>
                <a:cs typeface="Calibri"/>
              </a:rPr>
              <a:t>sentence.</a:t>
            </a:r>
            <a:endParaRPr sz="1800">
              <a:latin typeface="Calibri"/>
              <a:cs typeface="Calibri"/>
            </a:endParaRPr>
          </a:p>
        </p:txBody>
      </p:sp>
      <p:pic>
        <p:nvPicPr>
          <p:cNvPr id="15" name="Picture 14">
            <a:extLst>
              <a:ext uri="{FF2B5EF4-FFF2-40B4-BE49-F238E27FC236}">
                <a16:creationId xmlns:a16="http://schemas.microsoft.com/office/drawing/2014/main" id="{58765A45-0777-AC62-4CDD-C0D00D0A191D}"/>
              </a:ext>
            </a:extLst>
          </p:cNvPr>
          <p:cNvPicPr>
            <a:picLocks noChangeAspect="1"/>
          </p:cNvPicPr>
          <p:nvPr/>
        </p:nvPicPr>
        <p:blipFill>
          <a:blip r:embed="rId4"/>
          <a:stretch>
            <a:fillRect/>
          </a:stretch>
        </p:blipFill>
        <p:spPr>
          <a:xfrm>
            <a:off x="2127567" y="2391252"/>
            <a:ext cx="7772400" cy="913150"/>
          </a:xfrm>
          <a:prstGeom prst="rect">
            <a:avLst/>
          </a:prstGeom>
        </p:spPr>
      </p:pic>
    </p:spTree>
    <p:extLst>
      <p:ext uri="{BB962C8B-B14F-4D97-AF65-F5344CB8AC3E}">
        <p14:creationId xmlns:p14="http://schemas.microsoft.com/office/powerpoint/2010/main" val="936602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127</a:t>
            </a:fld>
            <a:endParaRPr lang="en-CN"/>
          </a:p>
        </p:txBody>
      </p:sp>
      <p:sp>
        <p:nvSpPr>
          <p:cNvPr id="7" name="object 3">
            <a:extLst>
              <a:ext uri="{FF2B5EF4-FFF2-40B4-BE49-F238E27FC236}">
                <a16:creationId xmlns:a16="http://schemas.microsoft.com/office/drawing/2014/main" id="{E8D5D971-FAB0-B0F9-DBF3-47F45A4AF143}"/>
              </a:ext>
            </a:extLst>
          </p:cNvPr>
          <p:cNvSpPr txBox="1"/>
          <p:nvPr/>
        </p:nvSpPr>
        <p:spPr>
          <a:xfrm>
            <a:off x="916939" y="1080896"/>
            <a:ext cx="1893570" cy="457200"/>
          </a:xfrm>
          <a:prstGeom prst="rect">
            <a:avLst/>
          </a:prstGeom>
        </p:spPr>
        <p:txBody>
          <a:bodyPr vert="horz" wrap="square" lIns="0" tIns="0" rIns="0" bIns="0" rtlCol="0">
            <a:spAutoFit/>
          </a:bodyPr>
          <a:lstStyle/>
          <a:p>
            <a:pPr marL="241300" indent="-228600">
              <a:lnSpc>
                <a:spcPct val="100000"/>
              </a:lnSpc>
              <a:buFont typeface="Arial"/>
              <a:buChar char="•"/>
              <a:tabLst>
                <a:tab pos="241935" algn="l"/>
              </a:tabLst>
            </a:pPr>
            <a:r>
              <a:rPr sz="2800" spc="-10" dirty="0">
                <a:latin typeface="Calibri"/>
                <a:cs typeface="Calibri"/>
              </a:rPr>
              <a:t>Fine-tuning</a:t>
            </a:r>
            <a:endParaRPr sz="2800">
              <a:latin typeface="Calibri"/>
              <a:cs typeface="Calibri"/>
            </a:endParaRPr>
          </a:p>
        </p:txBody>
      </p:sp>
      <p:sp>
        <p:nvSpPr>
          <p:cNvPr id="8" name="object 4">
            <a:extLst>
              <a:ext uri="{FF2B5EF4-FFF2-40B4-BE49-F238E27FC236}">
                <a16:creationId xmlns:a16="http://schemas.microsoft.com/office/drawing/2014/main" id="{D6F5B5B2-8D33-E7BB-F20F-832F18B0CFC5}"/>
              </a:ext>
            </a:extLst>
          </p:cNvPr>
          <p:cNvSpPr/>
          <p:nvPr/>
        </p:nvSpPr>
        <p:spPr>
          <a:xfrm>
            <a:off x="4123944" y="873252"/>
            <a:ext cx="5443728" cy="5367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279881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F5B4-E525-63D1-64B4-FF3234ABAACC}"/>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EE13AA33-5648-E669-8B4D-B095F3B6F0FD}"/>
              </a:ext>
            </a:extLst>
          </p:cNvPr>
          <p:cNvSpPr>
            <a:spLocks noGrp="1"/>
          </p:cNvSpPr>
          <p:nvPr>
            <p:ph idx="1"/>
          </p:nvPr>
        </p:nvSpPr>
        <p:spPr/>
        <p:txBody>
          <a:bodyPr/>
          <a:lstStyle/>
          <a:p>
            <a:r>
              <a:rPr lang="en-US" dirty="0"/>
              <a:t>Dataset</a:t>
            </a:r>
          </a:p>
          <a:p>
            <a:pPr lvl="1"/>
            <a:r>
              <a:rPr lang="en-US" dirty="0"/>
              <a:t>Books Corpus (800M words)</a:t>
            </a:r>
          </a:p>
          <a:p>
            <a:pPr lvl="1"/>
            <a:r>
              <a:rPr lang="en-US" dirty="0"/>
              <a:t>Wikipedia (2,500M words)</a:t>
            </a:r>
          </a:p>
          <a:p>
            <a:r>
              <a:rPr lang="en-US" dirty="0"/>
              <a:t>Parameters</a:t>
            </a:r>
          </a:p>
          <a:p>
            <a:pPr lvl="1"/>
            <a:r>
              <a:rPr lang="en-US" dirty="0"/>
              <a:t>BERT-BASE: L=12, H=768, A=12, Total Parameters=110M</a:t>
            </a:r>
          </a:p>
          <a:p>
            <a:pPr lvl="1"/>
            <a:r>
              <a:rPr lang="en-US" dirty="0"/>
              <a:t>BERT-LARGE: L=24, H=1024, A=16, Total Parameters=340M</a:t>
            </a:r>
          </a:p>
          <a:p>
            <a:endParaRPr lang="en-US" dirty="0"/>
          </a:p>
          <a:p>
            <a:pPr lvl="1"/>
            <a:r>
              <a:rPr lang="en-US" dirty="0"/>
              <a:t>30,000 token </a:t>
            </a:r>
            <a:r>
              <a:rPr lang="en-US" dirty="0" err="1"/>
              <a:t>bpe</a:t>
            </a:r>
            <a:r>
              <a:rPr lang="en-US" dirty="0"/>
              <a:t> vocabulary</a:t>
            </a:r>
          </a:p>
          <a:p>
            <a:pPr lvl="1"/>
            <a:r>
              <a:rPr lang="en-US" dirty="0"/>
              <a:t>512 max-</a:t>
            </a:r>
            <a:r>
              <a:rPr lang="en-US" dirty="0" err="1"/>
              <a:t>len</a:t>
            </a:r>
            <a:r>
              <a:rPr lang="en-US" dirty="0"/>
              <a:t>， 256 batch-size</a:t>
            </a:r>
          </a:p>
          <a:p>
            <a:pPr lvl="1"/>
            <a:r>
              <a:rPr lang="en-US" dirty="0"/>
              <a:t>1M steps，~40 epochs</a:t>
            </a:r>
          </a:p>
          <a:p>
            <a:endParaRPr lang="en-US" dirty="0"/>
          </a:p>
          <a:p>
            <a:endParaRPr lang="en-CN" dirty="0"/>
          </a:p>
        </p:txBody>
      </p:sp>
      <p:sp>
        <p:nvSpPr>
          <p:cNvPr id="4" name="Date Placeholder 3">
            <a:extLst>
              <a:ext uri="{FF2B5EF4-FFF2-40B4-BE49-F238E27FC236}">
                <a16:creationId xmlns:a16="http://schemas.microsoft.com/office/drawing/2014/main" id="{CF272B09-3CB9-B81C-2043-23EF31C7DD52}"/>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B75EBDDA-13B0-9E91-2FAF-281C9A3C0AF0}"/>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9CB9934B-6D94-C8DA-B317-2A128D783E47}"/>
              </a:ext>
            </a:extLst>
          </p:cNvPr>
          <p:cNvSpPr>
            <a:spLocks noGrp="1"/>
          </p:cNvSpPr>
          <p:nvPr>
            <p:ph type="sldNum" sz="quarter" idx="12"/>
          </p:nvPr>
        </p:nvSpPr>
        <p:spPr/>
        <p:txBody>
          <a:bodyPr/>
          <a:lstStyle/>
          <a:p>
            <a:fld id="{08A53482-69AC-C044-9115-D1F88F3EDDF4}" type="slidenum">
              <a:rPr lang="en-CN" smtClean="0"/>
              <a:pPr/>
              <a:t>128</a:t>
            </a:fld>
            <a:endParaRPr lang="en-CN"/>
          </a:p>
        </p:txBody>
      </p:sp>
      <p:sp>
        <p:nvSpPr>
          <p:cNvPr id="10" name="object 4">
            <a:extLst>
              <a:ext uri="{FF2B5EF4-FFF2-40B4-BE49-F238E27FC236}">
                <a16:creationId xmlns:a16="http://schemas.microsoft.com/office/drawing/2014/main" id="{127CA210-11F3-AF59-E393-59BAEB19AA5C}"/>
              </a:ext>
            </a:extLst>
          </p:cNvPr>
          <p:cNvSpPr/>
          <p:nvPr/>
        </p:nvSpPr>
        <p:spPr>
          <a:xfrm>
            <a:off x="8067547" y="1059366"/>
            <a:ext cx="3765804" cy="1789176"/>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B3439825-0F3F-AE3F-921B-CC57FDE73C83}"/>
              </a:ext>
            </a:extLst>
          </p:cNvPr>
          <p:cNvSpPr/>
          <p:nvPr/>
        </p:nvSpPr>
        <p:spPr>
          <a:xfrm>
            <a:off x="8341360" y="3795629"/>
            <a:ext cx="3218687" cy="20634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9066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F5B4-E525-63D1-64B4-FF3234ABAACC}"/>
              </a:ext>
            </a:extLst>
          </p:cNvPr>
          <p:cNvSpPr>
            <a:spLocks noGrp="1"/>
          </p:cNvSpPr>
          <p:nvPr>
            <p:ph type="title"/>
          </p:nvPr>
        </p:nvSpPr>
        <p:spPr/>
        <p:txBody>
          <a:bodyPr/>
          <a:lstStyle/>
          <a:p>
            <a:r>
              <a:rPr lang="en-CN" dirty="0"/>
              <a:t>BERT</a:t>
            </a:r>
          </a:p>
        </p:txBody>
      </p:sp>
      <p:sp>
        <p:nvSpPr>
          <p:cNvPr id="3" name="Content Placeholder 2">
            <a:extLst>
              <a:ext uri="{FF2B5EF4-FFF2-40B4-BE49-F238E27FC236}">
                <a16:creationId xmlns:a16="http://schemas.microsoft.com/office/drawing/2014/main" id="{EE13AA33-5648-E669-8B4D-B095F3B6F0FD}"/>
              </a:ext>
            </a:extLst>
          </p:cNvPr>
          <p:cNvSpPr>
            <a:spLocks noGrp="1"/>
          </p:cNvSpPr>
          <p:nvPr>
            <p:ph idx="1"/>
          </p:nvPr>
        </p:nvSpPr>
        <p:spPr/>
        <p:txBody>
          <a:bodyPr/>
          <a:lstStyle/>
          <a:p>
            <a:r>
              <a:rPr lang="en-US" dirty="0"/>
              <a:t>Dataset</a:t>
            </a:r>
          </a:p>
          <a:p>
            <a:pPr lvl="1"/>
            <a:r>
              <a:rPr lang="en-US" dirty="0"/>
              <a:t>Books Corpus (800M words)</a:t>
            </a:r>
          </a:p>
          <a:p>
            <a:pPr lvl="1"/>
            <a:r>
              <a:rPr lang="en-US" dirty="0"/>
              <a:t>Wikipedia (2,500M words)</a:t>
            </a:r>
          </a:p>
          <a:p>
            <a:r>
              <a:rPr lang="en-US" dirty="0"/>
              <a:t>Parameters</a:t>
            </a:r>
          </a:p>
          <a:p>
            <a:pPr lvl="1"/>
            <a:r>
              <a:rPr lang="en-US" dirty="0"/>
              <a:t>BERT-BASE: L=12, H=768, A=12, Total Parameters=110M</a:t>
            </a:r>
          </a:p>
          <a:p>
            <a:pPr lvl="1"/>
            <a:r>
              <a:rPr lang="en-US" dirty="0"/>
              <a:t>BERT-LARGE: L=24, H=1024, A=16, Total Parameters=340M</a:t>
            </a:r>
          </a:p>
          <a:p>
            <a:endParaRPr lang="en-US" dirty="0"/>
          </a:p>
          <a:p>
            <a:pPr lvl="1"/>
            <a:r>
              <a:rPr lang="en-US" dirty="0"/>
              <a:t>30,000 token </a:t>
            </a:r>
            <a:r>
              <a:rPr lang="en-US" dirty="0" err="1"/>
              <a:t>bpe</a:t>
            </a:r>
            <a:r>
              <a:rPr lang="en-US" dirty="0"/>
              <a:t> vocabulary</a:t>
            </a:r>
          </a:p>
          <a:p>
            <a:pPr lvl="1"/>
            <a:r>
              <a:rPr lang="en-US" dirty="0"/>
              <a:t>512 max-</a:t>
            </a:r>
            <a:r>
              <a:rPr lang="en-US" dirty="0" err="1"/>
              <a:t>len</a:t>
            </a:r>
            <a:r>
              <a:rPr lang="en-US" dirty="0"/>
              <a:t>， 256 batch-size</a:t>
            </a:r>
          </a:p>
          <a:p>
            <a:pPr lvl="1"/>
            <a:r>
              <a:rPr lang="en-US" dirty="0"/>
              <a:t>1M steps，~40 epochs</a:t>
            </a:r>
          </a:p>
          <a:p>
            <a:endParaRPr lang="en-US" dirty="0"/>
          </a:p>
          <a:p>
            <a:endParaRPr lang="en-CN" dirty="0"/>
          </a:p>
        </p:txBody>
      </p:sp>
      <p:sp>
        <p:nvSpPr>
          <p:cNvPr id="4" name="Date Placeholder 3">
            <a:extLst>
              <a:ext uri="{FF2B5EF4-FFF2-40B4-BE49-F238E27FC236}">
                <a16:creationId xmlns:a16="http://schemas.microsoft.com/office/drawing/2014/main" id="{CF272B09-3CB9-B81C-2043-23EF31C7DD52}"/>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B75EBDDA-13B0-9E91-2FAF-281C9A3C0AF0}"/>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9CB9934B-6D94-C8DA-B317-2A128D783E47}"/>
              </a:ext>
            </a:extLst>
          </p:cNvPr>
          <p:cNvSpPr>
            <a:spLocks noGrp="1"/>
          </p:cNvSpPr>
          <p:nvPr>
            <p:ph type="sldNum" sz="quarter" idx="12"/>
          </p:nvPr>
        </p:nvSpPr>
        <p:spPr/>
        <p:txBody>
          <a:bodyPr/>
          <a:lstStyle/>
          <a:p>
            <a:fld id="{08A53482-69AC-C044-9115-D1F88F3EDDF4}" type="slidenum">
              <a:rPr lang="en-CN" smtClean="0"/>
              <a:pPr/>
              <a:t>129</a:t>
            </a:fld>
            <a:endParaRPr lang="en-CN"/>
          </a:p>
        </p:txBody>
      </p:sp>
      <p:sp>
        <p:nvSpPr>
          <p:cNvPr id="10" name="object 4">
            <a:extLst>
              <a:ext uri="{FF2B5EF4-FFF2-40B4-BE49-F238E27FC236}">
                <a16:creationId xmlns:a16="http://schemas.microsoft.com/office/drawing/2014/main" id="{127CA210-11F3-AF59-E393-59BAEB19AA5C}"/>
              </a:ext>
            </a:extLst>
          </p:cNvPr>
          <p:cNvSpPr/>
          <p:nvPr/>
        </p:nvSpPr>
        <p:spPr>
          <a:xfrm>
            <a:off x="8067547" y="1059366"/>
            <a:ext cx="3765804" cy="1789176"/>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B3439825-0F3F-AE3F-921B-CC57FDE73C83}"/>
              </a:ext>
            </a:extLst>
          </p:cNvPr>
          <p:cNvSpPr/>
          <p:nvPr/>
        </p:nvSpPr>
        <p:spPr>
          <a:xfrm>
            <a:off x="8341360" y="3795629"/>
            <a:ext cx="3218687" cy="2063496"/>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BABC0F58-25FE-0A78-CABA-13F6BBE9E122}"/>
              </a:ext>
            </a:extLst>
          </p:cNvPr>
          <p:cNvSpPr txBox="1"/>
          <p:nvPr/>
        </p:nvSpPr>
        <p:spPr>
          <a:xfrm>
            <a:off x="4711382" y="5992261"/>
            <a:ext cx="2769235" cy="445770"/>
          </a:xfrm>
          <a:prstGeom prst="rect">
            <a:avLst/>
          </a:prstGeom>
        </p:spPr>
        <p:txBody>
          <a:bodyPr vert="horz" wrap="square" lIns="0" tIns="0" rIns="0" bIns="0" rtlCol="0">
            <a:spAutoFit/>
          </a:bodyPr>
          <a:lstStyle/>
          <a:p>
            <a:pPr marL="12700">
              <a:lnSpc>
                <a:spcPct val="100000"/>
              </a:lnSpc>
            </a:pPr>
            <a:r>
              <a:rPr sz="2700" dirty="0">
                <a:solidFill>
                  <a:srgbClr val="C00000"/>
                </a:solidFill>
                <a:latin typeface="微软雅黑"/>
                <a:cs typeface="微软雅黑"/>
              </a:rPr>
              <a:t>进入大模型时代</a:t>
            </a:r>
            <a:r>
              <a:rPr sz="2700" dirty="0">
                <a:solidFill>
                  <a:srgbClr val="C00000"/>
                </a:solidFill>
                <a:latin typeface="等线"/>
                <a:cs typeface="等线"/>
              </a:rPr>
              <a:t>！</a:t>
            </a:r>
            <a:endParaRPr sz="2700" dirty="0">
              <a:latin typeface="等线"/>
              <a:cs typeface="等线"/>
            </a:endParaRPr>
          </a:p>
        </p:txBody>
      </p:sp>
    </p:spTree>
    <p:extLst>
      <p:ext uri="{BB962C8B-B14F-4D97-AF65-F5344CB8AC3E}">
        <p14:creationId xmlns:p14="http://schemas.microsoft.com/office/powerpoint/2010/main" val="127008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2313431" y="2040635"/>
            <a:ext cx="2051050" cy="205740"/>
            <a:chOff x="789431" y="2040635"/>
            <a:chExt cx="2051050" cy="205740"/>
          </a:xfrm>
        </p:grpSpPr>
        <p:pic>
          <p:nvPicPr>
            <p:cNvPr id="16" name="object 16"/>
            <p:cNvPicPr/>
            <p:nvPr/>
          </p:nvPicPr>
          <p:blipFill>
            <a:blip r:embed="rId3" cstate="print"/>
            <a:stretch>
              <a:fillRect/>
            </a:stretch>
          </p:blipFill>
          <p:spPr>
            <a:xfrm>
              <a:off x="789431" y="2040635"/>
              <a:ext cx="205740" cy="205740"/>
            </a:xfrm>
            <a:prstGeom prst="rect">
              <a:avLst/>
            </a:prstGeom>
          </p:spPr>
        </p:pic>
        <p:sp>
          <p:nvSpPr>
            <p:cNvPr id="17" name="object 17"/>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8" name="object 18"/>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9" name="object 19"/>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0" name="object 20"/>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grpSp>
        <p:nvGrpSpPr>
          <p:cNvPr id="21" name="object 21"/>
          <p:cNvGrpSpPr/>
          <p:nvPr/>
        </p:nvGrpSpPr>
        <p:grpSpPr>
          <a:xfrm>
            <a:off x="2313431" y="2770632"/>
            <a:ext cx="2051050" cy="205740"/>
            <a:chOff x="789431" y="2770632"/>
            <a:chExt cx="2051050" cy="205740"/>
          </a:xfrm>
        </p:grpSpPr>
        <p:pic>
          <p:nvPicPr>
            <p:cNvPr id="22" name="object 22"/>
            <p:cNvPicPr/>
            <p:nvPr/>
          </p:nvPicPr>
          <p:blipFill>
            <a:blip r:embed="rId4" cstate="print"/>
            <a:stretch>
              <a:fillRect/>
            </a:stretch>
          </p:blipFill>
          <p:spPr>
            <a:xfrm>
              <a:off x="789431" y="2770632"/>
              <a:ext cx="205740" cy="205740"/>
            </a:xfrm>
            <a:prstGeom prst="rect">
              <a:avLst/>
            </a:prstGeom>
          </p:spPr>
        </p:pic>
        <p:sp>
          <p:nvSpPr>
            <p:cNvPr id="23" name="object 23"/>
            <p:cNvSpPr/>
            <p:nvPr/>
          </p:nvSpPr>
          <p:spPr>
            <a:xfrm>
              <a:off x="995934" y="2875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4" name="object 24"/>
          <p:cNvSpPr txBox="1"/>
          <p:nvPr/>
        </p:nvSpPr>
        <p:spPr>
          <a:xfrm>
            <a:off x="3125415" y="252170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2012</a:t>
            </a:r>
            <a:endParaRPr>
              <a:latin typeface="Arial"/>
              <a:cs typeface="Arial"/>
            </a:endParaRPr>
          </a:p>
        </p:txBody>
      </p:sp>
      <p:sp>
        <p:nvSpPr>
          <p:cNvPr id="25" name="object 25"/>
          <p:cNvSpPr/>
          <p:nvPr/>
        </p:nvSpPr>
        <p:spPr>
          <a:xfrm>
            <a:off x="4358639" y="2574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26" name="object 26"/>
          <p:cNvSpPr txBox="1"/>
          <p:nvPr/>
        </p:nvSpPr>
        <p:spPr>
          <a:xfrm>
            <a:off x="4729603" y="2699015"/>
            <a:ext cx="75755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AlexNet</a:t>
            </a:r>
            <a:endParaRPr>
              <a:latin typeface="Calibri"/>
              <a:cs typeface="Calibri"/>
            </a:endParaRPr>
          </a:p>
        </p:txBody>
      </p:sp>
      <p:grpSp>
        <p:nvGrpSpPr>
          <p:cNvPr id="27" name="object 27"/>
          <p:cNvGrpSpPr/>
          <p:nvPr/>
        </p:nvGrpSpPr>
        <p:grpSpPr>
          <a:xfrm>
            <a:off x="3976355" y="3290316"/>
            <a:ext cx="7295515" cy="3057525"/>
            <a:chOff x="1441703" y="3290315"/>
            <a:chExt cx="7295515" cy="3057525"/>
          </a:xfrm>
        </p:grpSpPr>
        <p:pic>
          <p:nvPicPr>
            <p:cNvPr id="28" name="object 28"/>
            <p:cNvPicPr/>
            <p:nvPr/>
          </p:nvPicPr>
          <p:blipFill>
            <a:blip r:embed="rId5" cstate="print"/>
            <a:stretch>
              <a:fillRect/>
            </a:stretch>
          </p:blipFill>
          <p:spPr>
            <a:xfrm>
              <a:off x="1441703" y="3290315"/>
              <a:ext cx="7295388" cy="3057143"/>
            </a:xfrm>
            <a:prstGeom prst="rect">
              <a:avLst/>
            </a:prstGeom>
          </p:spPr>
        </p:pic>
        <p:pic>
          <p:nvPicPr>
            <p:cNvPr id="29" name="object 29"/>
            <p:cNvPicPr/>
            <p:nvPr/>
          </p:nvPicPr>
          <p:blipFill>
            <a:blip r:embed="rId6" cstate="print"/>
            <a:stretch>
              <a:fillRect/>
            </a:stretch>
          </p:blipFill>
          <p:spPr>
            <a:xfrm>
              <a:off x="1673351" y="5193791"/>
              <a:ext cx="1510283" cy="419100"/>
            </a:xfrm>
            <a:prstGeom prst="rect">
              <a:avLst/>
            </a:prstGeom>
          </p:spPr>
        </p:pic>
        <p:pic>
          <p:nvPicPr>
            <p:cNvPr id="30" name="object 30"/>
            <p:cNvPicPr/>
            <p:nvPr/>
          </p:nvPicPr>
          <p:blipFill>
            <a:blip r:embed="rId7" cstate="print"/>
            <a:stretch>
              <a:fillRect/>
            </a:stretch>
          </p:blipFill>
          <p:spPr>
            <a:xfrm>
              <a:off x="2842259" y="5222747"/>
              <a:ext cx="1466075" cy="390144"/>
            </a:xfrm>
            <a:prstGeom prst="rect">
              <a:avLst/>
            </a:prstGeom>
          </p:spPr>
        </p:pic>
        <p:pic>
          <p:nvPicPr>
            <p:cNvPr id="31" name="object 31"/>
            <p:cNvPicPr/>
            <p:nvPr/>
          </p:nvPicPr>
          <p:blipFill>
            <a:blip r:embed="rId8" cstate="print"/>
            <a:stretch>
              <a:fillRect/>
            </a:stretch>
          </p:blipFill>
          <p:spPr>
            <a:xfrm>
              <a:off x="4011168" y="5332475"/>
              <a:ext cx="1292351" cy="280416"/>
            </a:xfrm>
            <a:prstGeom prst="rect">
              <a:avLst/>
            </a:prstGeom>
          </p:spPr>
        </p:pic>
        <p:pic>
          <p:nvPicPr>
            <p:cNvPr id="32" name="object 32"/>
            <p:cNvPicPr/>
            <p:nvPr/>
          </p:nvPicPr>
          <p:blipFill>
            <a:blip r:embed="rId9" cstate="print"/>
            <a:stretch>
              <a:fillRect/>
            </a:stretch>
          </p:blipFill>
          <p:spPr>
            <a:xfrm>
              <a:off x="5181600" y="5388863"/>
              <a:ext cx="1202435" cy="224028"/>
            </a:xfrm>
            <a:prstGeom prst="rect">
              <a:avLst/>
            </a:prstGeom>
          </p:spPr>
        </p:pic>
        <p:pic>
          <p:nvPicPr>
            <p:cNvPr id="33" name="object 33"/>
            <p:cNvPicPr/>
            <p:nvPr/>
          </p:nvPicPr>
          <p:blipFill>
            <a:blip r:embed="rId10" cstate="print"/>
            <a:stretch>
              <a:fillRect/>
            </a:stretch>
          </p:blipFill>
          <p:spPr>
            <a:xfrm>
              <a:off x="6350507" y="5446775"/>
              <a:ext cx="1109470" cy="166116"/>
            </a:xfrm>
            <a:prstGeom prst="rect">
              <a:avLst/>
            </a:prstGeom>
          </p:spPr>
        </p:pic>
        <p:pic>
          <p:nvPicPr>
            <p:cNvPr id="34" name="object 34"/>
            <p:cNvPicPr/>
            <p:nvPr/>
          </p:nvPicPr>
          <p:blipFill>
            <a:blip r:embed="rId11" cstate="print"/>
            <a:stretch>
              <a:fillRect/>
            </a:stretch>
          </p:blipFill>
          <p:spPr>
            <a:xfrm>
              <a:off x="7519416" y="5483351"/>
              <a:ext cx="1051559" cy="129540"/>
            </a:xfrm>
            <a:prstGeom prst="rect">
              <a:avLst/>
            </a:prstGeom>
          </p:spPr>
        </p:pic>
        <p:pic>
          <p:nvPicPr>
            <p:cNvPr id="35" name="object 35"/>
            <p:cNvPicPr/>
            <p:nvPr/>
          </p:nvPicPr>
          <p:blipFill>
            <a:blip r:embed="rId12" cstate="print"/>
            <a:stretch>
              <a:fillRect/>
            </a:stretch>
          </p:blipFill>
          <p:spPr>
            <a:xfrm>
              <a:off x="1751075" y="4160519"/>
              <a:ext cx="829055" cy="1443227"/>
            </a:xfrm>
            <a:prstGeom prst="rect">
              <a:avLst/>
            </a:prstGeom>
          </p:spPr>
        </p:pic>
        <p:pic>
          <p:nvPicPr>
            <p:cNvPr id="36" name="object 36"/>
            <p:cNvPicPr/>
            <p:nvPr/>
          </p:nvPicPr>
          <p:blipFill>
            <a:blip r:embed="rId13" cstate="print"/>
            <a:stretch>
              <a:fillRect/>
            </a:stretch>
          </p:blipFill>
          <p:spPr>
            <a:xfrm>
              <a:off x="2919983" y="4282439"/>
              <a:ext cx="829055" cy="1321307"/>
            </a:xfrm>
            <a:prstGeom prst="rect">
              <a:avLst/>
            </a:prstGeom>
          </p:spPr>
        </p:pic>
        <p:sp>
          <p:nvSpPr>
            <p:cNvPr id="37" name="object 37"/>
            <p:cNvSpPr/>
            <p:nvPr/>
          </p:nvSpPr>
          <p:spPr>
            <a:xfrm>
              <a:off x="4088891" y="4764023"/>
              <a:ext cx="830580" cy="840105"/>
            </a:xfrm>
            <a:custGeom>
              <a:avLst/>
              <a:gdLst/>
              <a:ahLst/>
              <a:cxnLst/>
              <a:rect l="l" t="t" r="r" b="b"/>
              <a:pathLst>
                <a:path w="830579" h="840104">
                  <a:moveTo>
                    <a:pt x="830580" y="0"/>
                  </a:moveTo>
                  <a:lnTo>
                    <a:pt x="0" y="0"/>
                  </a:lnTo>
                  <a:lnTo>
                    <a:pt x="0" y="839723"/>
                  </a:lnTo>
                  <a:lnTo>
                    <a:pt x="830580" y="839723"/>
                  </a:lnTo>
                  <a:lnTo>
                    <a:pt x="830580" y="0"/>
                  </a:lnTo>
                  <a:close/>
                </a:path>
              </a:pathLst>
            </a:custGeom>
            <a:solidFill>
              <a:srgbClr val="F79646"/>
            </a:solidFill>
          </p:spPr>
          <p:txBody>
            <a:bodyPr wrap="square" lIns="0" tIns="0" rIns="0" bIns="0" rtlCol="0"/>
            <a:lstStyle/>
            <a:p>
              <a:endParaRPr/>
            </a:p>
          </p:txBody>
        </p:sp>
        <p:sp>
          <p:nvSpPr>
            <p:cNvPr id="38" name="object 38"/>
            <p:cNvSpPr/>
            <p:nvPr/>
          </p:nvSpPr>
          <p:spPr>
            <a:xfrm>
              <a:off x="5259324" y="5004815"/>
              <a:ext cx="3167380" cy="599440"/>
            </a:xfrm>
            <a:custGeom>
              <a:avLst/>
              <a:gdLst/>
              <a:ahLst/>
              <a:cxnLst/>
              <a:rect l="l" t="t" r="r" b="b"/>
              <a:pathLst>
                <a:path w="3167379" h="599439">
                  <a:moveTo>
                    <a:pt x="829068" y="0"/>
                  </a:moveTo>
                  <a:lnTo>
                    <a:pt x="0" y="0"/>
                  </a:lnTo>
                  <a:lnTo>
                    <a:pt x="0" y="598932"/>
                  </a:lnTo>
                  <a:lnTo>
                    <a:pt x="829068" y="598932"/>
                  </a:lnTo>
                  <a:lnTo>
                    <a:pt x="829068" y="0"/>
                  </a:lnTo>
                  <a:close/>
                </a:path>
                <a:path w="3167379" h="599439">
                  <a:moveTo>
                    <a:pt x="1997964" y="256032"/>
                  </a:moveTo>
                  <a:lnTo>
                    <a:pt x="1168908" y="256032"/>
                  </a:lnTo>
                  <a:lnTo>
                    <a:pt x="1168908" y="598932"/>
                  </a:lnTo>
                  <a:lnTo>
                    <a:pt x="1997964" y="598932"/>
                  </a:lnTo>
                  <a:lnTo>
                    <a:pt x="1997964" y="256032"/>
                  </a:lnTo>
                  <a:close/>
                </a:path>
                <a:path w="3167379" h="599439">
                  <a:moveTo>
                    <a:pt x="3166872" y="416052"/>
                  </a:moveTo>
                  <a:lnTo>
                    <a:pt x="2337816" y="416052"/>
                  </a:lnTo>
                  <a:lnTo>
                    <a:pt x="2337816" y="598932"/>
                  </a:lnTo>
                  <a:lnTo>
                    <a:pt x="3166872" y="598932"/>
                  </a:lnTo>
                  <a:lnTo>
                    <a:pt x="3166872" y="416052"/>
                  </a:lnTo>
                  <a:close/>
                </a:path>
              </a:pathLst>
            </a:custGeom>
            <a:solidFill>
              <a:srgbClr val="C0504D"/>
            </a:solidFill>
          </p:spPr>
          <p:txBody>
            <a:bodyPr wrap="square" lIns="0" tIns="0" rIns="0" bIns="0" rtlCol="0"/>
            <a:lstStyle/>
            <a:p>
              <a:endParaRPr/>
            </a:p>
          </p:txBody>
        </p:sp>
      </p:grpSp>
      <p:sp>
        <p:nvSpPr>
          <p:cNvPr id="39" name="object 39"/>
          <p:cNvSpPr txBox="1"/>
          <p:nvPr/>
        </p:nvSpPr>
        <p:spPr>
          <a:xfrm>
            <a:off x="4300906" y="4192377"/>
            <a:ext cx="79819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Calibri"/>
                <a:cs typeface="Calibri"/>
              </a:rPr>
              <a:t>28.20%</a:t>
            </a:r>
            <a:endParaRPr sz="2000">
              <a:latin typeface="Calibri"/>
              <a:cs typeface="Calibri"/>
            </a:endParaRPr>
          </a:p>
        </p:txBody>
      </p:sp>
      <p:sp>
        <p:nvSpPr>
          <p:cNvPr id="40" name="object 40"/>
          <p:cNvSpPr txBox="1"/>
          <p:nvPr/>
        </p:nvSpPr>
        <p:spPr>
          <a:xfrm>
            <a:off x="5470116" y="4315305"/>
            <a:ext cx="79819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Calibri"/>
                <a:cs typeface="Calibri"/>
              </a:rPr>
              <a:t>25.80%</a:t>
            </a:r>
            <a:endParaRPr sz="2000">
              <a:latin typeface="Calibri"/>
              <a:cs typeface="Calibri"/>
            </a:endParaRPr>
          </a:p>
        </p:txBody>
      </p:sp>
      <p:sp>
        <p:nvSpPr>
          <p:cNvPr id="41" name="object 41"/>
          <p:cNvSpPr txBox="1"/>
          <p:nvPr/>
        </p:nvSpPr>
        <p:spPr>
          <a:xfrm>
            <a:off x="6639326" y="4796834"/>
            <a:ext cx="79819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Calibri"/>
                <a:cs typeface="Calibri"/>
              </a:rPr>
              <a:t>16.40%</a:t>
            </a:r>
            <a:endParaRPr sz="2000">
              <a:latin typeface="Calibri"/>
              <a:cs typeface="Calibri"/>
            </a:endParaRPr>
          </a:p>
        </p:txBody>
      </p:sp>
      <p:sp>
        <p:nvSpPr>
          <p:cNvPr id="42" name="object 42"/>
          <p:cNvSpPr txBox="1"/>
          <p:nvPr/>
        </p:nvSpPr>
        <p:spPr>
          <a:xfrm>
            <a:off x="7808536" y="5037598"/>
            <a:ext cx="798195" cy="330835"/>
          </a:xfrm>
          <a:prstGeom prst="rect">
            <a:avLst/>
          </a:prstGeom>
        </p:spPr>
        <p:txBody>
          <a:bodyPr vert="horz" wrap="square" lIns="0" tIns="12700" rIns="0" bIns="0" rtlCol="0">
            <a:spAutoFit/>
          </a:bodyPr>
          <a:lstStyle/>
          <a:p>
            <a:pPr marL="12700">
              <a:spcBef>
                <a:spcPts val="100"/>
              </a:spcBef>
            </a:pPr>
            <a:r>
              <a:rPr sz="2000" b="1" spc="-10" dirty="0">
                <a:solidFill>
                  <a:srgbClr val="FFFFFF"/>
                </a:solidFill>
                <a:latin typeface="Calibri"/>
                <a:cs typeface="Calibri"/>
              </a:rPr>
              <a:t>11.70%</a:t>
            </a:r>
            <a:endParaRPr sz="2000">
              <a:latin typeface="Calibri"/>
              <a:cs typeface="Calibri"/>
            </a:endParaRPr>
          </a:p>
        </p:txBody>
      </p:sp>
      <p:sp>
        <p:nvSpPr>
          <p:cNvPr id="43" name="object 43"/>
          <p:cNvSpPr txBox="1"/>
          <p:nvPr/>
        </p:nvSpPr>
        <p:spPr>
          <a:xfrm>
            <a:off x="6276115" y="3451276"/>
            <a:ext cx="2695575" cy="391160"/>
          </a:xfrm>
          <a:prstGeom prst="rect">
            <a:avLst/>
          </a:prstGeom>
        </p:spPr>
        <p:txBody>
          <a:bodyPr vert="horz" wrap="square" lIns="0" tIns="12700" rIns="0" bIns="0" rtlCol="0">
            <a:spAutoFit/>
          </a:bodyPr>
          <a:lstStyle/>
          <a:p>
            <a:pPr marL="12700">
              <a:spcBef>
                <a:spcPts val="100"/>
              </a:spcBef>
            </a:pPr>
            <a:r>
              <a:rPr sz="2400" spc="-10" dirty="0">
                <a:solidFill>
                  <a:srgbClr val="595958"/>
                </a:solidFill>
                <a:latin typeface="Calibri"/>
                <a:cs typeface="Calibri"/>
              </a:rPr>
              <a:t>ILSVRC</a:t>
            </a:r>
            <a:r>
              <a:rPr sz="2400" spc="-10" dirty="0">
                <a:solidFill>
                  <a:srgbClr val="595958"/>
                </a:solidFill>
                <a:latin typeface="Microsoft YaHei"/>
                <a:cs typeface="Microsoft YaHei"/>
              </a:rPr>
              <a:t>图像分类挑战</a:t>
            </a:r>
            <a:endParaRPr sz="2400">
              <a:latin typeface="Microsoft YaHei"/>
              <a:cs typeface="Microsoft YaHei"/>
            </a:endParaRPr>
          </a:p>
        </p:txBody>
      </p:sp>
      <p:sp>
        <p:nvSpPr>
          <p:cNvPr id="44" name="object 44"/>
          <p:cNvSpPr/>
          <p:nvPr/>
        </p:nvSpPr>
        <p:spPr>
          <a:xfrm>
            <a:off x="3976355" y="3290316"/>
            <a:ext cx="7295515" cy="3057525"/>
          </a:xfrm>
          <a:custGeom>
            <a:avLst/>
            <a:gdLst/>
            <a:ahLst/>
            <a:cxnLst/>
            <a:rect l="l" t="t" r="r" b="b"/>
            <a:pathLst>
              <a:path w="7295515" h="3057525">
                <a:moveTo>
                  <a:pt x="0" y="0"/>
                </a:moveTo>
                <a:lnTo>
                  <a:pt x="7295388" y="0"/>
                </a:lnTo>
                <a:lnTo>
                  <a:pt x="7295388" y="3057144"/>
                </a:lnTo>
                <a:lnTo>
                  <a:pt x="0" y="3057144"/>
                </a:lnTo>
                <a:lnTo>
                  <a:pt x="0" y="0"/>
                </a:lnTo>
                <a:close/>
              </a:path>
            </a:pathLst>
          </a:custGeom>
          <a:ln w="9144">
            <a:solidFill>
              <a:srgbClr val="DADADA"/>
            </a:solidFill>
          </a:ln>
        </p:spPr>
        <p:txBody>
          <a:bodyPr wrap="square" lIns="0" tIns="0" rIns="0" bIns="0" rtlCol="0"/>
          <a:lstStyle/>
          <a:p>
            <a:endParaRPr/>
          </a:p>
        </p:txBody>
      </p:sp>
      <p:sp>
        <p:nvSpPr>
          <p:cNvPr id="45" name="object 45"/>
          <p:cNvSpPr txBox="1"/>
          <p:nvPr/>
        </p:nvSpPr>
        <p:spPr>
          <a:xfrm>
            <a:off x="4108267" y="3385666"/>
            <a:ext cx="862330" cy="360680"/>
          </a:xfrm>
          <a:prstGeom prst="rect">
            <a:avLst/>
          </a:prstGeom>
        </p:spPr>
        <p:txBody>
          <a:bodyPr vert="horz" wrap="square" lIns="0" tIns="12065" rIns="0" bIns="0" rtlCol="0">
            <a:spAutoFit/>
          </a:bodyPr>
          <a:lstStyle/>
          <a:p>
            <a:pPr marL="12700">
              <a:spcBef>
                <a:spcPts val="95"/>
              </a:spcBef>
            </a:pPr>
            <a:r>
              <a:rPr sz="2200" spc="-30" dirty="0">
                <a:latin typeface="SimSun"/>
                <a:cs typeface="SimSun"/>
              </a:rPr>
              <a:t>错误</a:t>
            </a:r>
            <a:r>
              <a:rPr sz="2200" spc="-50" dirty="0">
                <a:latin typeface="MS PMincho"/>
                <a:cs typeface="MS PMincho"/>
              </a:rPr>
              <a:t>率</a:t>
            </a:r>
            <a:endParaRPr sz="2200">
              <a:latin typeface="MS PMincho"/>
              <a:cs typeface="MS PMincho"/>
            </a:endParaRPr>
          </a:p>
        </p:txBody>
      </p:sp>
      <p:sp>
        <p:nvSpPr>
          <p:cNvPr id="46" name="object 46"/>
          <p:cNvSpPr txBox="1"/>
          <p:nvPr/>
        </p:nvSpPr>
        <p:spPr>
          <a:xfrm>
            <a:off x="7412300" y="4211465"/>
            <a:ext cx="1002030" cy="360680"/>
          </a:xfrm>
          <a:prstGeom prst="rect">
            <a:avLst/>
          </a:prstGeom>
        </p:spPr>
        <p:txBody>
          <a:bodyPr vert="horz" wrap="square" lIns="0" tIns="12065" rIns="0" bIns="0" rtlCol="0">
            <a:spAutoFit/>
          </a:bodyPr>
          <a:lstStyle/>
          <a:p>
            <a:pPr marL="12700">
              <a:spcBef>
                <a:spcPts val="95"/>
              </a:spcBef>
            </a:pPr>
            <a:r>
              <a:rPr sz="2200" spc="-10" dirty="0">
                <a:latin typeface="Arial"/>
                <a:cs typeface="Arial"/>
              </a:rPr>
              <a:t>AlexNet</a:t>
            </a:r>
            <a:endParaRPr sz="2200">
              <a:latin typeface="Arial"/>
              <a:cs typeface="Arial"/>
            </a:endParaRPr>
          </a:p>
        </p:txBody>
      </p:sp>
      <p:grpSp>
        <p:nvGrpSpPr>
          <p:cNvPr id="47" name="object 47"/>
          <p:cNvGrpSpPr/>
          <p:nvPr/>
        </p:nvGrpSpPr>
        <p:grpSpPr>
          <a:xfrm>
            <a:off x="6445801" y="894588"/>
            <a:ext cx="4780915" cy="5506720"/>
            <a:chOff x="3838961" y="894588"/>
            <a:chExt cx="4780915" cy="5506720"/>
          </a:xfrm>
        </p:grpSpPr>
        <p:pic>
          <p:nvPicPr>
            <p:cNvPr id="48" name="object 48"/>
            <p:cNvPicPr/>
            <p:nvPr/>
          </p:nvPicPr>
          <p:blipFill>
            <a:blip r:embed="rId14" cstate="print"/>
            <a:stretch>
              <a:fillRect/>
            </a:stretch>
          </p:blipFill>
          <p:spPr>
            <a:xfrm>
              <a:off x="4948427" y="894588"/>
              <a:ext cx="3613403" cy="1444751"/>
            </a:xfrm>
            <a:prstGeom prst="rect">
              <a:avLst/>
            </a:prstGeom>
          </p:spPr>
        </p:pic>
        <p:sp>
          <p:nvSpPr>
            <p:cNvPr id="49" name="object 49"/>
            <p:cNvSpPr/>
            <p:nvPr/>
          </p:nvSpPr>
          <p:spPr>
            <a:xfrm>
              <a:off x="4427019" y="4361958"/>
              <a:ext cx="429895" cy="406400"/>
            </a:xfrm>
            <a:custGeom>
              <a:avLst/>
              <a:gdLst/>
              <a:ahLst/>
              <a:cxnLst/>
              <a:rect l="l" t="t" r="r" b="b"/>
              <a:pathLst>
                <a:path w="429895" h="406400">
                  <a:moveTo>
                    <a:pt x="237667" y="0"/>
                  </a:moveTo>
                  <a:lnTo>
                    <a:pt x="283159" y="50596"/>
                  </a:lnTo>
                  <a:lnTo>
                    <a:pt x="0" y="305168"/>
                  </a:lnTo>
                  <a:lnTo>
                    <a:pt x="90970" y="406361"/>
                  </a:lnTo>
                  <a:lnTo>
                    <a:pt x="374129" y="151790"/>
                  </a:lnTo>
                  <a:lnTo>
                    <a:pt x="419620" y="202387"/>
                  </a:lnTo>
                  <a:lnTo>
                    <a:pt x="429831" y="10223"/>
                  </a:lnTo>
                  <a:lnTo>
                    <a:pt x="237667" y="0"/>
                  </a:lnTo>
                  <a:close/>
                </a:path>
              </a:pathLst>
            </a:custGeom>
            <a:solidFill>
              <a:srgbClr val="F79646"/>
            </a:solidFill>
          </p:spPr>
          <p:txBody>
            <a:bodyPr wrap="square" lIns="0" tIns="0" rIns="0" bIns="0" rtlCol="0"/>
            <a:lstStyle/>
            <a:p>
              <a:endParaRPr/>
            </a:p>
          </p:txBody>
        </p:sp>
        <p:sp>
          <p:nvSpPr>
            <p:cNvPr id="50" name="object 50"/>
            <p:cNvSpPr/>
            <p:nvPr/>
          </p:nvSpPr>
          <p:spPr>
            <a:xfrm>
              <a:off x="3870965" y="4066287"/>
              <a:ext cx="4716780" cy="2303145"/>
            </a:xfrm>
            <a:custGeom>
              <a:avLst/>
              <a:gdLst/>
              <a:ahLst/>
              <a:cxnLst/>
              <a:rect l="l" t="t" r="r" b="b"/>
              <a:pathLst>
                <a:path w="4716780" h="2303145">
                  <a:moveTo>
                    <a:pt x="15234" y="395230"/>
                  </a:moveTo>
                  <a:lnTo>
                    <a:pt x="9399" y="346745"/>
                  </a:lnTo>
                  <a:lnTo>
                    <a:pt x="9585" y="301584"/>
                  </a:lnTo>
                  <a:lnTo>
                    <a:pt x="15547" y="259744"/>
                  </a:lnTo>
                  <a:lnTo>
                    <a:pt x="27040" y="221224"/>
                  </a:lnTo>
                  <a:lnTo>
                    <a:pt x="43818" y="186020"/>
                  </a:lnTo>
                  <a:lnTo>
                    <a:pt x="65638" y="154130"/>
                  </a:lnTo>
                  <a:lnTo>
                    <a:pt x="92253" y="125552"/>
                  </a:lnTo>
                  <a:lnTo>
                    <a:pt x="123419" y="100283"/>
                  </a:lnTo>
                  <a:lnTo>
                    <a:pt x="158891" y="78321"/>
                  </a:lnTo>
                  <a:lnTo>
                    <a:pt x="198425" y="59663"/>
                  </a:lnTo>
                  <a:lnTo>
                    <a:pt x="241774" y="44308"/>
                  </a:lnTo>
                  <a:lnTo>
                    <a:pt x="288695" y="32251"/>
                  </a:lnTo>
                  <a:lnTo>
                    <a:pt x="338942" y="23492"/>
                  </a:lnTo>
                  <a:lnTo>
                    <a:pt x="392271" y="18027"/>
                  </a:lnTo>
                  <a:lnTo>
                    <a:pt x="461201" y="14719"/>
                  </a:lnTo>
                  <a:lnTo>
                    <a:pt x="499282" y="16418"/>
                  </a:lnTo>
                  <a:lnTo>
                    <a:pt x="539891" y="19578"/>
                  </a:lnTo>
                  <a:lnTo>
                    <a:pt x="583116" y="23618"/>
                  </a:lnTo>
                  <a:lnTo>
                    <a:pt x="629045" y="27960"/>
                  </a:lnTo>
                  <a:lnTo>
                    <a:pt x="677766" y="32022"/>
                  </a:lnTo>
                  <a:lnTo>
                    <a:pt x="729367" y="35224"/>
                  </a:lnTo>
                  <a:lnTo>
                    <a:pt x="783936" y="36986"/>
                  </a:lnTo>
                  <a:lnTo>
                    <a:pt x="841560" y="36728"/>
                  </a:lnTo>
                  <a:lnTo>
                    <a:pt x="902328" y="33869"/>
                  </a:lnTo>
                  <a:lnTo>
                    <a:pt x="966328" y="27829"/>
                  </a:lnTo>
                  <a:lnTo>
                    <a:pt x="1033647" y="18027"/>
                  </a:lnTo>
                  <a:lnTo>
                    <a:pt x="1110655" y="7623"/>
                  </a:lnTo>
                  <a:lnTo>
                    <a:pt x="1179149" y="3533"/>
                  </a:lnTo>
                  <a:lnTo>
                    <a:pt x="1240003" y="4345"/>
                  </a:lnTo>
                  <a:lnTo>
                    <a:pt x="1294093" y="8649"/>
                  </a:lnTo>
                  <a:lnTo>
                    <a:pt x="1342295" y="15034"/>
                  </a:lnTo>
                  <a:lnTo>
                    <a:pt x="1385484" y="22088"/>
                  </a:lnTo>
                  <a:lnTo>
                    <a:pt x="1424536" y="28402"/>
                  </a:lnTo>
                  <a:lnTo>
                    <a:pt x="1460326" y="32564"/>
                  </a:lnTo>
                  <a:lnTo>
                    <a:pt x="1493731" y="33162"/>
                  </a:lnTo>
                  <a:lnTo>
                    <a:pt x="1525626" y="28787"/>
                  </a:lnTo>
                  <a:lnTo>
                    <a:pt x="1556887" y="18027"/>
                  </a:lnTo>
                  <a:lnTo>
                    <a:pt x="1594295" y="5935"/>
                  </a:lnTo>
                  <a:lnTo>
                    <a:pt x="1637070" y="411"/>
                  </a:lnTo>
                  <a:lnTo>
                    <a:pt x="1684114" y="0"/>
                  </a:lnTo>
                  <a:lnTo>
                    <a:pt x="1734329" y="3245"/>
                  </a:lnTo>
                  <a:lnTo>
                    <a:pt x="1786618" y="8693"/>
                  </a:lnTo>
                  <a:lnTo>
                    <a:pt x="1839883" y="14887"/>
                  </a:lnTo>
                  <a:lnTo>
                    <a:pt x="1893026" y="20373"/>
                  </a:lnTo>
                  <a:lnTo>
                    <a:pt x="1944949" y="23695"/>
                  </a:lnTo>
                  <a:lnTo>
                    <a:pt x="1994554" y="23399"/>
                  </a:lnTo>
                  <a:lnTo>
                    <a:pt x="2040744" y="18027"/>
                  </a:lnTo>
                  <a:lnTo>
                    <a:pt x="2079298" y="12611"/>
                  </a:lnTo>
                  <a:lnTo>
                    <a:pt x="2121195" y="9985"/>
                  </a:lnTo>
                  <a:lnTo>
                    <a:pt x="2166064" y="9607"/>
                  </a:lnTo>
                  <a:lnTo>
                    <a:pt x="2213538" y="10935"/>
                  </a:lnTo>
                  <a:lnTo>
                    <a:pt x="2263245" y="13429"/>
                  </a:lnTo>
                  <a:lnTo>
                    <a:pt x="2314818" y="16546"/>
                  </a:lnTo>
                  <a:lnTo>
                    <a:pt x="2367886" y="19746"/>
                  </a:lnTo>
                  <a:lnTo>
                    <a:pt x="2422081" y="22486"/>
                  </a:lnTo>
                  <a:lnTo>
                    <a:pt x="2477032" y="24226"/>
                  </a:lnTo>
                  <a:lnTo>
                    <a:pt x="2532372" y="24424"/>
                  </a:lnTo>
                  <a:lnTo>
                    <a:pt x="2587730" y="22538"/>
                  </a:lnTo>
                  <a:lnTo>
                    <a:pt x="2642737" y="18027"/>
                  </a:lnTo>
                  <a:lnTo>
                    <a:pt x="2701312" y="13710"/>
                  </a:lnTo>
                  <a:lnTo>
                    <a:pt x="2757670" y="13198"/>
                  </a:lnTo>
                  <a:lnTo>
                    <a:pt x="2811817" y="15511"/>
                  </a:lnTo>
                  <a:lnTo>
                    <a:pt x="2863758" y="19667"/>
                  </a:lnTo>
                  <a:lnTo>
                    <a:pt x="2913496" y="24687"/>
                  </a:lnTo>
                  <a:lnTo>
                    <a:pt x="2961038" y="29590"/>
                  </a:lnTo>
                  <a:lnTo>
                    <a:pt x="3006389" y="33395"/>
                  </a:lnTo>
                  <a:lnTo>
                    <a:pt x="3049553" y="35121"/>
                  </a:lnTo>
                  <a:lnTo>
                    <a:pt x="3090536" y="33789"/>
                  </a:lnTo>
                  <a:lnTo>
                    <a:pt x="3129342" y="28418"/>
                  </a:lnTo>
                  <a:lnTo>
                    <a:pt x="3165977" y="18027"/>
                  </a:lnTo>
                  <a:lnTo>
                    <a:pt x="3199987" y="9283"/>
                  </a:lnTo>
                  <a:lnTo>
                    <a:pt x="3241038" y="4900"/>
                  </a:lnTo>
                  <a:lnTo>
                    <a:pt x="3287908" y="4087"/>
                  </a:lnTo>
                  <a:lnTo>
                    <a:pt x="3339371" y="6052"/>
                  </a:lnTo>
                  <a:lnTo>
                    <a:pt x="3394205" y="10002"/>
                  </a:lnTo>
                  <a:lnTo>
                    <a:pt x="3451185" y="15146"/>
                  </a:lnTo>
                  <a:lnTo>
                    <a:pt x="3509089" y="20691"/>
                  </a:lnTo>
                  <a:lnTo>
                    <a:pt x="3566692" y="25845"/>
                  </a:lnTo>
                  <a:lnTo>
                    <a:pt x="3622770" y="29816"/>
                  </a:lnTo>
                  <a:lnTo>
                    <a:pt x="3676100" y="31812"/>
                  </a:lnTo>
                  <a:lnTo>
                    <a:pt x="3725459" y="31041"/>
                  </a:lnTo>
                  <a:lnTo>
                    <a:pt x="3769621" y="26710"/>
                  </a:lnTo>
                  <a:lnTo>
                    <a:pt x="3807365" y="18027"/>
                  </a:lnTo>
                  <a:lnTo>
                    <a:pt x="3848812" y="8401"/>
                  </a:lnTo>
                  <a:lnTo>
                    <a:pt x="3892317" y="4876"/>
                  </a:lnTo>
                  <a:lnTo>
                    <a:pt x="3937599" y="6060"/>
                  </a:lnTo>
                  <a:lnTo>
                    <a:pt x="3984383" y="10562"/>
                  </a:lnTo>
                  <a:lnTo>
                    <a:pt x="4032391" y="16989"/>
                  </a:lnTo>
                  <a:lnTo>
                    <a:pt x="4081345" y="23949"/>
                  </a:lnTo>
                  <a:lnTo>
                    <a:pt x="4130968" y="30051"/>
                  </a:lnTo>
                  <a:lnTo>
                    <a:pt x="4180981" y="33901"/>
                  </a:lnTo>
                  <a:lnTo>
                    <a:pt x="4231108" y="34109"/>
                  </a:lnTo>
                  <a:lnTo>
                    <a:pt x="4281071" y="29282"/>
                  </a:lnTo>
                  <a:lnTo>
                    <a:pt x="4330592" y="18027"/>
                  </a:lnTo>
                  <a:lnTo>
                    <a:pt x="4376322" y="23291"/>
                  </a:lnTo>
                  <a:lnTo>
                    <a:pt x="4420610" y="33234"/>
                  </a:lnTo>
                  <a:lnTo>
                    <a:pt x="4463089" y="47662"/>
                  </a:lnTo>
                  <a:lnTo>
                    <a:pt x="4503390" y="66376"/>
                  </a:lnTo>
                  <a:lnTo>
                    <a:pt x="4541149" y="89180"/>
                  </a:lnTo>
                  <a:lnTo>
                    <a:pt x="4575997" y="115877"/>
                  </a:lnTo>
                  <a:lnTo>
                    <a:pt x="4607568" y="146270"/>
                  </a:lnTo>
                  <a:lnTo>
                    <a:pt x="4635495" y="180163"/>
                  </a:lnTo>
                  <a:lnTo>
                    <a:pt x="4659411" y="217359"/>
                  </a:lnTo>
                  <a:lnTo>
                    <a:pt x="4678950" y="257660"/>
                  </a:lnTo>
                  <a:lnTo>
                    <a:pt x="4693744" y="300870"/>
                  </a:lnTo>
                  <a:lnTo>
                    <a:pt x="4703426" y="346792"/>
                  </a:lnTo>
                  <a:lnTo>
                    <a:pt x="4707630" y="395230"/>
                  </a:lnTo>
                  <a:lnTo>
                    <a:pt x="4712830" y="444263"/>
                  </a:lnTo>
                  <a:lnTo>
                    <a:pt x="4714149" y="495178"/>
                  </a:lnTo>
                  <a:lnTo>
                    <a:pt x="4712607" y="547122"/>
                  </a:lnTo>
                  <a:lnTo>
                    <a:pt x="4709228" y="599244"/>
                  </a:lnTo>
                  <a:lnTo>
                    <a:pt x="4705034" y="650691"/>
                  </a:lnTo>
                  <a:lnTo>
                    <a:pt x="4701048" y="700610"/>
                  </a:lnTo>
                  <a:lnTo>
                    <a:pt x="4698292" y="748151"/>
                  </a:lnTo>
                  <a:lnTo>
                    <a:pt x="4697788" y="792460"/>
                  </a:lnTo>
                  <a:lnTo>
                    <a:pt x="4700560" y="832685"/>
                  </a:lnTo>
                  <a:lnTo>
                    <a:pt x="4707630" y="867975"/>
                  </a:lnTo>
                  <a:lnTo>
                    <a:pt x="4714501" y="902525"/>
                  </a:lnTo>
                  <a:lnTo>
                    <a:pt x="4716766" y="941002"/>
                  </a:lnTo>
                  <a:lnTo>
                    <a:pt x="4715580" y="983245"/>
                  </a:lnTo>
                  <a:lnTo>
                    <a:pt x="4712097" y="1029093"/>
                  </a:lnTo>
                  <a:lnTo>
                    <a:pt x="4707472" y="1078385"/>
                  </a:lnTo>
                  <a:lnTo>
                    <a:pt x="4702860" y="1130961"/>
                  </a:lnTo>
                  <a:lnTo>
                    <a:pt x="4699415" y="1186659"/>
                  </a:lnTo>
                  <a:lnTo>
                    <a:pt x="4698292" y="1245319"/>
                  </a:lnTo>
                  <a:lnTo>
                    <a:pt x="4700645" y="1306781"/>
                  </a:lnTo>
                  <a:lnTo>
                    <a:pt x="4707630" y="1370882"/>
                  </a:lnTo>
                  <a:lnTo>
                    <a:pt x="4713508" y="1429053"/>
                  </a:lnTo>
                  <a:lnTo>
                    <a:pt x="4714384" y="1484811"/>
                  </a:lnTo>
                  <a:lnTo>
                    <a:pt x="4711534" y="1538314"/>
                  </a:lnTo>
                  <a:lnTo>
                    <a:pt x="4706233" y="1589718"/>
                  </a:lnTo>
                  <a:lnTo>
                    <a:pt x="4699757" y="1639181"/>
                  </a:lnTo>
                  <a:lnTo>
                    <a:pt x="4693379" y="1686859"/>
                  </a:lnTo>
                  <a:lnTo>
                    <a:pt x="4688377" y="1732910"/>
                  </a:lnTo>
                  <a:lnTo>
                    <a:pt x="4686026" y="1777490"/>
                  </a:lnTo>
                  <a:lnTo>
                    <a:pt x="4687601" y="1820757"/>
                  </a:lnTo>
                  <a:lnTo>
                    <a:pt x="4694377" y="1862867"/>
                  </a:lnTo>
                  <a:lnTo>
                    <a:pt x="4707630" y="1903977"/>
                  </a:lnTo>
                  <a:lnTo>
                    <a:pt x="4712775" y="1956459"/>
                  </a:lnTo>
                  <a:lnTo>
                    <a:pt x="4711636" y="2004173"/>
                  </a:lnTo>
                  <a:lnTo>
                    <a:pt x="4704549" y="2047329"/>
                  </a:lnTo>
                  <a:lnTo>
                    <a:pt x="4691852" y="2086138"/>
                  </a:lnTo>
                  <a:lnTo>
                    <a:pt x="4673883" y="2120807"/>
                  </a:lnTo>
                  <a:lnTo>
                    <a:pt x="4650978" y="2151548"/>
                  </a:lnTo>
                  <a:lnTo>
                    <a:pt x="4623476" y="2178569"/>
                  </a:lnTo>
                  <a:lnTo>
                    <a:pt x="4591714" y="2202080"/>
                  </a:lnTo>
                  <a:lnTo>
                    <a:pt x="4556031" y="2222290"/>
                  </a:lnTo>
                  <a:lnTo>
                    <a:pt x="4516762" y="2239410"/>
                  </a:lnTo>
                  <a:lnTo>
                    <a:pt x="4474246" y="2253647"/>
                  </a:lnTo>
                  <a:lnTo>
                    <a:pt x="4428821" y="2265213"/>
                  </a:lnTo>
                  <a:lnTo>
                    <a:pt x="4380824" y="2274317"/>
                  </a:lnTo>
                  <a:lnTo>
                    <a:pt x="4330592" y="2281167"/>
                  </a:lnTo>
                  <a:lnTo>
                    <a:pt x="4282875" y="2286821"/>
                  </a:lnTo>
                  <a:lnTo>
                    <a:pt x="4237645" y="2288206"/>
                  </a:lnTo>
                  <a:lnTo>
                    <a:pt x="4194201" y="2286295"/>
                  </a:lnTo>
                  <a:lnTo>
                    <a:pt x="4151843" y="2282059"/>
                  </a:lnTo>
                  <a:lnTo>
                    <a:pt x="4109869" y="2276472"/>
                  </a:lnTo>
                  <a:lnTo>
                    <a:pt x="4067580" y="2270504"/>
                  </a:lnTo>
                  <a:lnTo>
                    <a:pt x="4024274" y="2265129"/>
                  </a:lnTo>
                  <a:lnTo>
                    <a:pt x="3979252" y="2261319"/>
                  </a:lnTo>
                  <a:lnTo>
                    <a:pt x="3931812" y="2260045"/>
                  </a:lnTo>
                  <a:lnTo>
                    <a:pt x="3881254" y="2262281"/>
                  </a:lnTo>
                  <a:lnTo>
                    <a:pt x="3826877" y="2268997"/>
                  </a:lnTo>
                  <a:lnTo>
                    <a:pt x="3767982" y="2281167"/>
                  </a:lnTo>
                  <a:lnTo>
                    <a:pt x="3707909" y="2293428"/>
                  </a:lnTo>
                  <a:lnTo>
                    <a:pt x="3650433" y="2300378"/>
                  </a:lnTo>
                  <a:lnTo>
                    <a:pt x="3595496" y="2302942"/>
                  </a:lnTo>
                  <a:lnTo>
                    <a:pt x="3543035" y="2302043"/>
                  </a:lnTo>
                  <a:lnTo>
                    <a:pt x="3492993" y="2298608"/>
                  </a:lnTo>
                  <a:lnTo>
                    <a:pt x="3445308" y="2293559"/>
                  </a:lnTo>
                  <a:lnTo>
                    <a:pt x="3399922" y="2287823"/>
                  </a:lnTo>
                  <a:lnTo>
                    <a:pt x="3356773" y="2282322"/>
                  </a:lnTo>
                  <a:lnTo>
                    <a:pt x="3315802" y="2277981"/>
                  </a:lnTo>
                  <a:lnTo>
                    <a:pt x="3276950" y="2275726"/>
                  </a:lnTo>
                  <a:lnTo>
                    <a:pt x="3240155" y="2276480"/>
                  </a:lnTo>
                  <a:lnTo>
                    <a:pt x="3205359" y="2281167"/>
                  </a:lnTo>
                  <a:lnTo>
                    <a:pt x="3170712" y="2286491"/>
                  </a:lnTo>
                  <a:lnTo>
                    <a:pt x="3129881" y="2289805"/>
                  </a:lnTo>
                  <a:lnTo>
                    <a:pt x="3083886" y="2291416"/>
                  </a:lnTo>
                  <a:lnTo>
                    <a:pt x="3033743" y="2291629"/>
                  </a:lnTo>
                  <a:lnTo>
                    <a:pt x="2980474" y="2290752"/>
                  </a:lnTo>
                  <a:lnTo>
                    <a:pt x="2925095" y="2289089"/>
                  </a:lnTo>
                  <a:lnTo>
                    <a:pt x="2868626" y="2286947"/>
                  </a:lnTo>
                  <a:lnTo>
                    <a:pt x="2812086" y="2284632"/>
                  </a:lnTo>
                  <a:lnTo>
                    <a:pt x="2756494" y="2282449"/>
                  </a:lnTo>
                  <a:lnTo>
                    <a:pt x="2702867" y="2280705"/>
                  </a:lnTo>
                  <a:lnTo>
                    <a:pt x="2652225" y="2279707"/>
                  </a:lnTo>
                  <a:lnTo>
                    <a:pt x="2605587" y="2279759"/>
                  </a:lnTo>
                  <a:lnTo>
                    <a:pt x="2563971" y="2281167"/>
                  </a:lnTo>
                  <a:lnTo>
                    <a:pt x="2518349" y="2282678"/>
                  </a:lnTo>
                  <a:lnTo>
                    <a:pt x="2472840" y="2282368"/>
                  </a:lnTo>
                  <a:lnTo>
                    <a:pt x="2427037" y="2280742"/>
                  </a:lnTo>
                  <a:lnTo>
                    <a:pt x="2380535" y="2278308"/>
                  </a:lnTo>
                  <a:lnTo>
                    <a:pt x="2332928" y="2275571"/>
                  </a:lnTo>
                  <a:lnTo>
                    <a:pt x="2283811" y="2273038"/>
                  </a:lnTo>
                  <a:lnTo>
                    <a:pt x="2232777" y="2271217"/>
                  </a:lnTo>
                  <a:lnTo>
                    <a:pt x="2179421" y="2270612"/>
                  </a:lnTo>
                  <a:lnTo>
                    <a:pt x="2123337" y="2271732"/>
                  </a:lnTo>
                  <a:lnTo>
                    <a:pt x="2064119" y="2275081"/>
                  </a:lnTo>
                  <a:lnTo>
                    <a:pt x="2001361" y="2281167"/>
                  </a:lnTo>
                  <a:lnTo>
                    <a:pt x="1926653" y="2288463"/>
                  </a:lnTo>
                  <a:lnTo>
                    <a:pt x="1860084" y="2292201"/>
                  </a:lnTo>
                  <a:lnTo>
                    <a:pt x="1800879" y="2293125"/>
                  </a:lnTo>
                  <a:lnTo>
                    <a:pt x="1748263" y="2291978"/>
                  </a:lnTo>
                  <a:lnTo>
                    <a:pt x="1701461" y="2289501"/>
                  </a:lnTo>
                  <a:lnTo>
                    <a:pt x="1659697" y="2286439"/>
                  </a:lnTo>
                  <a:lnTo>
                    <a:pt x="1622197" y="2283534"/>
                  </a:lnTo>
                  <a:lnTo>
                    <a:pt x="1588185" y="2281529"/>
                  </a:lnTo>
                  <a:lnTo>
                    <a:pt x="1556887" y="2281167"/>
                  </a:lnTo>
                  <a:lnTo>
                    <a:pt x="1526879" y="2281648"/>
                  </a:lnTo>
                  <a:lnTo>
                    <a:pt x="1491530" y="2281851"/>
                  </a:lnTo>
                  <a:lnTo>
                    <a:pt x="1451313" y="2281842"/>
                  </a:lnTo>
                  <a:lnTo>
                    <a:pt x="1406697" y="2281683"/>
                  </a:lnTo>
                  <a:lnTo>
                    <a:pt x="1358155" y="2281439"/>
                  </a:lnTo>
                  <a:lnTo>
                    <a:pt x="1306158" y="2281173"/>
                  </a:lnTo>
                  <a:lnTo>
                    <a:pt x="1251177" y="2280949"/>
                  </a:lnTo>
                  <a:lnTo>
                    <a:pt x="1193683" y="2280831"/>
                  </a:lnTo>
                  <a:lnTo>
                    <a:pt x="1134147" y="2280882"/>
                  </a:lnTo>
                  <a:lnTo>
                    <a:pt x="1073042" y="2281167"/>
                  </a:lnTo>
                  <a:lnTo>
                    <a:pt x="1027441" y="2280831"/>
                  </a:lnTo>
                  <a:lnTo>
                    <a:pt x="979197" y="2279404"/>
                  </a:lnTo>
                  <a:lnTo>
                    <a:pt x="928854" y="2277171"/>
                  </a:lnTo>
                  <a:lnTo>
                    <a:pt x="876956" y="2274418"/>
                  </a:lnTo>
                  <a:lnTo>
                    <a:pt x="824049" y="2271431"/>
                  </a:lnTo>
                  <a:lnTo>
                    <a:pt x="770677" y="2268496"/>
                  </a:lnTo>
                  <a:lnTo>
                    <a:pt x="717383" y="2265899"/>
                  </a:lnTo>
                  <a:lnTo>
                    <a:pt x="664713" y="2263924"/>
                  </a:lnTo>
                  <a:lnTo>
                    <a:pt x="613211" y="2262859"/>
                  </a:lnTo>
                  <a:lnTo>
                    <a:pt x="563421" y="2262988"/>
                  </a:lnTo>
                  <a:lnTo>
                    <a:pt x="515887" y="2264598"/>
                  </a:lnTo>
                  <a:lnTo>
                    <a:pt x="471155" y="2267974"/>
                  </a:lnTo>
                  <a:lnTo>
                    <a:pt x="429768" y="2273402"/>
                  </a:lnTo>
                  <a:lnTo>
                    <a:pt x="392271" y="2281167"/>
                  </a:lnTo>
                  <a:lnTo>
                    <a:pt x="349575" y="2278279"/>
                  </a:lnTo>
                  <a:lnTo>
                    <a:pt x="307372" y="2271724"/>
                  </a:lnTo>
                  <a:lnTo>
                    <a:pt x="266151" y="2261313"/>
                  </a:lnTo>
                  <a:lnTo>
                    <a:pt x="226399" y="2246860"/>
                  </a:lnTo>
                  <a:lnTo>
                    <a:pt x="188605" y="2228177"/>
                  </a:lnTo>
                  <a:lnTo>
                    <a:pt x="153254" y="2205078"/>
                  </a:lnTo>
                  <a:lnTo>
                    <a:pt x="120837" y="2177374"/>
                  </a:lnTo>
                  <a:lnTo>
                    <a:pt x="91840" y="2144879"/>
                  </a:lnTo>
                  <a:lnTo>
                    <a:pt x="66751" y="2107406"/>
                  </a:lnTo>
                  <a:lnTo>
                    <a:pt x="46058" y="2064766"/>
                  </a:lnTo>
                  <a:lnTo>
                    <a:pt x="30249" y="2016773"/>
                  </a:lnTo>
                  <a:lnTo>
                    <a:pt x="19812" y="1963239"/>
                  </a:lnTo>
                  <a:lnTo>
                    <a:pt x="15234" y="1903977"/>
                  </a:lnTo>
                  <a:lnTo>
                    <a:pt x="12447" y="1862660"/>
                  </a:lnTo>
                  <a:lnTo>
                    <a:pt x="13227" y="1821759"/>
                  </a:lnTo>
                  <a:lnTo>
                    <a:pt x="16467" y="1780622"/>
                  </a:lnTo>
                  <a:lnTo>
                    <a:pt x="21064" y="1738595"/>
                  </a:lnTo>
                  <a:lnTo>
                    <a:pt x="25911" y="1695027"/>
                  </a:lnTo>
                  <a:lnTo>
                    <a:pt x="29904" y="1649266"/>
                  </a:lnTo>
                  <a:lnTo>
                    <a:pt x="31938" y="1600658"/>
                  </a:lnTo>
                  <a:lnTo>
                    <a:pt x="30908" y="1548551"/>
                  </a:lnTo>
                  <a:lnTo>
                    <a:pt x="25708" y="1492294"/>
                  </a:lnTo>
                  <a:lnTo>
                    <a:pt x="15234" y="1431233"/>
                  </a:lnTo>
                  <a:lnTo>
                    <a:pt x="5654" y="1371670"/>
                  </a:lnTo>
                  <a:lnTo>
                    <a:pt x="2740" y="1319304"/>
                  </a:lnTo>
                  <a:lnTo>
                    <a:pt x="4791" y="1272585"/>
                  </a:lnTo>
                  <a:lnTo>
                    <a:pt x="10106" y="1229965"/>
                  </a:lnTo>
                  <a:lnTo>
                    <a:pt x="16981" y="1189894"/>
                  </a:lnTo>
                  <a:lnTo>
                    <a:pt x="23717" y="1150825"/>
                  </a:lnTo>
                  <a:lnTo>
                    <a:pt x="28612" y="1111209"/>
                  </a:lnTo>
                  <a:lnTo>
                    <a:pt x="29964" y="1069496"/>
                  </a:lnTo>
                  <a:lnTo>
                    <a:pt x="26072" y="1024139"/>
                  </a:lnTo>
                  <a:lnTo>
                    <a:pt x="15234" y="973588"/>
                  </a:lnTo>
                  <a:lnTo>
                    <a:pt x="5588" y="927838"/>
                  </a:lnTo>
                  <a:lnTo>
                    <a:pt x="823" y="880303"/>
                  </a:lnTo>
                  <a:lnTo>
                    <a:pt x="0" y="831385"/>
                  </a:lnTo>
                  <a:lnTo>
                    <a:pt x="2181" y="781485"/>
                  </a:lnTo>
                  <a:lnTo>
                    <a:pt x="6428" y="731007"/>
                  </a:lnTo>
                  <a:lnTo>
                    <a:pt x="11805" y="680351"/>
                  </a:lnTo>
                  <a:lnTo>
                    <a:pt x="17371" y="629922"/>
                  </a:lnTo>
                  <a:lnTo>
                    <a:pt x="22190" y="580119"/>
                  </a:lnTo>
                  <a:lnTo>
                    <a:pt x="25324" y="531347"/>
                  </a:lnTo>
                  <a:lnTo>
                    <a:pt x="25835" y="484007"/>
                  </a:lnTo>
                  <a:lnTo>
                    <a:pt x="22784" y="438500"/>
                  </a:lnTo>
                  <a:lnTo>
                    <a:pt x="15234" y="395230"/>
                  </a:lnTo>
                  <a:close/>
                </a:path>
              </a:pathLst>
            </a:custGeom>
            <a:ln w="64008">
              <a:solidFill>
                <a:srgbClr val="FF0000"/>
              </a:solidFill>
            </a:ln>
          </p:spPr>
          <p:txBody>
            <a:bodyPr wrap="square" lIns="0" tIns="0" rIns="0" bIns="0" rtlCol="0"/>
            <a:lstStyle/>
            <a:p>
              <a:endParaRPr/>
            </a:p>
          </p:txBody>
        </p:sp>
      </p:grpSp>
      <p:sp>
        <p:nvSpPr>
          <p:cNvPr id="51" name="object 51"/>
          <p:cNvSpPr txBox="1"/>
          <p:nvPr/>
        </p:nvSpPr>
        <p:spPr>
          <a:xfrm>
            <a:off x="7759686" y="2428201"/>
            <a:ext cx="3235960" cy="848360"/>
          </a:xfrm>
          <a:prstGeom prst="rect">
            <a:avLst/>
          </a:prstGeom>
        </p:spPr>
        <p:txBody>
          <a:bodyPr vert="horz" wrap="square" lIns="0" tIns="12700" rIns="0" bIns="0" rtlCol="0">
            <a:spAutoFit/>
          </a:bodyPr>
          <a:lstStyle/>
          <a:p>
            <a:pPr marL="12700" marR="5080" indent="415925">
              <a:spcBef>
                <a:spcPts val="100"/>
              </a:spcBef>
            </a:pPr>
            <a:r>
              <a:rPr b="1" dirty="0">
                <a:latin typeface="Arial"/>
                <a:cs typeface="Arial"/>
              </a:rPr>
              <a:t>ImageNet</a:t>
            </a:r>
            <a:r>
              <a:rPr b="1" spc="-25" dirty="0">
                <a:latin typeface="Arial"/>
                <a:cs typeface="Arial"/>
              </a:rPr>
              <a:t> </a:t>
            </a:r>
            <a:r>
              <a:rPr b="1" dirty="0">
                <a:latin typeface="Arial"/>
                <a:cs typeface="Arial"/>
              </a:rPr>
              <a:t>Large</a:t>
            </a:r>
            <a:r>
              <a:rPr b="1" spc="-45" dirty="0">
                <a:latin typeface="Arial"/>
                <a:cs typeface="Arial"/>
              </a:rPr>
              <a:t> </a:t>
            </a:r>
            <a:r>
              <a:rPr b="1" spc="-20" dirty="0">
                <a:latin typeface="Arial"/>
                <a:cs typeface="Arial"/>
              </a:rPr>
              <a:t>Scale </a:t>
            </a:r>
            <a:r>
              <a:rPr b="1" dirty="0">
                <a:latin typeface="Arial"/>
                <a:cs typeface="Arial"/>
              </a:rPr>
              <a:t>Visual</a:t>
            </a:r>
            <a:r>
              <a:rPr b="1" spc="-45" dirty="0">
                <a:latin typeface="Arial"/>
                <a:cs typeface="Arial"/>
              </a:rPr>
              <a:t> </a:t>
            </a:r>
            <a:r>
              <a:rPr b="1" dirty="0">
                <a:latin typeface="Arial"/>
                <a:cs typeface="Arial"/>
              </a:rPr>
              <a:t>Recognition</a:t>
            </a:r>
            <a:r>
              <a:rPr b="1" spc="-65" dirty="0">
                <a:latin typeface="Arial"/>
                <a:cs typeface="Arial"/>
              </a:rPr>
              <a:t> </a:t>
            </a:r>
            <a:r>
              <a:rPr b="1" spc="-10" dirty="0">
                <a:latin typeface="Arial"/>
                <a:cs typeface="Arial"/>
              </a:rPr>
              <a:t>Challenge</a:t>
            </a:r>
            <a:endParaRPr dirty="0">
              <a:latin typeface="Arial"/>
              <a:cs typeface="Arial"/>
            </a:endParaRPr>
          </a:p>
          <a:p>
            <a:pPr marL="60325" algn="ctr"/>
            <a:r>
              <a:rPr b="1" spc="-10" dirty="0">
                <a:latin typeface="Arial"/>
                <a:cs typeface="Arial"/>
              </a:rPr>
              <a:t>(ILSVRC)</a:t>
            </a:r>
            <a:endParaRPr dirty="0">
              <a:latin typeface="Arial"/>
              <a:cs typeface="Arial"/>
            </a:endParaRPr>
          </a:p>
        </p:txBody>
      </p:sp>
      <p:sp>
        <p:nvSpPr>
          <p:cNvPr id="52" name="object 52"/>
          <p:cNvSpPr txBox="1"/>
          <p:nvPr/>
        </p:nvSpPr>
        <p:spPr>
          <a:xfrm>
            <a:off x="4327068" y="4340903"/>
            <a:ext cx="6633209" cy="1911350"/>
          </a:xfrm>
          <a:prstGeom prst="rect">
            <a:avLst/>
          </a:prstGeom>
        </p:spPr>
        <p:txBody>
          <a:bodyPr vert="horz" wrap="square" lIns="0" tIns="12065" rIns="0" bIns="0" rtlCol="0">
            <a:spAutoFit/>
          </a:bodyPr>
          <a:lstStyle/>
          <a:p>
            <a:pPr marR="5080" algn="r">
              <a:spcBef>
                <a:spcPts val="95"/>
              </a:spcBef>
            </a:pPr>
            <a:r>
              <a:rPr sz="2800" spc="-35" dirty="0">
                <a:solidFill>
                  <a:srgbClr val="FF0000"/>
                </a:solidFill>
                <a:latin typeface="MS PMincho"/>
                <a:cs typeface="MS PMincho"/>
              </a:rPr>
              <a:t>深度学</a:t>
            </a:r>
            <a:r>
              <a:rPr sz="2800" spc="-50" dirty="0">
                <a:solidFill>
                  <a:srgbClr val="FF0000"/>
                </a:solidFill>
                <a:latin typeface="SimSun"/>
                <a:cs typeface="SimSun"/>
              </a:rPr>
              <a:t>习</a:t>
            </a:r>
            <a:endParaRPr sz="2800">
              <a:latin typeface="SimSun"/>
              <a:cs typeface="SimSun"/>
            </a:endParaRPr>
          </a:p>
          <a:p>
            <a:pPr>
              <a:spcBef>
                <a:spcPts val="50"/>
              </a:spcBef>
            </a:pPr>
            <a:endParaRPr sz="2700">
              <a:latin typeface="SimSun"/>
              <a:cs typeface="SimSun"/>
            </a:endParaRPr>
          </a:p>
          <a:p>
            <a:pPr marR="85090" algn="r">
              <a:tabLst>
                <a:tab pos="1169035" algn="l"/>
              </a:tabLst>
            </a:pPr>
            <a:r>
              <a:rPr sz="2000" b="1" spc="-10" dirty="0">
                <a:solidFill>
                  <a:srgbClr val="FFFFFF"/>
                </a:solidFill>
                <a:latin typeface="Calibri"/>
                <a:cs typeface="Calibri"/>
              </a:rPr>
              <a:t>6.70%</a:t>
            </a:r>
            <a:r>
              <a:rPr sz="2000" b="1" dirty="0">
                <a:solidFill>
                  <a:srgbClr val="FFFFFF"/>
                </a:solidFill>
                <a:latin typeface="Calibri"/>
                <a:cs typeface="Calibri"/>
              </a:rPr>
              <a:t>	</a:t>
            </a:r>
            <a:r>
              <a:rPr sz="2000" b="1" spc="-10" dirty="0">
                <a:solidFill>
                  <a:srgbClr val="FFFFFF"/>
                </a:solidFill>
                <a:latin typeface="Calibri"/>
                <a:cs typeface="Calibri"/>
              </a:rPr>
              <a:t>3.57%</a:t>
            </a:r>
            <a:endParaRPr sz="2000">
              <a:latin typeface="Calibri"/>
              <a:cs typeface="Calibri"/>
            </a:endParaRPr>
          </a:p>
          <a:p>
            <a:pPr>
              <a:spcBef>
                <a:spcPts val="25"/>
              </a:spcBef>
            </a:pPr>
            <a:endParaRPr>
              <a:latin typeface="Calibri"/>
              <a:cs typeface="Calibri"/>
            </a:endParaRPr>
          </a:p>
          <a:p>
            <a:pPr marL="12700">
              <a:tabLst>
                <a:tab pos="1181735" algn="l"/>
                <a:tab pos="2350770" algn="l"/>
                <a:tab pos="3520440" algn="l"/>
                <a:tab pos="4689475" algn="l"/>
                <a:tab pos="5859145" algn="l"/>
              </a:tabLst>
            </a:pPr>
            <a:r>
              <a:rPr sz="2800" spc="-20" dirty="0">
                <a:solidFill>
                  <a:srgbClr val="595958"/>
                </a:solidFill>
                <a:latin typeface="Calibri"/>
                <a:cs typeface="Calibri"/>
              </a:rPr>
              <a:t>2010</a:t>
            </a:r>
            <a:r>
              <a:rPr sz="2800" dirty="0">
                <a:solidFill>
                  <a:srgbClr val="595958"/>
                </a:solidFill>
                <a:latin typeface="Calibri"/>
                <a:cs typeface="Calibri"/>
              </a:rPr>
              <a:t>	</a:t>
            </a:r>
            <a:r>
              <a:rPr sz="2800" spc="-20" dirty="0">
                <a:solidFill>
                  <a:srgbClr val="595958"/>
                </a:solidFill>
                <a:latin typeface="Calibri"/>
                <a:cs typeface="Calibri"/>
              </a:rPr>
              <a:t>2011</a:t>
            </a:r>
            <a:r>
              <a:rPr sz="2800" dirty="0">
                <a:solidFill>
                  <a:srgbClr val="595958"/>
                </a:solidFill>
                <a:latin typeface="Calibri"/>
                <a:cs typeface="Calibri"/>
              </a:rPr>
              <a:t>	</a:t>
            </a:r>
            <a:r>
              <a:rPr sz="2800" spc="-20" dirty="0">
                <a:solidFill>
                  <a:srgbClr val="595958"/>
                </a:solidFill>
                <a:latin typeface="Calibri"/>
                <a:cs typeface="Calibri"/>
              </a:rPr>
              <a:t>2012</a:t>
            </a:r>
            <a:r>
              <a:rPr sz="2800" dirty="0">
                <a:solidFill>
                  <a:srgbClr val="595958"/>
                </a:solidFill>
                <a:latin typeface="Calibri"/>
                <a:cs typeface="Calibri"/>
              </a:rPr>
              <a:t>	</a:t>
            </a:r>
            <a:r>
              <a:rPr sz="2800" spc="-20" dirty="0">
                <a:solidFill>
                  <a:srgbClr val="595958"/>
                </a:solidFill>
                <a:latin typeface="Calibri"/>
                <a:cs typeface="Calibri"/>
              </a:rPr>
              <a:t>2013</a:t>
            </a:r>
            <a:r>
              <a:rPr sz="2800" dirty="0">
                <a:solidFill>
                  <a:srgbClr val="595958"/>
                </a:solidFill>
                <a:latin typeface="Calibri"/>
                <a:cs typeface="Calibri"/>
              </a:rPr>
              <a:t>	</a:t>
            </a:r>
            <a:r>
              <a:rPr sz="2800" spc="-20" dirty="0">
                <a:solidFill>
                  <a:srgbClr val="595958"/>
                </a:solidFill>
                <a:latin typeface="Calibri"/>
                <a:cs typeface="Calibri"/>
              </a:rPr>
              <a:t>2014</a:t>
            </a:r>
            <a:r>
              <a:rPr sz="2800" dirty="0">
                <a:solidFill>
                  <a:srgbClr val="595958"/>
                </a:solidFill>
                <a:latin typeface="Calibri"/>
                <a:cs typeface="Calibri"/>
              </a:rPr>
              <a:t>	</a:t>
            </a:r>
            <a:r>
              <a:rPr sz="2800" spc="-20" dirty="0">
                <a:solidFill>
                  <a:srgbClr val="595958"/>
                </a:solidFill>
                <a:latin typeface="Calibri"/>
                <a:cs typeface="Calibri"/>
              </a:rPr>
              <a:t>2015</a:t>
            </a:r>
            <a:endParaRPr sz="2800">
              <a:latin typeface="Calibri"/>
              <a:cs typeface="Calibri"/>
            </a:endParaRPr>
          </a:p>
        </p:txBody>
      </p:sp>
      <p:sp>
        <p:nvSpPr>
          <p:cNvPr id="55" name="标题 54">
            <a:extLst>
              <a:ext uri="{FF2B5EF4-FFF2-40B4-BE49-F238E27FC236}">
                <a16:creationId xmlns:a16="http://schemas.microsoft.com/office/drawing/2014/main" id="{B41F33C2-E5D4-EC49-BA0E-53098BA14603}"/>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Roberta</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130</a:t>
            </a:fld>
            <a:endParaRPr lang="en-CN"/>
          </a:p>
        </p:txBody>
      </p:sp>
      <p:sp>
        <p:nvSpPr>
          <p:cNvPr id="7" name="object 3">
            <a:extLst>
              <a:ext uri="{FF2B5EF4-FFF2-40B4-BE49-F238E27FC236}">
                <a16:creationId xmlns:a16="http://schemas.microsoft.com/office/drawing/2014/main" id="{6363E857-7171-FC24-235F-E2F683F1BCAF}"/>
              </a:ext>
            </a:extLst>
          </p:cNvPr>
          <p:cNvSpPr/>
          <p:nvPr/>
        </p:nvSpPr>
        <p:spPr>
          <a:xfrm>
            <a:off x="126380" y="1615904"/>
            <a:ext cx="11893295" cy="43510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8405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Roberta</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zh-CN" altLang="en-US" dirty="0"/>
              <a:t>从模型上来说，</a:t>
            </a:r>
            <a:r>
              <a:rPr lang="en-US" dirty="0" err="1"/>
              <a:t>RoBERTa</a:t>
            </a:r>
            <a:r>
              <a:rPr lang="zh-CN" altLang="en-US" dirty="0"/>
              <a:t>基本没有什么太大创新，主要是在</a:t>
            </a:r>
          </a:p>
          <a:p>
            <a:r>
              <a:rPr lang="en-US" dirty="0"/>
              <a:t>BERT</a:t>
            </a:r>
            <a:r>
              <a:rPr lang="zh-CN" altLang="en-US" dirty="0"/>
              <a:t>基础上做了几点调整：</a:t>
            </a:r>
          </a:p>
          <a:p>
            <a:r>
              <a:rPr lang="en-US" altLang="zh-CN" dirty="0"/>
              <a:t>1</a:t>
            </a:r>
            <a:r>
              <a:rPr lang="zh-CN" altLang="en-US" dirty="0"/>
              <a:t>）训练时间更长，</a:t>
            </a:r>
            <a:r>
              <a:rPr lang="en-US" dirty="0"/>
              <a:t>batch size</a:t>
            </a:r>
            <a:r>
              <a:rPr lang="zh-CN" altLang="en-US" dirty="0"/>
              <a:t>更大，训练数据更多；</a:t>
            </a:r>
          </a:p>
          <a:p>
            <a:r>
              <a:rPr lang="en-US" altLang="zh-CN" dirty="0"/>
              <a:t>2</a:t>
            </a:r>
            <a:r>
              <a:rPr lang="zh-CN" altLang="en-US" dirty="0"/>
              <a:t>）移除了</a:t>
            </a:r>
            <a:r>
              <a:rPr lang="en-US" dirty="0"/>
              <a:t>next sentence predict loss；</a:t>
            </a:r>
          </a:p>
          <a:p>
            <a:r>
              <a:rPr lang="en-US" dirty="0"/>
              <a:t>3）</a:t>
            </a:r>
            <a:r>
              <a:rPr lang="zh-CN" altLang="en-US" dirty="0"/>
              <a:t>训练序列更长；</a:t>
            </a:r>
          </a:p>
          <a:p>
            <a:r>
              <a:rPr lang="en-US" altLang="zh-CN" dirty="0"/>
              <a:t>4</a:t>
            </a:r>
            <a:r>
              <a:rPr lang="zh-CN" altLang="en-US" dirty="0"/>
              <a:t>）动态调整</a:t>
            </a:r>
            <a:r>
              <a:rPr lang="en-US" dirty="0"/>
              <a:t>Masking</a:t>
            </a:r>
            <a:r>
              <a:rPr lang="zh-CN" altLang="en-US" dirty="0"/>
              <a:t>机制。</a:t>
            </a:r>
          </a:p>
          <a:p>
            <a:r>
              <a:rPr lang="zh-CN" altLang="en-US" dirty="0"/>
              <a:t>从实验效果来看，干过了</a:t>
            </a:r>
            <a:r>
              <a:rPr lang="en-US" dirty="0" err="1"/>
              <a:t>bert</a:t>
            </a:r>
            <a:r>
              <a:rPr lang="zh-CN" altLang="en-US" dirty="0"/>
              <a:t>和</a:t>
            </a:r>
            <a:r>
              <a:rPr lang="en-US" dirty="0" err="1"/>
              <a:t>XLNet</a:t>
            </a:r>
            <a:r>
              <a:rPr lang="en-US" dirty="0"/>
              <a:t>。</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131</a:t>
            </a:fld>
            <a:endParaRPr lang="en-CN"/>
          </a:p>
        </p:txBody>
      </p:sp>
    </p:spTree>
    <p:extLst>
      <p:ext uri="{BB962C8B-B14F-4D97-AF65-F5344CB8AC3E}">
        <p14:creationId xmlns:p14="http://schemas.microsoft.com/office/powerpoint/2010/main" val="973691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ERNIE-1&amp;2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r>
              <a:rPr lang="zh-CN" altLang="en-US" dirty="0"/>
              <a:t>不同于</a:t>
            </a:r>
            <a:r>
              <a:rPr lang="en-US" dirty="0"/>
              <a:t>ERNIE1</a:t>
            </a:r>
            <a:r>
              <a:rPr lang="zh-CN" altLang="en-US" dirty="0"/>
              <a:t>仅有词级别的</a:t>
            </a:r>
            <a:r>
              <a:rPr lang="en-US" dirty="0"/>
              <a:t>Pretraining  Task，ERNIE2</a:t>
            </a:r>
            <a:r>
              <a:rPr lang="zh-CN" altLang="en-US" dirty="0"/>
              <a:t>考虑了词级别、结构级别和语义级别</a:t>
            </a:r>
            <a:r>
              <a:rPr lang="en-US" altLang="zh-CN" dirty="0"/>
              <a:t>3</a:t>
            </a:r>
            <a:r>
              <a:rPr lang="zh-CN" altLang="en-US" dirty="0"/>
              <a:t>类</a:t>
            </a:r>
            <a:r>
              <a:rPr lang="en-US" dirty="0"/>
              <a:t>Pretraining  Task，</a:t>
            </a:r>
            <a:r>
              <a:rPr lang="zh-CN" altLang="en-US" dirty="0"/>
              <a:t>词级别包括 </a:t>
            </a:r>
            <a:r>
              <a:rPr lang="en-US" dirty="0"/>
              <a:t>Knowledge   Masking （ </a:t>
            </a:r>
            <a:r>
              <a:rPr lang="zh-CN" altLang="en-US" dirty="0"/>
              <a:t>短 语 </a:t>
            </a:r>
            <a:r>
              <a:rPr lang="en-US" dirty="0"/>
              <a:t>Masking ） 、 Capitalization Prediction （ </a:t>
            </a:r>
            <a:r>
              <a:rPr lang="zh-CN" altLang="en-US" dirty="0"/>
              <a:t>大 写 预 测 ） 和 </a:t>
            </a:r>
            <a:r>
              <a:rPr lang="en-US" dirty="0"/>
              <a:t>Token-Document   Relation Prediction（</a:t>
            </a:r>
            <a:r>
              <a:rPr lang="zh-CN" altLang="en-US" dirty="0"/>
              <a:t>词是否会出现在文档其他地方）三个任务，结构级别包括</a:t>
            </a:r>
            <a:r>
              <a:rPr lang="en-US" dirty="0"/>
              <a:t>Sentence	Reordering （ </a:t>
            </a:r>
            <a:r>
              <a:rPr lang="zh-CN" altLang="en-US" dirty="0"/>
              <a:t>句子排序分类） 和</a:t>
            </a:r>
            <a:r>
              <a:rPr lang="en-US" dirty="0"/>
              <a:t>Sentence Distance（</a:t>
            </a:r>
            <a:r>
              <a:rPr lang="zh-CN" altLang="en-US" dirty="0"/>
              <a:t>句子距离分类）两个任务，语义级别包括</a:t>
            </a:r>
            <a:r>
              <a:rPr lang="en-US" dirty="0"/>
              <a:t>Discourse Relation（</a:t>
            </a:r>
            <a:r>
              <a:rPr lang="zh-CN" altLang="en-US" dirty="0"/>
              <a:t>句子语义关系）和</a:t>
            </a:r>
            <a:r>
              <a:rPr lang="en-US" dirty="0"/>
              <a:t>IR	Relevance（</a:t>
            </a:r>
            <a:r>
              <a:rPr lang="zh-CN" altLang="en-US" dirty="0"/>
              <a:t>句子检索相关性）两个任务。</a:t>
            </a:r>
          </a:p>
          <a:p>
            <a:endParaRPr lang="en-CN" dirty="0"/>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132</a:t>
            </a:fld>
            <a:endParaRPr lang="en-CN"/>
          </a:p>
        </p:txBody>
      </p:sp>
    </p:spTree>
    <p:extLst>
      <p:ext uri="{BB962C8B-B14F-4D97-AF65-F5344CB8AC3E}">
        <p14:creationId xmlns:p14="http://schemas.microsoft.com/office/powerpoint/2010/main" val="27664229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ERNIE-1&amp;2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133</a:t>
            </a:fld>
            <a:endParaRPr lang="en-CN"/>
          </a:p>
        </p:txBody>
      </p:sp>
      <p:sp>
        <p:nvSpPr>
          <p:cNvPr id="7" name="object 3">
            <a:extLst>
              <a:ext uri="{FF2B5EF4-FFF2-40B4-BE49-F238E27FC236}">
                <a16:creationId xmlns:a16="http://schemas.microsoft.com/office/drawing/2014/main" id="{D22D9E51-5460-AD90-3C78-E44734BE12B2}"/>
              </a:ext>
            </a:extLst>
          </p:cNvPr>
          <p:cNvSpPr/>
          <p:nvPr/>
        </p:nvSpPr>
        <p:spPr>
          <a:xfrm>
            <a:off x="285934" y="1358348"/>
            <a:ext cx="11064240" cy="48661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03674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zh-CN" altLang="en-US" sz="4000" dirty="0"/>
              <a:t>预训练语言模型 </a:t>
            </a:r>
            <a:r>
              <a:rPr lang="en-US" altLang="zh-CN" sz="4000" dirty="0"/>
              <a:t>–</a:t>
            </a:r>
            <a:r>
              <a:rPr lang="zh-CN" altLang="en-US" sz="4000" spc="-90" dirty="0"/>
              <a:t> </a:t>
            </a:r>
            <a:r>
              <a:rPr lang="en-US" sz="4000" spc="-5" dirty="0"/>
              <a:t>GPT</a:t>
            </a:r>
            <a:r>
              <a:rPr lang="en-US" altLang="zh-CN" sz="4000" spc="-5" dirty="0"/>
              <a:t>-</a:t>
            </a:r>
            <a:r>
              <a:rPr lang="en-US" sz="4000" spc="-5"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134</a:t>
            </a:fld>
            <a:endParaRPr lang="en-CN"/>
          </a:p>
        </p:txBody>
      </p:sp>
      <p:sp>
        <p:nvSpPr>
          <p:cNvPr id="7" name="object 6">
            <a:extLst>
              <a:ext uri="{FF2B5EF4-FFF2-40B4-BE49-F238E27FC236}">
                <a16:creationId xmlns:a16="http://schemas.microsoft.com/office/drawing/2014/main" id="{B3583DEA-94FE-EB47-C1CD-D0468EDE8A8D}"/>
              </a:ext>
            </a:extLst>
          </p:cNvPr>
          <p:cNvSpPr/>
          <p:nvPr/>
        </p:nvSpPr>
        <p:spPr>
          <a:xfrm>
            <a:off x="246888" y="1544388"/>
            <a:ext cx="11698224" cy="41589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4080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135</a:t>
            </a:fld>
            <a:endParaRPr lang="en-CN"/>
          </a:p>
        </p:txBody>
      </p:sp>
      <p:sp>
        <p:nvSpPr>
          <p:cNvPr id="7" name="object 3">
            <a:extLst>
              <a:ext uri="{FF2B5EF4-FFF2-40B4-BE49-F238E27FC236}">
                <a16:creationId xmlns:a16="http://schemas.microsoft.com/office/drawing/2014/main" id="{5011EF06-1C4D-0AA1-4DAF-1C1077C958E7}"/>
              </a:ext>
            </a:extLst>
          </p:cNvPr>
          <p:cNvSpPr/>
          <p:nvPr/>
        </p:nvSpPr>
        <p:spPr>
          <a:xfrm>
            <a:off x="398283" y="1156046"/>
            <a:ext cx="11550814" cy="518537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04961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136</a:t>
            </a:fld>
            <a:endParaRPr lang="en-CN"/>
          </a:p>
        </p:txBody>
      </p:sp>
      <p:sp>
        <p:nvSpPr>
          <p:cNvPr id="7" name="object 3">
            <a:extLst>
              <a:ext uri="{FF2B5EF4-FFF2-40B4-BE49-F238E27FC236}">
                <a16:creationId xmlns:a16="http://schemas.microsoft.com/office/drawing/2014/main" id="{66903B86-B3E1-F7DB-4F2D-D9C6758EC20B}"/>
              </a:ext>
            </a:extLst>
          </p:cNvPr>
          <p:cNvSpPr/>
          <p:nvPr/>
        </p:nvSpPr>
        <p:spPr>
          <a:xfrm>
            <a:off x="2972308" y="886987"/>
            <a:ext cx="6336792" cy="5637276"/>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9599FFDA-2F07-BB95-B498-C49FF759DBF3}"/>
              </a:ext>
            </a:extLst>
          </p:cNvPr>
          <p:cNvSpPr/>
          <p:nvPr/>
        </p:nvSpPr>
        <p:spPr>
          <a:xfrm>
            <a:off x="7634859" y="1607204"/>
            <a:ext cx="1384300" cy="527050"/>
          </a:xfrm>
          <a:custGeom>
            <a:avLst/>
            <a:gdLst/>
            <a:ahLst/>
            <a:cxnLst/>
            <a:rect l="l" t="t" r="r" b="b"/>
            <a:pathLst>
              <a:path w="1384300" h="527050">
                <a:moveTo>
                  <a:pt x="190373" y="63373"/>
                </a:moveTo>
                <a:lnTo>
                  <a:pt x="190373" y="69850"/>
                </a:lnTo>
                <a:lnTo>
                  <a:pt x="183895" y="69850"/>
                </a:lnTo>
                <a:lnTo>
                  <a:pt x="177800" y="75946"/>
                </a:lnTo>
                <a:lnTo>
                  <a:pt x="171323" y="75946"/>
                </a:lnTo>
                <a:lnTo>
                  <a:pt x="164845" y="75946"/>
                </a:lnTo>
                <a:lnTo>
                  <a:pt x="139700" y="88900"/>
                </a:lnTo>
                <a:lnTo>
                  <a:pt x="120523" y="101473"/>
                </a:lnTo>
                <a:lnTo>
                  <a:pt x="114045" y="101473"/>
                </a:lnTo>
                <a:lnTo>
                  <a:pt x="88900" y="133096"/>
                </a:lnTo>
                <a:lnTo>
                  <a:pt x="82423" y="133096"/>
                </a:lnTo>
                <a:lnTo>
                  <a:pt x="56895" y="158750"/>
                </a:lnTo>
                <a:lnTo>
                  <a:pt x="31623" y="190373"/>
                </a:lnTo>
                <a:lnTo>
                  <a:pt x="19050" y="215646"/>
                </a:lnTo>
                <a:lnTo>
                  <a:pt x="12573" y="241173"/>
                </a:lnTo>
                <a:lnTo>
                  <a:pt x="6095" y="260223"/>
                </a:lnTo>
                <a:lnTo>
                  <a:pt x="6095" y="279273"/>
                </a:lnTo>
                <a:lnTo>
                  <a:pt x="0" y="304546"/>
                </a:lnTo>
                <a:lnTo>
                  <a:pt x="12573" y="330073"/>
                </a:lnTo>
                <a:lnTo>
                  <a:pt x="12573" y="336550"/>
                </a:lnTo>
                <a:lnTo>
                  <a:pt x="38100" y="380873"/>
                </a:lnTo>
                <a:lnTo>
                  <a:pt x="63373" y="412496"/>
                </a:lnTo>
                <a:lnTo>
                  <a:pt x="126745" y="457200"/>
                </a:lnTo>
                <a:lnTo>
                  <a:pt x="133223" y="457200"/>
                </a:lnTo>
                <a:lnTo>
                  <a:pt x="190373" y="476250"/>
                </a:lnTo>
                <a:lnTo>
                  <a:pt x="285495" y="495300"/>
                </a:lnTo>
                <a:lnTo>
                  <a:pt x="418973" y="514350"/>
                </a:lnTo>
                <a:lnTo>
                  <a:pt x="590423" y="520573"/>
                </a:lnTo>
                <a:lnTo>
                  <a:pt x="761745" y="520573"/>
                </a:lnTo>
                <a:lnTo>
                  <a:pt x="907923" y="527050"/>
                </a:lnTo>
                <a:lnTo>
                  <a:pt x="1009395" y="527050"/>
                </a:lnTo>
                <a:lnTo>
                  <a:pt x="1092200" y="527050"/>
                </a:lnTo>
                <a:lnTo>
                  <a:pt x="1155573" y="507873"/>
                </a:lnTo>
                <a:lnTo>
                  <a:pt x="1218945" y="495300"/>
                </a:lnTo>
                <a:lnTo>
                  <a:pt x="1301750" y="476250"/>
                </a:lnTo>
                <a:lnTo>
                  <a:pt x="1326895" y="457200"/>
                </a:lnTo>
                <a:lnTo>
                  <a:pt x="1339468" y="450723"/>
                </a:lnTo>
                <a:lnTo>
                  <a:pt x="1352550" y="438023"/>
                </a:lnTo>
                <a:lnTo>
                  <a:pt x="1358645" y="431546"/>
                </a:lnTo>
                <a:lnTo>
                  <a:pt x="1384173" y="380873"/>
                </a:lnTo>
                <a:lnTo>
                  <a:pt x="1384173" y="361696"/>
                </a:lnTo>
                <a:lnTo>
                  <a:pt x="1384173" y="355600"/>
                </a:lnTo>
                <a:lnTo>
                  <a:pt x="1384173" y="323596"/>
                </a:lnTo>
                <a:lnTo>
                  <a:pt x="1371600" y="285750"/>
                </a:lnTo>
                <a:lnTo>
                  <a:pt x="1371600" y="279273"/>
                </a:lnTo>
                <a:lnTo>
                  <a:pt x="1333373" y="241173"/>
                </a:lnTo>
                <a:lnTo>
                  <a:pt x="1282700" y="196850"/>
                </a:lnTo>
                <a:lnTo>
                  <a:pt x="1282700" y="190373"/>
                </a:lnTo>
                <a:lnTo>
                  <a:pt x="1225423" y="152273"/>
                </a:lnTo>
                <a:lnTo>
                  <a:pt x="1155573" y="114046"/>
                </a:lnTo>
                <a:lnTo>
                  <a:pt x="1155573" y="107950"/>
                </a:lnTo>
                <a:lnTo>
                  <a:pt x="1066673" y="75946"/>
                </a:lnTo>
                <a:lnTo>
                  <a:pt x="977773" y="44196"/>
                </a:lnTo>
                <a:lnTo>
                  <a:pt x="920495" y="31623"/>
                </a:lnTo>
                <a:lnTo>
                  <a:pt x="882268" y="25146"/>
                </a:lnTo>
                <a:lnTo>
                  <a:pt x="844550" y="19050"/>
                </a:lnTo>
                <a:lnTo>
                  <a:pt x="838073" y="12573"/>
                </a:lnTo>
                <a:lnTo>
                  <a:pt x="799845" y="12573"/>
                </a:lnTo>
                <a:lnTo>
                  <a:pt x="793750" y="12573"/>
                </a:lnTo>
                <a:lnTo>
                  <a:pt x="742695" y="6096"/>
                </a:lnTo>
                <a:lnTo>
                  <a:pt x="704850" y="6096"/>
                </a:lnTo>
                <a:lnTo>
                  <a:pt x="698373" y="6096"/>
                </a:lnTo>
                <a:lnTo>
                  <a:pt x="647573" y="6096"/>
                </a:lnTo>
                <a:lnTo>
                  <a:pt x="641095" y="6096"/>
                </a:lnTo>
                <a:lnTo>
                  <a:pt x="583945" y="0"/>
                </a:lnTo>
                <a:lnTo>
                  <a:pt x="527050" y="0"/>
                </a:lnTo>
                <a:lnTo>
                  <a:pt x="469773" y="0"/>
                </a:lnTo>
                <a:lnTo>
                  <a:pt x="431673" y="0"/>
                </a:lnTo>
                <a:lnTo>
                  <a:pt x="387350" y="0"/>
                </a:lnTo>
                <a:lnTo>
                  <a:pt x="355345" y="6096"/>
                </a:lnTo>
                <a:lnTo>
                  <a:pt x="330073" y="6096"/>
                </a:lnTo>
                <a:lnTo>
                  <a:pt x="304545" y="12573"/>
                </a:lnTo>
                <a:lnTo>
                  <a:pt x="279273" y="19050"/>
                </a:lnTo>
                <a:lnTo>
                  <a:pt x="247650" y="19050"/>
                </a:lnTo>
                <a:lnTo>
                  <a:pt x="222123" y="25146"/>
                </a:lnTo>
                <a:lnTo>
                  <a:pt x="196850" y="31623"/>
                </a:lnTo>
                <a:lnTo>
                  <a:pt x="164845" y="31623"/>
                </a:lnTo>
                <a:lnTo>
                  <a:pt x="145795" y="38100"/>
                </a:lnTo>
                <a:lnTo>
                  <a:pt x="139700" y="38100"/>
                </a:lnTo>
              </a:path>
            </a:pathLst>
          </a:custGeom>
          <a:ln w="19051">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1485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137</a:t>
            </a:fld>
            <a:endParaRPr lang="en-CN"/>
          </a:p>
        </p:txBody>
      </p:sp>
      <p:sp>
        <p:nvSpPr>
          <p:cNvPr id="7" name="object 3">
            <a:extLst>
              <a:ext uri="{FF2B5EF4-FFF2-40B4-BE49-F238E27FC236}">
                <a16:creationId xmlns:a16="http://schemas.microsoft.com/office/drawing/2014/main" id="{279D2E38-7408-A5C2-CC6A-5F8E64528272}"/>
              </a:ext>
            </a:extLst>
          </p:cNvPr>
          <p:cNvSpPr/>
          <p:nvPr/>
        </p:nvSpPr>
        <p:spPr>
          <a:xfrm>
            <a:off x="1631442" y="950545"/>
            <a:ext cx="8433816" cy="1202436"/>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567CECB9-C112-86B7-A068-4553467C23B3}"/>
              </a:ext>
            </a:extLst>
          </p:cNvPr>
          <p:cNvSpPr/>
          <p:nvPr/>
        </p:nvSpPr>
        <p:spPr>
          <a:xfrm>
            <a:off x="2995971" y="898230"/>
            <a:ext cx="6713220" cy="56860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99173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138</a:t>
            </a:fld>
            <a:endParaRPr lang="en-CN"/>
          </a:p>
        </p:txBody>
      </p:sp>
      <p:sp>
        <p:nvSpPr>
          <p:cNvPr id="7" name="object 3">
            <a:extLst>
              <a:ext uri="{FF2B5EF4-FFF2-40B4-BE49-F238E27FC236}">
                <a16:creationId xmlns:a16="http://schemas.microsoft.com/office/drawing/2014/main" id="{638FE32F-2B51-56C2-0301-116AF1BC7700}"/>
              </a:ext>
            </a:extLst>
          </p:cNvPr>
          <p:cNvSpPr/>
          <p:nvPr/>
        </p:nvSpPr>
        <p:spPr>
          <a:xfrm>
            <a:off x="1588007" y="1426157"/>
            <a:ext cx="8711184" cy="3500628"/>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11D56C26-DA0E-5E21-9AA6-4E1F8D3B62B2}"/>
              </a:ext>
            </a:extLst>
          </p:cNvPr>
          <p:cNvSpPr txBox="1"/>
          <p:nvPr/>
        </p:nvSpPr>
        <p:spPr>
          <a:xfrm>
            <a:off x="6471919" y="5346012"/>
            <a:ext cx="3468370" cy="457200"/>
          </a:xfrm>
          <a:prstGeom prst="rect">
            <a:avLst/>
          </a:prstGeom>
        </p:spPr>
        <p:txBody>
          <a:bodyPr vert="horz" wrap="square" lIns="0" tIns="0" rIns="0" bIns="0" rtlCol="0">
            <a:spAutoFit/>
          </a:bodyPr>
          <a:lstStyle/>
          <a:p>
            <a:pPr marL="12700">
              <a:lnSpc>
                <a:spcPct val="100000"/>
              </a:lnSpc>
            </a:pPr>
            <a:r>
              <a:rPr sz="2800" b="1" spc="-15" dirty="0">
                <a:solidFill>
                  <a:srgbClr val="C00000"/>
                </a:solidFill>
                <a:latin typeface="等线"/>
                <a:cs typeface="等线"/>
              </a:rPr>
              <a:t>开启了</a:t>
            </a:r>
            <a:r>
              <a:rPr sz="2800" b="1" spc="-15" dirty="0">
                <a:solidFill>
                  <a:srgbClr val="C00000"/>
                </a:solidFill>
                <a:latin typeface="Calibri"/>
                <a:cs typeface="Calibri"/>
              </a:rPr>
              <a:t>NLG</a:t>
            </a:r>
            <a:r>
              <a:rPr sz="2800" b="1" spc="-15" dirty="0">
                <a:solidFill>
                  <a:srgbClr val="C00000"/>
                </a:solidFill>
                <a:latin typeface="等线"/>
                <a:cs typeface="等线"/>
              </a:rPr>
              <a:t>的新篇章！</a:t>
            </a:r>
            <a:endParaRPr sz="2800">
              <a:latin typeface="等线"/>
              <a:cs typeface="等线"/>
            </a:endParaRPr>
          </a:p>
        </p:txBody>
      </p:sp>
      <p:sp>
        <p:nvSpPr>
          <p:cNvPr id="9" name="object 5">
            <a:extLst>
              <a:ext uri="{FF2B5EF4-FFF2-40B4-BE49-F238E27FC236}">
                <a16:creationId xmlns:a16="http://schemas.microsoft.com/office/drawing/2014/main" id="{ACEA5BEA-6CF2-21A6-8023-668F5F95D054}"/>
              </a:ext>
            </a:extLst>
          </p:cNvPr>
          <p:cNvSpPr/>
          <p:nvPr/>
        </p:nvSpPr>
        <p:spPr>
          <a:xfrm>
            <a:off x="1763267" y="5095950"/>
            <a:ext cx="4463796" cy="9753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103931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139</a:t>
            </a:fld>
            <a:endParaRPr lang="en-CN"/>
          </a:p>
        </p:txBody>
      </p:sp>
      <p:sp>
        <p:nvSpPr>
          <p:cNvPr id="7" name="object 5">
            <a:extLst>
              <a:ext uri="{FF2B5EF4-FFF2-40B4-BE49-F238E27FC236}">
                <a16:creationId xmlns:a16="http://schemas.microsoft.com/office/drawing/2014/main" id="{DAB286AC-6474-6C57-BC87-632FAFF3942A}"/>
              </a:ext>
            </a:extLst>
          </p:cNvPr>
          <p:cNvSpPr/>
          <p:nvPr/>
        </p:nvSpPr>
        <p:spPr>
          <a:xfrm>
            <a:off x="2215895" y="0"/>
            <a:ext cx="7760208" cy="6857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746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97608" y="1031760"/>
            <a:ext cx="2139697" cy="5484862"/>
            <a:chOff x="673607" y="1031760"/>
            <a:chExt cx="2139697" cy="5484862"/>
          </a:xfrm>
        </p:grpSpPr>
        <p:pic>
          <p:nvPicPr>
            <p:cNvPr id="3" name="object 3"/>
            <p:cNvPicPr/>
            <p:nvPr/>
          </p:nvPicPr>
          <p:blipFill>
            <a:blip r:embed="rId2" cstate="print"/>
            <a:stretch>
              <a:fillRect/>
            </a:stretch>
          </p:blipFill>
          <p:spPr>
            <a:xfrm>
              <a:off x="673607" y="1031760"/>
              <a:ext cx="435863" cy="5484862"/>
            </a:xfrm>
            <a:prstGeom prst="rect">
              <a:avLst/>
            </a:prstGeom>
          </p:spPr>
        </p:pic>
        <p:sp>
          <p:nvSpPr>
            <p:cNvPr id="4" name="object 4"/>
            <p:cNvSpPr/>
            <p:nvPr/>
          </p:nvSpPr>
          <p:spPr>
            <a:xfrm>
              <a:off x="891539" y="1051560"/>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4"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1" name="object 11"/>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2" name="object 12"/>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3" name="object 13"/>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4" name="object 14"/>
          <p:cNvGrpSpPr/>
          <p:nvPr/>
        </p:nvGrpSpPr>
        <p:grpSpPr>
          <a:xfrm>
            <a:off x="2313431" y="2040635"/>
            <a:ext cx="2051050" cy="205740"/>
            <a:chOff x="789431" y="2040635"/>
            <a:chExt cx="2051050" cy="205740"/>
          </a:xfrm>
        </p:grpSpPr>
        <p:pic>
          <p:nvPicPr>
            <p:cNvPr id="15" name="object 15"/>
            <p:cNvPicPr/>
            <p:nvPr/>
          </p:nvPicPr>
          <p:blipFill>
            <a:blip r:embed="rId3" cstate="print"/>
            <a:stretch>
              <a:fillRect/>
            </a:stretch>
          </p:blipFill>
          <p:spPr>
            <a:xfrm>
              <a:off x="789431" y="2040635"/>
              <a:ext cx="205740" cy="205740"/>
            </a:xfrm>
            <a:prstGeom prst="rect">
              <a:avLst/>
            </a:prstGeom>
          </p:spPr>
        </p:pic>
        <p:sp>
          <p:nvSpPr>
            <p:cNvPr id="16" name="object 16"/>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7" name="object 17"/>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8" name="object 18"/>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19" name="object 19"/>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grpSp>
        <p:nvGrpSpPr>
          <p:cNvPr id="20" name="object 20"/>
          <p:cNvGrpSpPr/>
          <p:nvPr/>
        </p:nvGrpSpPr>
        <p:grpSpPr>
          <a:xfrm>
            <a:off x="2313431" y="3525011"/>
            <a:ext cx="2051050" cy="205740"/>
            <a:chOff x="789431" y="3525011"/>
            <a:chExt cx="2051050" cy="205740"/>
          </a:xfrm>
        </p:grpSpPr>
        <p:pic>
          <p:nvPicPr>
            <p:cNvPr id="21" name="object 21"/>
            <p:cNvPicPr/>
            <p:nvPr/>
          </p:nvPicPr>
          <p:blipFill>
            <a:blip r:embed="rId4" cstate="print"/>
            <a:stretch>
              <a:fillRect/>
            </a:stretch>
          </p:blipFill>
          <p:spPr>
            <a:xfrm>
              <a:off x="789431" y="3525011"/>
              <a:ext cx="205740" cy="205739"/>
            </a:xfrm>
            <a:prstGeom prst="rect">
              <a:avLst/>
            </a:prstGeom>
          </p:spPr>
        </p:pic>
        <p:sp>
          <p:nvSpPr>
            <p:cNvPr id="22" name="object 22"/>
            <p:cNvSpPr/>
            <p:nvPr/>
          </p:nvSpPr>
          <p:spPr>
            <a:xfrm>
              <a:off x="995934" y="3627881"/>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3" name="object 23"/>
          <p:cNvSpPr txBox="1"/>
          <p:nvPr/>
        </p:nvSpPr>
        <p:spPr>
          <a:xfrm>
            <a:off x="3125414" y="3275436"/>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2014</a:t>
            </a:r>
            <a:endParaRPr>
              <a:latin typeface="Arial"/>
              <a:cs typeface="Arial"/>
            </a:endParaRPr>
          </a:p>
        </p:txBody>
      </p:sp>
      <p:sp>
        <p:nvSpPr>
          <p:cNvPr id="24" name="object 24"/>
          <p:cNvSpPr/>
          <p:nvPr/>
        </p:nvSpPr>
        <p:spPr>
          <a:xfrm>
            <a:off x="4358639" y="3328418"/>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C0504D">
              <a:alpha val="50195"/>
            </a:srgbClr>
          </a:solidFill>
        </p:spPr>
        <p:txBody>
          <a:bodyPr wrap="square" lIns="0" tIns="0" rIns="0" bIns="0" rtlCol="0"/>
          <a:lstStyle/>
          <a:p>
            <a:endParaRPr/>
          </a:p>
        </p:txBody>
      </p:sp>
      <p:sp>
        <p:nvSpPr>
          <p:cNvPr id="25" name="object 25"/>
          <p:cNvSpPr txBox="1"/>
          <p:nvPr/>
        </p:nvSpPr>
        <p:spPr>
          <a:xfrm>
            <a:off x="4837776" y="3452745"/>
            <a:ext cx="540385"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GANs</a:t>
            </a:r>
            <a:endParaRPr>
              <a:latin typeface="Calibri"/>
              <a:cs typeface="Calibri"/>
            </a:endParaRPr>
          </a:p>
        </p:txBody>
      </p:sp>
      <p:grpSp>
        <p:nvGrpSpPr>
          <p:cNvPr id="26" name="object 26"/>
          <p:cNvGrpSpPr/>
          <p:nvPr/>
        </p:nvGrpSpPr>
        <p:grpSpPr>
          <a:xfrm>
            <a:off x="2313431" y="2770632"/>
            <a:ext cx="2051050" cy="205740"/>
            <a:chOff x="789431" y="2770632"/>
            <a:chExt cx="2051050" cy="205740"/>
          </a:xfrm>
        </p:grpSpPr>
        <p:pic>
          <p:nvPicPr>
            <p:cNvPr id="27" name="object 27"/>
            <p:cNvPicPr/>
            <p:nvPr/>
          </p:nvPicPr>
          <p:blipFill>
            <a:blip r:embed="rId5" cstate="print"/>
            <a:stretch>
              <a:fillRect/>
            </a:stretch>
          </p:blipFill>
          <p:spPr>
            <a:xfrm>
              <a:off x="789431" y="2770632"/>
              <a:ext cx="205740" cy="205740"/>
            </a:xfrm>
            <a:prstGeom prst="rect">
              <a:avLst/>
            </a:prstGeom>
          </p:spPr>
        </p:pic>
        <p:sp>
          <p:nvSpPr>
            <p:cNvPr id="28" name="object 28"/>
            <p:cNvSpPr/>
            <p:nvPr/>
          </p:nvSpPr>
          <p:spPr>
            <a:xfrm>
              <a:off x="995934" y="2875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9" name="object 29"/>
          <p:cNvSpPr txBox="1"/>
          <p:nvPr/>
        </p:nvSpPr>
        <p:spPr>
          <a:xfrm>
            <a:off x="3125415" y="252170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2012</a:t>
            </a:r>
            <a:endParaRPr>
              <a:latin typeface="Arial"/>
              <a:cs typeface="Arial"/>
            </a:endParaRPr>
          </a:p>
        </p:txBody>
      </p:sp>
      <p:sp>
        <p:nvSpPr>
          <p:cNvPr id="30" name="object 30"/>
          <p:cNvSpPr/>
          <p:nvPr/>
        </p:nvSpPr>
        <p:spPr>
          <a:xfrm>
            <a:off x="4358639" y="2574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31" name="object 31"/>
          <p:cNvSpPr txBox="1"/>
          <p:nvPr/>
        </p:nvSpPr>
        <p:spPr>
          <a:xfrm>
            <a:off x="4729603" y="2699015"/>
            <a:ext cx="75755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AlexNet</a:t>
            </a:r>
            <a:endParaRPr>
              <a:latin typeface="Calibri"/>
              <a:cs typeface="Calibri"/>
            </a:endParaRPr>
          </a:p>
        </p:txBody>
      </p:sp>
      <p:grpSp>
        <p:nvGrpSpPr>
          <p:cNvPr id="32" name="object 32"/>
          <p:cNvGrpSpPr/>
          <p:nvPr/>
        </p:nvGrpSpPr>
        <p:grpSpPr>
          <a:xfrm>
            <a:off x="7170737" y="1164415"/>
            <a:ext cx="3907154" cy="5200015"/>
            <a:chOff x="4756403" y="827532"/>
            <a:chExt cx="3907154" cy="5200015"/>
          </a:xfrm>
        </p:grpSpPr>
        <p:pic>
          <p:nvPicPr>
            <p:cNvPr id="33" name="object 33"/>
            <p:cNvPicPr/>
            <p:nvPr/>
          </p:nvPicPr>
          <p:blipFill>
            <a:blip r:embed="rId6" cstate="print"/>
            <a:stretch>
              <a:fillRect/>
            </a:stretch>
          </p:blipFill>
          <p:spPr>
            <a:xfrm>
              <a:off x="4756403" y="4044696"/>
              <a:ext cx="3906713" cy="1982723"/>
            </a:xfrm>
            <a:prstGeom prst="rect">
              <a:avLst/>
            </a:prstGeom>
          </p:spPr>
        </p:pic>
        <p:pic>
          <p:nvPicPr>
            <p:cNvPr id="34" name="object 34"/>
            <p:cNvPicPr/>
            <p:nvPr/>
          </p:nvPicPr>
          <p:blipFill>
            <a:blip r:embed="rId7" cstate="print"/>
            <a:stretch>
              <a:fillRect/>
            </a:stretch>
          </p:blipFill>
          <p:spPr>
            <a:xfrm>
              <a:off x="4885944" y="827532"/>
              <a:ext cx="3656075" cy="2628899"/>
            </a:xfrm>
            <a:prstGeom prst="rect">
              <a:avLst/>
            </a:prstGeom>
          </p:spPr>
        </p:pic>
      </p:grpSp>
      <p:sp>
        <p:nvSpPr>
          <p:cNvPr id="35" name="object 35"/>
          <p:cNvSpPr txBox="1"/>
          <p:nvPr/>
        </p:nvSpPr>
        <p:spPr>
          <a:xfrm>
            <a:off x="11137707" y="5019042"/>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36" name="object 36"/>
          <p:cNvSpPr txBox="1"/>
          <p:nvPr/>
        </p:nvSpPr>
        <p:spPr>
          <a:xfrm>
            <a:off x="11006903" y="2136705"/>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37" name="object 37"/>
          <p:cNvSpPr txBox="1"/>
          <p:nvPr/>
        </p:nvSpPr>
        <p:spPr>
          <a:xfrm>
            <a:off x="8352851" y="3844405"/>
            <a:ext cx="2007235"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由</a:t>
            </a:r>
            <a:r>
              <a:rPr spc="-10" dirty="0">
                <a:latin typeface="Arial"/>
                <a:cs typeface="Arial"/>
              </a:rPr>
              <a:t>GANs</a:t>
            </a:r>
            <a:r>
              <a:rPr dirty="0">
                <a:latin typeface="MS PMincho"/>
                <a:cs typeface="MS PMincho"/>
              </a:rPr>
              <a:t>生成的</a:t>
            </a:r>
            <a:r>
              <a:rPr dirty="0">
                <a:latin typeface="SimSun"/>
                <a:cs typeface="SimSun"/>
              </a:rPr>
              <a:t>图</a:t>
            </a:r>
            <a:r>
              <a:rPr spc="-50" dirty="0">
                <a:latin typeface="MS PMincho"/>
                <a:cs typeface="MS PMincho"/>
              </a:rPr>
              <a:t>片</a:t>
            </a:r>
            <a:endParaRPr>
              <a:latin typeface="MS PMincho"/>
              <a:cs typeface="MS PMincho"/>
            </a:endParaRPr>
          </a:p>
        </p:txBody>
      </p:sp>
      <p:sp>
        <p:nvSpPr>
          <p:cNvPr id="38" name="object 38"/>
          <p:cNvSpPr txBox="1"/>
          <p:nvPr/>
        </p:nvSpPr>
        <p:spPr>
          <a:xfrm>
            <a:off x="8122193" y="6405182"/>
            <a:ext cx="2235835"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基于</a:t>
            </a:r>
            <a:r>
              <a:rPr spc="-10" dirty="0">
                <a:latin typeface="Arial"/>
                <a:cs typeface="Arial"/>
              </a:rPr>
              <a:t>GANs</a:t>
            </a:r>
            <a:r>
              <a:rPr dirty="0">
                <a:latin typeface="MS PMincho"/>
                <a:cs typeface="MS PMincho"/>
              </a:rPr>
              <a:t>的</a:t>
            </a:r>
            <a:r>
              <a:rPr dirty="0">
                <a:latin typeface="SimSun"/>
                <a:cs typeface="SimSun"/>
              </a:rPr>
              <a:t>风</a:t>
            </a:r>
            <a:r>
              <a:rPr dirty="0">
                <a:latin typeface="MS PMincho"/>
                <a:cs typeface="MS PMincho"/>
              </a:rPr>
              <a:t>格</a:t>
            </a:r>
            <a:r>
              <a:rPr spc="-25" dirty="0">
                <a:latin typeface="SimSun"/>
                <a:cs typeface="SimSun"/>
              </a:rPr>
              <a:t>转换</a:t>
            </a:r>
            <a:endParaRPr>
              <a:latin typeface="SimSun"/>
              <a:cs typeface="SimSun"/>
            </a:endParaRPr>
          </a:p>
        </p:txBody>
      </p:sp>
      <p:sp>
        <p:nvSpPr>
          <p:cNvPr id="41" name="标题 40">
            <a:extLst>
              <a:ext uri="{FF2B5EF4-FFF2-40B4-BE49-F238E27FC236}">
                <a16:creationId xmlns:a16="http://schemas.microsoft.com/office/drawing/2014/main" id="{D2AE1465-F1E6-AA4E-B836-DD696DA65A54}"/>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US" dirty="0"/>
              <a:t>GPT</a:t>
            </a:r>
            <a:r>
              <a:rPr lang="en-US" altLang="zh-CN" dirty="0"/>
              <a:t>-</a:t>
            </a:r>
            <a:r>
              <a:rPr lang="en-US" dirty="0"/>
              <a:t>2</a:t>
            </a:r>
            <a:endParaRPr lang="en-CN" dirty="0"/>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140</a:t>
            </a:fld>
            <a:endParaRPr lang="en-CN"/>
          </a:p>
        </p:txBody>
      </p:sp>
      <p:sp>
        <p:nvSpPr>
          <p:cNvPr id="7" name="object 3">
            <a:extLst>
              <a:ext uri="{FF2B5EF4-FFF2-40B4-BE49-F238E27FC236}">
                <a16:creationId xmlns:a16="http://schemas.microsoft.com/office/drawing/2014/main" id="{974F9AFB-564F-BA6C-D242-A2D0E77A94B1}"/>
              </a:ext>
            </a:extLst>
          </p:cNvPr>
          <p:cNvSpPr/>
          <p:nvPr/>
        </p:nvSpPr>
        <p:spPr>
          <a:xfrm>
            <a:off x="329184" y="909827"/>
            <a:ext cx="11719560" cy="48630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387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Big Model</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141</a:t>
            </a:fld>
            <a:endParaRPr lang="en-CN"/>
          </a:p>
        </p:txBody>
      </p:sp>
      <p:sp>
        <p:nvSpPr>
          <p:cNvPr id="7" name="object 4">
            <a:extLst>
              <a:ext uri="{FF2B5EF4-FFF2-40B4-BE49-F238E27FC236}">
                <a16:creationId xmlns:a16="http://schemas.microsoft.com/office/drawing/2014/main" id="{5754FA6D-A92A-0E53-326E-EC8F17478E92}"/>
              </a:ext>
            </a:extLst>
          </p:cNvPr>
          <p:cNvSpPr/>
          <p:nvPr/>
        </p:nvSpPr>
        <p:spPr>
          <a:xfrm>
            <a:off x="934211" y="885444"/>
            <a:ext cx="10172700" cy="55869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317137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E19-DA76-1121-76DE-D5063B38C204}"/>
              </a:ext>
            </a:extLst>
          </p:cNvPr>
          <p:cNvSpPr>
            <a:spLocks noGrp="1"/>
          </p:cNvSpPr>
          <p:nvPr>
            <p:ph type="title"/>
          </p:nvPr>
        </p:nvSpPr>
        <p:spPr/>
        <p:txBody>
          <a:bodyPr/>
          <a:lstStyle/>
          <a:p>
            <a:r>
              <a:rPr lang="en-CN" dirty="0"/>
              <a:t>T5</a:t>
            </a:r>
          </a:p>
        </p:txBody>
      </p:sp>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142</a:t>
            </a:fld>
            <a:endParaRPr lang="en-CN"/>
          </a:p>
        </p:txBody>
      </p:sp>
      <p:sp>
        <p:nvSpPr>
          <p:cNvPr id="7" name="object 3">
            <a:extLst>
              <a:ext uri="{FF2B5EF4-FFF2-40B4-BE49-F238E27FC236}">
                <a16:creationId xmlns:a16="http://schemas.microsoft.com/office/drawing/2014/main" id="{C2EEE63B-431F-32EC-B8B6-5C8384D20081}"/>
              </a:ext>
            </a:extLst>
          </p:cNvPr>
          <p:cNvSpPr/>
          <p:nvPr/>
        </p:nvSpPr>
        <p:spPr>
          <a:xfrm>
            <a:off x="1162777" y="1059366"/>
            <a:ext cx="10021825" cy="54640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79401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en-CN" dirty="0"/>
              <a:t>T5</a:t>
            </a:r>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143</a:t>
            </a:fld>
            <a:endParaRPr lang="en-CN"/>
          </a:p>
        </p:txBody>
      </p:sp>
      <p:sp>
        <p:nvSpPr>
          <p:cNvPr id="7" name="object 3">
            <a:extLst>
              <a:ext uri="{FF2B5EF4-FFF2-40B4-BE49-F238E27FC236}">
                <a16:creationId xmlns:a16="http://schemas.microsoft.com/office/drawing/2014/main" id="{81BC0BEB-D978-A8AF-EB35-8B576C56639F}"/>
              </a:ext>
            </a:extLst>
          </p:cNvPr>
          <p:cNvSpPr/>
          <p:nvPr/>
        </p:nvSpPr>
        <p:spPr>
          <a:xfrm>
            <a:off x="1299972" y="813816"/>
            <a:ext cx="9592056" cy="544068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3212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en-CN" dirty="0"/>
              <a:t>BART</a:t>
            </a:r>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144</a:t>
            </a:fld>
            <a:endParaRPr lang="en-CN"/>
          </a:p>
        </p:txBody>
      </p:sp>
      <p:sp>
        <p:nvSpPr>
          <p:cNvPr id="7" name="object 3">
            <a:extLst>
              <a:ext uri="{FF2B5EF4-FFF2-40B4-BE49-F238E27FC236}">
                <a16:creationId xmlns:a16="http://schemas.microsoft.com/office/drawing/2014/main" id="{3E198A73-6A21-F169-56EC-62B7DBDDB867}"/>
              </a:ext>
            </a:extLst>
          </p:cNvPr>
          <p:cNvSpPr/>
          <p:nvPr/>
        </p:nvSpPr>
        <p:spPr>
          <a:xfrm>
            <a:off x="2324861" y="841827"/>
            <a:ext cx="5228844" cy="1580388"/>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D3E59F90-928D-31A3-63D6-E38AFBFB3E1A}"/>
              </a:ext>
            </a:extLst>
          </p:cNvPr>
          <p:cNvSpPr txBox="1"/>
          <p:nvPr/>
        </p:nvSpPr>
        <p:spPr>
          <a:xfrm>
            <a:off x="9018651" y="1226129"/>
            <a:ext cx="837565" cy="298450"/>
          </a:xfrm>
          <a:prstGeom prst="rect">
            <a:avLst/>
          </a:prstGeom>
        </p:spPr>
        <p:txBody>
          <a:bodyPr vert="horz" wrap="square" lIns="0" tIns="0" rIns="0" bIns="0" rtlCol="0">
            <a:spAutoFit/>
          </a:bodyPr>
          <a:lstStyle/>
          <a:p>
            <a:pPr marL="12700">
              <a:lnSpc>
                <a:spcPct val="100000"/>
              </a:lnSpc>
            </a:pPr>
            <a:r>
              <a:rPr sz="1800" spc="-10" dirty="0">
                <a:latin typeface="Calibri"/>
                <a:cs typeface="Calibri"/>
              </a:rPr>
              <a:t>ACL2020</a:t>
            </a:r>
            <a:endParaRPr sz="1800">
              <a:latin typeface="Calibri"/>
              <a:cs typeface="Calibri"/>
            </a:endParaRPr>
          </a:p>
        </p:txBody>
      </p:sp>
      <p:sp>
        <p:nvSpPr>
          <p:cNvPr id="9" name="object 5">
            <a:extLst>
              <a:ext uri="{FF2B5EF4-FFF2-40B4-BE49-F238E27FC236}">
                <a16:creationId xmlns:a16="http://schemas.microsoft.com/office/drawing/2014/main" id="{19816AF4-5125-2D2E-53C4-EFE570908BEB}"/>
              </a:ext>
            </a:extLst>
          </p:cNvPr>
          <p:cNvSpPr/>
          <p:nvPr/>
        </p:nvSpPr>
        <p:spPr>
          <a:xfrm>
            <a:off x="2934461" y="2623382"/>
            <a:ext cx="5843016" cy="38541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67725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en-US" dirty="0"/>
              <a:t>BART</a:t>
            </a:r>
            <a:endParaRPr lang="en-CN" dirty="0"/>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145</a:t>
            </a:fld>
            <a:endParaRPr lang="en-CN"/>
          </a:p>
        </p:txBody>
      </p:sp>
      <p:sp>
        <p:nvSpPr>
          <p:cNvPr id="7" name="object 3">
            <a:extLst>
              <a:ext uri="{FF2B5EF4-FFF2-40B4-BE49-F238E27FC236}">
                <a16:creationId xmlns:a16="http://schemas.microsoft.com/office/drawing/2014/main" id="{3DCD5508-C841-FC1E-0E7C-963769CDF2BF}"/>
              </a:ext>
            </a:extLst>
          </p:cNvPr>
          <p:cNvSpPr/>
          <p:nvPr/>
        </p:nvSpPr>
        <p:spPr>
          <a:xfrm>
            <a:off x="3555491" y="841247"/>
            <a:ext cx="5521452" cy="3639312"/>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6CF65E84-7BDC-D1F9-BCED-31A14CF1EF5F}"/>
              </a:ext>
            </a:extLst>
          </p:cNvPr>
          <p:cNvSpPr/>
          <p:nvPr/>
        </p:nvSpPr>
        <p:spPr>
          <a:xfrm>
            <a:off x="2718816" y="4584191"/>
            <a:ext cx="7447788" cy="17724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28235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zh-CN" altLang="en-US" spc="-5" dirty="0"/>
              <a:t>大语言模型 </a:t>
            </a:r>
            <a:r>
              <a:rPr lang="en-US" altLang="zh-CN" spc="-5" dirty="0"/>
              <a:t>–</a:t>
            </a:r>
            <a:r>
              <a:rPr lang="zh-CN" altLang="en-US" spc="-60" dirty="0"/>
              <a:t> </a:t>
            </a:r>
            <a:r>
              <a:rPr lang="en-US" spc="-10" dirty="0"/>
              <a:t>GPT</a:t>
            </a:r>
            <a:r>
              <a:rPr lang="en-US" altLang="zh-CN" spc="-10" dirty="0"/>
              <a:t>-</a:t>
            </a:r>
            <a:r>
              <a:rPr lang="en-US" spc="-10" dirty="0"/>
              <a:t>3</a:t>
            </a:r>
            <a:endParaRPr lang="en-CN" dirty="0"/>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146</a:t>
            </a:fld>
            <a:endParaRPr lang="en-CN"/>
          </a:p>
        </p:txBody>
      </p:sp>
      <p:sp>
        <p:nvSpPr>
          <p:cNvPr id="7" name="object 4">
            <a:extLst>
              <a:ext uri="{FF2B5EF4-FFF2-40B4-BE49-F238E27FC236}">
                <a16:creationId xmlns:a16="http://schemas.microsoft.com/office/drawing/2014/main" id="{6E1295BD-6284-AC3E-21A9-F245A8E7A342}"/>
              </a:ext>
            </a:extLst>
          </p:cNvPr>
          <p:cNvSpPr/>
          <p:nvPr/>
        </p:nvSpPr>
        <p:spPr>
          <a:xfrm>
            <a:off x="934211" y="885444"/>
            <a:ext cx="10172700" cy="5586984"/>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DE604930-670E-C04B-B0CF-E8DE1620B548}"/>
              </a:ext>
            </a:extLst>
          </p:cNvPr>
          <p:cNvSpPr txBox="1"/>
          <p:nvPr/>
        </p:nvSpPr>
        <p:spPr>
          <a:xfrm>
            <a:off x="3836289" y="3006725"/>
            <a:ext cx="5974715" cy="525780"/>
          </a:xfrm>
          <a:prstGeom prst="rect">
            <a:avLst/>
          </a:prstGeom>
        </p:spPr>
        <p:txBody>
          <a:bodyPr vert="horz" wrap="square" lIns="0" tIns="0" rIns="0" bIns="0" rtlCol="0">
            <a:spAutoFit/>
          </a:bodyPr>
          <a:lstStyle/>
          <a:p>
            <a:pPr marL="12700">
              <a:lnSpc>
                <a:spcPct val="100000"/>
              </a:lnSpc>
            </a:pPr>
            <a:r>
              <a:rPr sz="3200" b="1" spc="-5" dirty="0">
                <a:solidFill>
                  <a:srgbClr val="C00000"/>
                </a:solidFill>
                <a:latin typeface="Calibri"/>
                <a:cs typeface="Calibri"/>
              </a:rPr>
              <a:t>OpenAI</a:t>
            </a:r>
            <a:r>
              <a:rPr sz="3200" b="1" spc="-5" dirty="0">
                <a:solidFill>
                  <a:srgbClr val="C00000"/>
                </a:solidFill>
                <a:latin typeface="微软雅黑"/>
                <a:cs typeface="微软雅黑"/>
              </a:rPr>
              <a:t>的</a:t>
            </a:r>
            <a:r>
              <a:rPr sz="3200" b="1" spc="-5" dirty="0">
                <a:solidFill>
                  <a:srgbClr val="C00000"/>
                </a:solidFill>
                <a:latin typeface="Calibri"/>
                <a:cs typeface="Calibri"/>
              </a:rPr>
              <a:t>GPT-3</a:t>
            </a:r>
            <a:r>
              <a:rPr sz="3200" b="1" spc="-5" dirty="0">
                <a:solidFill>
                  <a:srgbClr val="C00000"/>
                </a:solidFill>
                <a:latin typeface="微软雅黑"/>
                <a:cs typeface="微软雅黑"/>
              </a:rPr>
              <a:t>花费了</a:t>
            </a:r>
            <a:r>
              <a:rPr sz="3200" b="1" spc="-5" dirty="0">
                <a:solidFill>
                  <a:srgbClr val="C00000"/>
                </a:solidFill>
                <a:latin typeface="Calibri"/>
                <a:cs typeface="Calibri"/>
              </a:rPr>
              <a:t>1200</a:t>
            </a:r>
            <a:r>
              <a:rPr sz="3200" b="1" spc="-5" dirty="0">
                <a:solidFill>
                  <a:srgbClr val="C00000"/>
                </a:solidFill>
                <a:latin typeface="微软雅黑"/>
                <a:cs typeface="微软雅黑"/>
              </a:rPr>
              <a:t>万美元</a:t>
            </a:r>
            <a:endParaRPr sz="3200" dirty="0">
              <a:latin typeface="微软雅黑"/>
              <a:cs typeface="微软雅黑"/>
            </a:endParaRPr>
          </a:p>
        </p:txBody>
      </p:sp>
    </p:spTree>
    <p:extLst>
      <p:ext uri="{BB962C8B-B14F-4D97-AF65-F5344CB8AC3E}">
        <p14:creationId xmlns:p14="http://schemas.microsoft.com/office/powerpoint/2010/main" val="28122205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zh-CN" altLang="en-US" spc="-5" dirty="0"/>
              <a:t>大语言模型 </a:t>
            </a:r>
            <a:r>
              <a:rPr lang="en-US" altLang="zh-CN" spc="-5" dirty="0"/>
              <a:t>–</a:t>
            </a:r>
            <a:r>
              <a:rPr lang="zh-CN" altLang="en-US" spc="-60" dirty="0"/>
              <a:t> </a:t>
            </a:r>
            <a:r>
              <a:rPr lang="en-US" spc="-10" dirty="0"/>
              <a:t>GPT</a:t>
            </a:r>
            <a:r>
              <a:rPr lang="en-US" altLang="zh-CN" spc="-10" dirty="0"/>
              <a:t>-</a:t>
            </a:r>
            <a:r>
              <a:rPr lang="en-US" spc="-10" dirty="0"/>
              <a:t>3</a:t>
            </a:r>
            <a:endParaRPr lang="en-CN" dirty="0"/>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147</a:t>
            </a:fld>
            <a:endParaRPr lang="en-CN"/>
          </a:p>
        </p:txBody>
      </p:sp>
      <p:sp>
        <p:nvSpPr>
          <p:cNvPr id="7" name="object 6">
            <a:extLst>
              <a:ext uri="{FF2B5EF4-FFF2-40B4-BE49-F238E27FC236}">
                <a16:creationId xmlns:a16="http://schemas.microsoft.com/office/drawing/2014/main" id="{C621A078-90A9-39CB-63F3-2698271447C0}"/>
              </a:ext>
            </a:extLst>
          </p:cNvPr>
          <p:cNvSpPr txBox="1"/>
          <p:nvPr/>
        </p:nvSpPr>
        <p:spPr>
          <a:xfrm>
            <a:off x="4992625" y="1331536"/>
            <a:ext cx="1262380" cy="541655"/>
          </a:xfrm>
          <a:prstGeom prst="rect">
            <a:avLst/>
          </a:prstGeom>
        </p:spPr>
        <p:txBody>
          <a:bodyPr vert="horz" wrap="square" lIns="0" tIns="0" rIns="0" bIns="0" rtlCol="0">
            <a:spAutoFit/>
          </a:bodyPr>
          <a:lstStyle/>
          <a:p>
            <a:pPr marL="12700">
              <a:lnSpc>
                <a:spcPct val="100000"/>
              </a:lnSpc>
            </a:pPr>
            <a:r>
              <a:rPr sz="3300" dirty="0">
                <a:latin typeface="微软雅黑"/>
                <a:cs typeface="微软雅黑"/>
              </a:rPr>
              <a:t>GPT</a:t>
            </a:r>
            <a:r>
              <a:rPr sz="3300" spc="-5" dirty="0">
                <a:latin typeface="微软雅黑"/>
                <a:cs typeface="微软雅黑"/>
              </a:rPr>
              <a:t>-</a:t>
            </a:r>
            <a:r>
              <a:rPr sz="3300" dirty="0">
                <a:latin typeface="微软雅黑"/>
                <a:cs typeface="微软雅黑"/>
              </a:rPr>
              <a:t>3</a:t>
            </a:r>
            <a:endParaRPr sz="3300">
              <a:latin typeface="微软雅黑"/>
              <a:cs typeface="微软雅黑"/>
            </a:endParaRPr>
          </a:p>
        </p:txBody>
      </p:sp>
      <p:sp>
        <p:nvSpPr>
          <p:cNvPr id="8" name="object 7">
            <a:extLst>
              <a:ext uri="{FF2B5EF4-FFF2-40B4-BE49-F238E27FC236}">
                <a16:creationId xmlns:a16="http://schemas.microsoft.com/office/drawing/2014/main" id="{663F15B0-56FC-DF64-94FE-0B1BFA16880D}"/>
              </a:ext>
            </a:extLst>
          </p:cNvPr>
          <p:cNvSpPr/>
          <p:nvPr/>
        </p:nvSpPr>
        <p:spPr>
          <a:xfrm>
            <a:off x="2352041" y="1900243"/>
            <a:ext cx="6957059" cy="3898391"/>
          </a:xfrm>
          <a:prstGeom prst="rect">
            <a:avLst/>
          </a:prstGeom>
          <a:blipFill>
            <a:blip r:embed="rId2"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76D089DF-EC3F-9288-5301-5FDBF0968A25}"/>
              </a:ext>
            </a:extLst>
          </p:cNvPr>
          <p:cNvSpPr txBox="1"/>
          <p:nvPr/>
        </p:nvSpPr>
        <p:spPr>
          <a:xfrm>
            <a:off x="7152769" y="1388813"/>
            <a:ext cx="1250315" cy="299085"/>
          </a:xfrm>
          <a:prstGeom prst="rect">
            <a:avLst/>
          </a:prstGeom>
        </p:spPr>
        <p:txBody>
          <a:bodyPr vert="horz" wrap="square" lIns="0" tIns="0" rIns="0" bIns="0" rtlCol="0">
            <a:spAutoFit/>
          </a:bodyPr>
          <a:lstStyle/>
          <a:p>
            <a:pPr marL="12700">
              <a:lnSpc>
                <a:spcPct val="100000"/>
              </a:lnSpc>
            </a:pPr>
            <a:r>
              <a:rPr sz="1800" b="1" spc="-15" dirty="0">
                <a:solidFill>
                  <a:srgbClr val="FF0000"/>
                </a:solidFill>
                <a:latin typeface="Calibri"/>
                <a:cs typeface="Calibri"/>
              </a:rPr>
              <a:t>May</a:t>
            </a:r>
            <a:r>
              <a:rPr sz="1800" b="1" spc="-85" dirty="0">
                <a:solidFill>
                  <a:srgbClr val="FF0000"/>
                </a:solidFill>
                <a:latin typeface="Calibri"/>
                <a:cs typeface="Calibri"/>
              </a:rPr>
              <a:t> </a:t>
            </a:r>
            <a:r>
              <a:rPr sz="1800" b="1" dirty="0">
                <a:solidFill>
                  <a:srgbClr val="FF0000"/>
                </a:solidFill>
                <a:latin typeface="Calibri"/>
                <a:cs typeface="Calibri"/>
              </a:rPr>
              <a:t>28,2020</a:t>
            </a:r>
            <a:endParaRPr sz="1800">
              <a:latin typeface="Calibri"/>
              <a:cs typeface="Calibri"/>
            </a:endParaRPr>
          </a:p>
        </p:txBody>
      </p:sp>
      <p:sp>
        <p:nvSpPr>
          <p:cNvPr id="10" name="object 9">
            <a:extLst>
              <a:ext uri="{FF2B5EF4-FFF2-40B4-BE49-F238E27FC236}">
                <a16:creationId xmlns:a16="http://schemas.microsoft.com/office/drawing/2014/main" id="{39A35DA4-C19F-9AB8-D185-1BE051C30196}"/>
              </a:ext>
            </a:extLst>
          </p:cNvPr>
          <p:cNvSpPr/>
          <p:nvPr/>
        </p:nvSpPr>
        <p:spPr>
          <a:xfrm>
            <a:off x="6019548" y="5540190"/>
            <a:ext cx="1263650" cy="330200"/>
          </a:xfrm>
          <a:custGeom>
            <a:avLst/>
            <a:gdLst/>
            <a:ahLst/>
            <a:cxnLst/>
            <a:rect l="l" t="t" r="r" b="b"/>
            <a:pathLst>
              <a:path w="1263650" h="330200">
                <a:moveTo>
                  <a:pt x="57276" y="25272"/>
                </a:moveTo>
                <a:lnTo>
                  <a:pt x="57276" y="31749"/>
                </a:lnTo>
                <a:lnTo>
                  <a:pt x="50800" y="37845"/>
                </a:lnTo>
                <a:lnTo>
                  <a:pt x="38226" y="50799"/>
                </a:lnTo>
                <a:lnTo>
                  <a:pt x="38226" y="56895"/>
                </a:lnTo>
                <a:lnTo>
                  <a:pt x="25653" y="82422"/>
                </a:lnTo>
                <a:lnTo>
                  <a:pt x="13080" y="95122"/>
                </a:lnTo>
                <a:lnTo>
                  <a:pt x="6603" y="107695"/>
                </a:lnTo>
                <a:lnTo>
                  <a:pt x="0" y="126745"/>
                </a:lnTo>
                <a:lnTo>
                  <a:pt x="0" y="145795"/>
                </a:lnTo>
                <a:lnTo>
                  <a:pt x="0" y="171449"/>
                </a:lnTo>
                <a:lnTo>
                  <a:pt x="0" y="177545"/>
                </a:lnTo>
                <a:lnTo>
                  <a:pt x="13080" y="209549"/>
                </a:lnTo>
                <a:lnTo>
                  <a:pt x="44703" y="247395"/>
                </a:lnTo>
                <a:lnTo>
                  <a:pt x="82803" y="272922"/>
                </a:lnTo>
                <a:lnTo>
                  <a:pt x="82803" y="279399"/>
                </a:lnTo>
                <a:lnTo>
                  <a:pt x="146176" y="304545"/>
                </a:lnTo>
                <a:lnTo>
                  <a:pt x="152653" y="304545"/>
                </a:lnTo>
                <a:lnTo>
                  <a:pt x="241300" y="323672"/>
                </a:lnTo>
                <a:lnTo>
                  <a:pt x="349250" y="330149"/>
                </a:lnTo>
                <a:lnTo>
                  <a:pt x="362203" y="330149"/>
                </a:lnTo>
                <a:lnTo>
                  <a:pt x="438150" y="330149"/>
                </a:lnTo>
                <a:lnTo>
                  <a:pt x="514476" y="330149"/>
                </a:lnTo>
                <a:lnTo>
                  <a:pt x="603376" y="330149"/>
                </a:lnTo>
                <a:lnTo>
                  <a:pt x="673226" y="330149"/>
                </a:lnTo>
                <a:lnTo>
                  <a:pt x="755650" y="330149"/>
                </a:lnTo>
                <a:lnTo>
                  <a:pt x="819403" y="323672"/>
                </a:lnTo>
                <a:lnTo>
                  <a:pt x="870203" y="317550"/>
                </a:lnTo>
                <a:lnTo>
                  <a:pt x="933576" y="311073"/>
                </a:lnTo>
                <a:lnTo>
                  <a:pt x="990726" y="311073"/>
                </a:lnTo>
                <a:lnTo>
                  <a:pt x="997203" y="311073"/>
                </a:lnTo>
                <a:lnTo>
                  <a:pt x="1041526" y="311073"/>
                </a:lnTo>
                <a:lnTo>
                  <a:pt x="1079753" y="304545"/>
                </a:lnTo>
                <a:lnTo>
                  <a:pt x="1111377" y="304545"/>
                </a:lnTo>
                <a:lnTo>
                  <a:pt x="1143000" y="298449"/>
                </a:lnTo>
                <a:lnTo>
                  <a:pt x="1143000" y="291972"/>
                </a:lnTo>
                <a:lnTo>
                  <a:pt x="1181227" y="279399"/>
                </a:lnTo>
                <a:lnTo>
                  <a:pt x="1200277" y="260349"/>
                </a:lnTo>
                <a:lnTo>
                  <a:pt x="1219327" y="253872"/>
                </a:lnTo>
                <a:lnTo>
                  <a:pt x="1232027" y="247395"/>
                </a:lnTo>
                <a:lnTo>
                  <a:pt x="1244600" y="228599"/>
                </a:lnTo>
                <a:lnTo>
                  <a:pt x="1257553" y="215645"/>
                </a:lnTo>
                <a:lnTo>
                  <a:pt x="1263650" y="196595"/>
                </a:lnTo>
                <a:lnTo>
                  <a:pt x="1263650" y="190499"/>
                </a:lnTo>
                <a:lnTo>
                  <a:pt x="1263650" y="177545"/>
                </a:lnTo>
                <a:lnTo>
                  <a:pt x="1263650" y="164972"/>
                </a:lnTo>
                <a:lnTo>
                  <a:pt x="1257553" y="152272"/>
                </a:lnTo>
                <a:lnTo>
                  <a:pt x="1251077" y="145795"/>
                </a:lnTo>
                <a:lnTo>
                  <a:pt x="1244600" y="133222"/>
                </a:lnTo>
                <a:lnTo>
                  <a:pt x="1212850" y="101599"/>
                </a:lnTo>
                <a:lnTo>
                  <a:pt x="1149603" y="82422"/>
                </a:lnTo>
                <a:lnTo>
                  <a:pt x="1073277" y="63372"/>
                </a:lnTo>
                <a:lnTo>
                  <a:pt x="1022476" y="63372"/>
                </a:lnTo>
                <a:lnTo>
                  <a:pt x="1009903" y="56895"/>
                </a:lnTo>
                <a:lnTo>
                  <a:pt x="990726" y="50799"/>
                </a:lnTo>
                <a:lnTo>
                  <a:pt x="946150" y="44322"/>
                </a:lnTo>
                <a:lnTo>
                  <a:pt x="882776" y="31749"/>
                </a:lnTo>
                <a:lnTo>
                  <a:pt x="793876" y="25272"/>
                </a:lnTo>
                <a:lnTo>
                  <a:pt x="787400" y="25272"/>
                </a:lnTo>
                <a:lnTo>
                  <a:pt x="704976" y="18795"/>
                </a:lnTo>
                <a:lnTo>
                  <a:pt x="660653" y="18795"/>
                </a:lnTo>
                <a:lnTo>
                  <a:pt x="628650" y="12572"/>
                </a:lnTo>
                <a:lnTo>
                  <a:pt x="603376" y="6095"/>
                </a:lnTo>
                <a:lnTo>
                  <a:pt x="552703" y="0"/>
                </a:lnTo>
                <a:lnTo>
                  <a:pt x="273303" y="0"/>
                </a:lnTo>
                <a:lnTo>
                  <a:pt x="235203" y="6095"/>
                </a:lnTo>
                <a:lnTo>
                  <a:pt x="228600" y="6095"/>
                </a:lnTo>
                <a:lnTo>
                  <a:pt x="203453" y="6095"/>
                </a:lnTo>
                <a:lnTo>
                  <a:pt x="190500" y="12572"/>
                </a:lnTo>
                <a:lnTo>
                  <a:pt x="177926" y="12572"/>
                </a:lnTo>
                <a:lnTo>
                  <a:pt x="165353" y="12572"/>
                </a:lnTo>
                <a:lnTo>
                  <a:pt x="152653" y="18795"/>
                </a:lnTo>
                <a:lnTo>
                  <a:pt x="63753" y="18795"/>
                </a:lnTo>
                <a:lnTo>
                  <a:pt x="57276" y="18795"/>
                </a:lnTo>
              </a:path>
            </a:pathLst>
          </a:custGeom>
          <a:ln w="19051">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0233299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zh-CN" altLang="en-US" spc="-5" dirty="0"/>
              <a:t>大语言模型 </a:t>
            </a:r>
            <a:r>
              <a:rPr lang="en-US" altLang="zh-CN" spc="-5" dirty="0"/>
              <a:t>–</a:t>
            </a:r>
            <a:r>
              <a:rPr lang="zh-CN" altLang="en-US" spc="-60" dirty="0"/>
              <a:t> </a:t>
            </a:r>
            <a:r>
              <a:rPr lang="en-US" spc="-10" dirty="0"/>
              <a:t>GPT</a:t>
            </a:r>
            <a:r>
              <a:rPr lang="en-US" altLang="zh-CN" spc="-10" dirty="0"/>
              <a:t>-</a:t>
            </a:r>
            <a:r>
              <a:rPr lang="en-US" spc="-10" dirty="0"/>
              <a:t>3</a:t>
            </a:r>
            <a:endParaRPr lang="en-CN" dirty="0"/>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148</a:t>
            </a:fld>
            <a:endParaRPr lang="en-CN"/>
          </a:p>
        </p:txBody>
      </p:sp>
      <p:sp>
        <p:nvSpPr>
          <p:cNvPr id="7" name="object 2">
            <a:extLst>
              <a:ext uri="{FF2B5EF4-FFF2-40B4-BE49-F238E27FC236}">
                <a16:creationId xmlns:a16="http://schemas.microsoft.com/office/drawing/2014/main" id="{27BEF174-CFEB-DA06-41C3-54016C1BECAB}"/>
              </a:ext>
            </a:extLst>
          </p:cNvPr>
          <p:cNvSpPr/>
          <p:nvPr/>
        </p:nvSpPr>
        <p:spPr>
          <a:xfrm>
            <a:off x="1882106" y="1302722"/>
            <a:ext cx="8583168" cy="4977384"/>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2CBA7D99-1E2B-3C95-E400-9B88283839F7}"/>
              </a:ext>
            </a:extLst>
          </p:cNvPr>
          <p:cNvSpPr txBox="1"/>
          <p:nvPr/>
        </p:nvSpPr>
        <p:spPr>
          <a:xfrm>
            <a:off x="4204717" y="3657600"/>
            <a:ext cx="4386834" cy="705962"/>
          </a:xfrm>
          <a:prstGeom prst="rect">
            <a:avLst/>
          </a:prstGeom>
        </p:spPr>
        <p:txBody>
          <a:bodyPr vert="horz" wrap="square" lIns="0" tIns="28575" rIns="0" bIns="0" rtlCol="0">
            <a:spAutoFit/>
          </a:bodyPr>
          <a:lstStyle/>
          <a:p>
            <a:pPr marL="217170">
              <a:lnSpc>
                <a:spcPct val="100000"/>
              </a:lnSpc>
            </a:pPr>
            <a:r>
              <a:rPr sz="4400" b="1" dirty="0" err="1">
                <a:solidFill>
                  <a:srgbClr val="C00000"/>
                </a:solidFill>
                <a:latin typeface="微软雅黑"/>
                <a:cs typeface="微软雅黑"/>
              </a:rPr>
              <a:t>模型越大越厉害</a:t>
            </a:r>
            <a:endParaRPr sz="4400" dirty="0">
              <a:latin typeface="微软雅黑"/>
              <a:cs typeface="微软雅黑"/>
            </a:endParaRPr>
          </a:p>
        </p:txBody>
      </p:sp>
    </p:spTree>
    <p:extLst>
      <p:ext uri="{BB962C8B-B14F-4D97-AF65-F5344CB8AC3E}">
        <p14:creationId xmlns:p14="http://schemas.microsoft.com/office/powerpoint/2010/main" val="945739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B009-1E99-E878-41E7-10D7C735086D}"/>
              </a:ext>
            </a:extLst>
          </p:cNvPr>
          <p:cNvSpPr>
            <a:spLocks noGrp="1"/>
          </p:cNvSpPr>
          <p:nvPr>
            <p:ph type="title"/>
          </p:nvPr>
        </p:nvSpPr>
        <p:spPr/>
        <p:txBody>
          <a:bodyPr/>
          <a:lstStyle/>
          <a:p>
            <a:r>
              <a:rPr lang="zh-CN" altLang="en-US" spc="-5" dirty="0"/>
              <a:t>大语言模型 </a:t>
            </a:r>
            <a:r>
              <a:rPr lang="en-US" altLang="zh-CN" spc="-5" dirty="0"/>
              <a:t>–</a:t>
            </a:r>
            <a:r>
              <a:rPr lang="zh-CN" altLang="en-US" spc="-60" dirty="0"/>
              <a:t> </a:t>
            </a:r>
            <a:r>
              <a:rPr lang="en-US" spc="-10" dirty="0"/>
              <a:t>GPT</a:t>
            </a:r>
            <a:r>
              <a:rPr lang="en-US" altLang="zh-CN" spc="-10" dirty="0"/>
              <a:t>-</a:t>
            </a:r>
            <a:r>
              <a:rPr lang="en-US" spc="-10" dirty="0"/>
              <a:t>3</a:t>
            </a:r>
            <a:endParaRPr lang="en-CN" dirty="0"/>
          </a:p>
        </p:txBody>
      </p:sp>
      <p:sp>
        <p:nvSpPr>
          <p:cNvPr id="3" name="Content Placeholder 2">
            <a:extLst>
              <a:ext uri="{FF2B5EF4-FFF2-40B4-BE49-F238E27FC236}">
                <a16:creationId xmlns:a16="http://schemas.microsoft.com/office/drawing/2014/main" id="{1D5E79E6-2BBE-AB53-7E50-9727C535F90A}"/>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9F96215E-15A2-5FBD-3DD0-B62E09FB86E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0DDD7D2-9B7F-050A-9178-C4A2024A26FC}"/>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7B64232F-F3B4-59EE-9528-519DF6BC9CF1}"/>
              </a:ext>
            </a:extLst>
          </p:cNvPr>
          <p:cNvSpPr>
            <a:spLocks noGrp="1"/>
          </p:cNvSpPr>
          <p:nvPr>
            <p:ph type="sldNum" sz="quarter" idx="12"/>
          </p:nvPr>
        </p:nvSpPr>
        <p:spPr/>
        <p:txBody>
          <a:bodyPr/>
          <a:lstStyle/>
          <a:p>
            <a:fld id="{08A53482-69AC-C044-9115-D1F88F3EDDF4}" type="slidenum">
              <a:rPr lang="en-CN" smtClean="0"/>
              <a:pPr/>
              <a:t>149</a:t>
            </a:fld>
            <a:endParaRPr lang="en-CN"/>
          </a:p>
        </p:txBody>
      </p:sp>
      <p:sp>
        <p:nvSpPr>
          <p:cNvPr id="7" name="object 6">
            <a:extLst>
              <a:ext uri="{FF2B5EF4-FFF2-40B4-BE49-F238E27FC236}">
                <a16:creationId xmlns:a16="http://schemas.microsoft.com/office/drawing/2014/main" id="{9925C348-FE52-C581-31E0-0BB2ADC173B4}"/>
              </a:ext>
            </a:extLst>
          </p:cNvPr>
          <p:cNvSpPr/>
          <p:nvPr/>
        </p:nvSpPr>
        <p:spPr>
          <a:xfrm>
            <a:off x="7252716" y="3947159"/>
            <a:ext cx="3444239" cy="2604516"/>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0EE1316E-B230-25CF-F83D-33310D132862}"/>
              </a:ext>
            </a:extLst>
          </p:cNvPr>
          <p:cNvSpPr/>
          <p:nvPr/>
        </p:nvSpPr>
        <p:spPr>
          <a:xfrm>
            <a:off x="3934967" y="957072"/>
            <a:ext cx="3130295" cy="2811779"/>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333C9147-6EA8-FD8F-196E-E648DD78D636}"/>
              </a:ext>
            </a:extLst>
          </p:cNvPr>
          <p:cNvSpPr/>
          <p:nvPr/>
        </p:nvSpPr>
        <p:spPr>
          <a:xfrm>
            <a:off x="7386828" y="853439"/>
            <a:ext cx="3130296" cy="3019044"/>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2B3A8BFD-3992-0B2B-9463-E2D0F85E73C2}"/>
              </a:ext>
            </a:extLst>
          </p:cNvPr>
          <p:cNvSpPr/>
          <p:nvPr/>
        </p:nvSpPr>
        <p:spPr>
          <a:xfrm>
            <a:off x="836675" y="4002023"/>
            <a:ext cx="2846831" cy="2424684"/>
          </a:xfrm>
          <a:prstGeom prst="rect">
            <a:avLst/>
          </a:prstGeom>
          <a:blipFill>
            <a:blip r:embed="rId5"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518FC171-ECE1-93B0-B9C3-D8253E9F5845}"/>
              </a:ext>
            </a:extLst>
          </p:cNvPr>
          <p:cNvSpPr/>
          <p:nvPr/>
        </p:nvSpPr>
        <p:spPr>
          <a:xfrm>
            <a:off x="3934967" y="4032503"/>
            <a:ext cx="2846832" cy="2639568"/>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DBEA142F-4DE7-2E8D-34C3-A9F6B999E660}"/>
              </a:ext>
            </a:extLst>
          </p:cNvPr>
          <p:cNvSpPr/>
          <p:nvPr/>
        </p:nvSpPr>
        <p:spPr>
          <a:xfrm>
            <a:off x="691895" y="978408"/>
            <a:ext cx="2970276" cy="2919984"/>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260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2313431" y="2040635"/>
            <a:ext cx="2051050" cy="205740"/>
            <a:chOff x="789431" y="2040635"/>
            <a:chExt cx="2051050" cy="205740"/>
          </a:xfrm>
        </p:grpSpPr>
        <p:pic>
          <p:nvPicPr>
            <p:cNvPr id="16" name="object 16"/>
            <p:cNvPicPr/>
            <p:nvPr/>
          </p:nvPicPr>
          <p:blipFill>
            <a:blip r:embed="rId3" cstate="print"/>
            <a:stretch>
              <a:fillRect/>
            </a:stretch>
          </p:blipFill>
          <p:spPr>
            <a:xfrm>
              <a:off x="789431" y="2040635"/>
              <a:ext cx="205740" cy="205740"/>
            </a:xfrm>
            <a:prstGeom prst="rect">
              <a:avLst/>
            </a:prstGeom>
          </p:spPr>
        </p:pic>
        <p:sp>
          <p:nvSpPr>
            <p:cNvPr id="17" name="object 17"/>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8" name="object 18"/>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9" name="object 19"/>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0" name="object 20"/>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grpSp>
        <p:nvGrpSpPr>
          <p:cNvPr id="21" name="object 21"/>
          <p:cNvGrpSpPr/>
          <p:nvPr/>
        </p:nvGrpSpPr>
        <p:grpSpPr>
          <a:xfrm>
            <a:off x="2313431" y="3525011"/>
            <a:ext cx="2051050" cy="205740"/>
            <a:chOff x="789431" y="3525011"/>
            <a:chExt cx="2051050" cy="205740"/>
          </a:xfrm>
        </p:grpSpPr>
        <p:pic>
          <p:nvPicPr>
            <p:cNvPr id="22" name="object 22"/>
            <p:cNvPicPr/>
            <p:nvPr/>
          </p:nvPicPr>
          <p:blipFill>
            <a:blip r:embed="rId4" cstate="print"/>
            <a:stretch>
              <a:fillRect/>
            </a:stretch>
          </p:blipFill>
          <p:spPr>
            <a:xfrm>
              <a:off x="789431" y="3525011"/>
              <a:ext cx="205740" cy="205739"/>
            </a:xfrm>
            <a:prstGeom prst="rect">
              <a:avLst/>
            </a:prstGeom>
          </p:spPr>
        </p:pic>
        <p:sp>
          <p:nvSpPr>
            <p:cNvPr id="23" name="object 23"/>
            <p:cNvSpPr/>
            <p:nvPr/>
          </p:nvSpPr>
          <p:spPr>
            <a:xfrm>
              <a:off x="995934" y="3627881"/>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4" name="object 24"/>
          <p:cNvSpPr txBox="1"/>
          <p:nvPr/>
        </p:nvSpPr>
        <p:spPr>
          <a:xfrm>
            <a:off x="3125414" y="3275436"/>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2014</a:t>
            </a:r>
            <a:endParaRPr>
              <a:latin typeface="Arial"/>
              <a:cs typeface="Arial"/>
            </a:endParaRPr>
          </a:p>
        </p:txBody>
      </p:sp>
      <p:sp>
        <p:nvSpPr>
          <p:cNvPr id="25" name="object 25"/>
          <p:cNvSpPr/>
          <p:nvPr/>
        </p:nvSpPr>
        <p:spPr>
          <a:xfrm>
            <a:off x="4358639" y="3328418"/>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26" name="object 26"/>
          <p:cNvSpPr txBox="1"/>
          <p:nvPr/>
        </p:nvSpPr>
        <p:spPr>
          <a:xfrm>
            <a:off x="4837776" y="3452745"/>
            <a:ext cx="540385"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GANs</a:t>
            </a:r>
            <a:endParaRPr>
              <a:latin typeface="Calibri"/>
              <a:cs typeface="Calibri"/>
            </a:endParaRPr>
          </a:p>
        </p:txBody>
      </p:sp>
      <p:grpSp>
        <p:nvGrpSpPr>
          <p:cNvPr id="27" name="object 27"/>
          <p:cNvGrpSpPr/>
          <p:nvPr/>
        </p:nvGrpSpPr>
        <p:grpSpPr>
          <a:xfrm>
            <a:off x="2313431" y="4297679"/>
            <a:ext cx="2051050" cy="205740"/>
            <a:chOff x="789431" y="4297679"/>
            <a:chExt cx="2051050" cy="205740"/>
          </a:xfrm>
        </p:grpSpPr>
        <p:pic>
          <p:nvPicPr>
            <p:cNvPr id="28" name="object 28"/>
            <p:cNvPicPr/>
            <p:nvPr/>
          </p:nvPicPr>
          <p:blipFill>
            <a:blip r:embed="rId5" cstate="print"/>
            <a:stretch>
              <a:fillRect/>
            </a:stretch>
          </p:blipFill>
          <p:spPr>
            <a:xfrm>
              <a:off x="789431" y="4297679"/>
              <a:ext cx="205740" cy="205739"/>
            </a:xfrm>
            <a:prstGeom prst="rect">
              <a:avLst/>
            </a:prstGeom>
          </p:spPr>
        </p:pic>
        <p:sp>
          <p:nvSpPr>
            <p:cNvPr id="29" name="object 29"/>
            <p:cNvSpPr/>
            <p:nvPr/>
          </p:nvSpPr>
          <p:spPr>
            <a:xfrm>
              <a:off x="995934" y="440054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0" name="object 30"/>
          <p:cNvSpPr txBox="1"/>
          <p:nvPr/>
        </p:nvSpPr>
        <p:spPr>
          <a:xfrm>
            <a:off x="3125415" y="4048326"/>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2016</a:t>
            </a:r>
            <a:endParaRPr>
              <a:latin typeface="Arial"/>
              <a:cs typeface="Arial"/>
            </a:endParaRPr>
          </a:p>
        </p:txBody>
      </p:sp>
      <p:sp>
        <p:nvSpPr>
          <p:cNvPr id="31" name="object 31"/>
          <p:cNvSpPr/>
          <p:nvPr/>
        </p:nvSpPr>
        <p:spPr>
          <a:xfrm>
            <a:off x="4358639" y="4101086"/>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19"/>
                </a:lnTo>
                <a:lnTo>
                  <a:pt x="0" y="482599"/>
                </a:lnTo>
                <a:lnTo>
                  <a:pt x="7585" y="520167"/>
                </a:lnTo>
                <a:lnTo>
                  <a:pt x="28271" y="550848"/>
                </a:lnTo>
                <a:lnTo>
                  <a:pt x="58952" y="571534"/>
                </a:lnTo>
                <a:lnTo>
                  <a:pt x="96520" y="579119"/>
                </a:lnTo>
                <a:lnTo>
                  <a:pt x="1403096" y="579119"/>
                </a:lnTo>
                <a:lnTo>
                  <a:pt x="1440663" y="571534"/>
                </a:lnTo>
                <a:lnTo>
                  <a:pt x="1471344" y="550848"/>
                </a:lnTo>
                <a:lnTo>
                  <a:pt x="1492030" y="520167"/>
                </a:lnTo>
                <a:lnTo>
                  <a:pt x="1499616" y="482599"/>
                </a:lnTo>
                <a:lnTo>
                  <a:pt x="1499616" y="96519"/>
                </a:lnTo>
                <a:lnTo>
                  <a:pt x="1492030" y="58952"/>
                </a:lnTo>
                <a:lnTo>
                  <a:pt x="1471344" y="28271"/>
                </a:lnTo>
                <a:lnTo>
                  <a:pt x="1440663" y="7585"/>
                </a:lnTo>
                <a:lnTo>
                  <a:pt x="1403096" y="0"/>
                </a:lnTo>
                <a:close/>
              </a:path>
            </a:pathLst>
          </a:custGeom>
          <a:solidFill>
            <a:srgbClr val="C0504D">
              <a:alpha val="50195"/>
            </a:srgbClr>
          </a:solidFill>
        </p:spPr>
        <p:txBody>
          <a:bodyPr wrap="square" lIns="0" tIns="0" rIns="0" bIns="0" rtlCol="0"/>
          <a:lstStyle/>
          <a:p>
            <a:endParaRPr/>
          </a:p>
        </p:txBody>
      </p:sp>
      <p:sp>
        <p:nvSpPr>
          <p:cNvPr id="32" name="object 32"/>
          <p:cNvSpPr txBox="1"/>
          <p:nvPr/>
        </p:nvSpPr>
        <p:spPr>
          <a:xfrm>
            <a:off x="4694552" y="4225635"/>
            <a:ext cx="82613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AlphaGo</a:t>
            </a:r>
            <a:endParaRPr>
              <a:latin typeface="Calibri"/>
              <a:cs typeface="Calibri"/>
            </a:endParaRPr>
          </a:p>
        </p:txBody>
      </p:sp>
      <p:grpSp>
        <p:nvGrpSpPr>
          <p:cNvPr id="33" name="object 33"/>
          <p:cNvGrpSpPr/>
          <p:nvPr/>
        </p:nvGrpSpPr>
        <p:grpSpPr>
          <a:xfrm>
            <a:off x="2313431" y="2770632"/>
            <a:ext cx="2051050" cy="205740"/>
            <a:chOff x="789431" y="2770632"/>
            <a:chExt cx="2051050" cy="205740"/>
          </a:xfrm>
        </p:grpSpPr>
        <p:pic>
          <p:nvPicPr>
            <p:cNvPr id="34" name="object 34"/>
            <p:cNvPicPr/>
            <p:nvPr/>
          </p:nvPicPr>
          <p:blipFill>
            <a:blip r:embed="rId6" cstate="print"/>
            <a:stretch>
              <a:fillRect/>
            </a:stretch>
          </p:blipFill>
          <p:spPr>
            <a:xfrm>
              <a:off x="789431" y="2770632"/>
              <a:ext cx="205740" cy="205740"/>
            </a:xfrm>
            <a:prstGeom prst="rect">
              <a:avLst/>
            </a:prstGeom>
          </p:spPr>
        </p:pic>
        <p:sp>
          <p:nvSpPr>
            <p:cNvPr id="35" name="object 35"/>
            <p:cNvSpPr/>
            <p:nvPr/>
          </p:nvSpPr>
          <p:spPr>
            <a:xfrm>
              <a:off x="995934" y="2875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6" name="object 36"/>
          <p:cNvSpPr txBox="1"/>
          <p:nvPr/>
        </p:nvSpPr>
        <p:spPr>
          <a:xfrm>
            <a:off x="3125415" y="252170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2012</a:t>
            </a:r>
            <a:endParaRPr>
              <a:latin typeface="Arial"/>
              <a:cs typeface="Arial"/>
            </a:endParaRPr>
          </a:p>
        </p:txBody>
      </p:sp>
      <p:sp>
        <p:nvSpPr>
          <p:cNvPr id="37" name="object 37"/>
          <p:cNvSpPr/>
          <p:nvPr/>
        </p:nvSpPr>
        <p:spPr>
          <a:xfrm>
            <a:off x="4358639" y="2574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38" name="object 38"/>
          <p:cNvSpPr txBox="1"/>
          <p:nvPr/>
        </p:nvSpPr>
        <p:spPr>
          <a:xfrm>
            <a:off x="4729603" y="2699015"/>
            <a:ext cx="75755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AlexNet</a:t>
            </a:r>
            <a:endParaRPr>
              <a:latin typeface="Calibri"/>
              <a:cs typeface="Calibri"/>
            </a:endParaRPr>
          </a:p>
        </p:txBody>
      </p:sp>
      <p:pic>
        <p:nvPicPr>
          <p:cNvPr id="39" name="object 39"/>
          <p:cNvPicPr/>
          <p:nvPr/>
        </p:nvPicPr>
        <p:blipFill>
          <a:blip r:embed="rId7" cstate="print"/>
          <a:stretch>
            <a:fillRect/>
          </a:stretch>
        </p:blipFill>
        <p:spPr>
          <a:xfrm>
            <a:off x="6747468" y="2443212"/>
            <a:ext cx="4488179" cy="2525268"/>
          </a:xfrm>
          <a:prstGeom prst="rect">
            <a:avLst/>
          </a:prstGeom>
        </p:spPr>
      </p:pic>
      <p:sp>
        <p:nvSpPr>
          <p:cNvPr id="40" name="object 40"/>
          <p:cNvSpPr txBox="1"/>
          <p:nvPr/>
        </p:nvSpPr>
        <p:spPr>
          <a:xfrm>
            <a:off x="7227035" y="4939479"/>
            <a:ext cx="3493135" cy="619125"/>
          </a:xfrm>
          <a:prstGeom prst="rect">
            <a:avLst/>
          </a:prstGeom>
        </p:spPr>
        <p:txBody>
          <a:bodyPr vert="horz" wrap="square" lIns="0" tIns="70485" rIns="0" bIns="0" rtlCol="0">
            <a:spAutoFit/>
          </a:bodyPr>
          <a:lstStyle/>
          <a:p>
            <a:pPr marL="26670" algn="ctr">
              <a:spcBef>
                <a:spcPts val="555"/>
              </a:spcBef>
            </a:pPr>
            <a:r>
              <a:rPr sz="1100" u="sng" dirty="0">
                <a:solidFill>
                  <a:srgbClr val="0000FF"/>
                </a:solidFill>
                <a:uFill>
                  <a:solidFill>
                    <a:srgbClr val="0000FF"/>
                  </a:solidFill>
                </a:uFill>
                <a:latin typeface="Arial"/>
                <a:cs typeface="Arial"/>
                <a:hlinkClick r:id="rId8"/>
              </a:rPr>
              <a:t>Image</a:t>
            </a:r>
            <a:r>
              <a:rPr sz="1100" u="sng" spc="-45" dirty="0">
                <a:solidFill>
                  <a:srgbClr val="0000FF"/>
                </a:solidFill>
                <a:uFill>
                  <a:solidFill>
                    <a:srgbClr val="0000FF"/>
                  </a:solidFill>
                </a:uFill>
                <a:latin typeface="Arial"/>
                <a:cs typeface="Arial"/>
                <a:hlinkClick r:id="rId8"/>
              </a:rPr>
              <a:t> </a:t>
            </a:r>
            <a:r>
              <a:rPr sz="1100" u="sng" spc="-10" dirty="0">
                <a:solidFill>
                  <a:srgbClr val="0000FF"/>
                </a:solidFill>
                <a:uFill>
                  <a:solidFill>
                    <a:srgbClr val="0000FF"/>
                  </a:solidFill>
                </a:uFill>
                <a:latin typeface="Arial"/>
                <a:cs typeface="Arial"/>
                <a:hlinkClick r:id="rId8"/>
              </a:rPr>
              <a:t>credit</a:t>
            </a:r>
            <a:endParaRPr sz="1100">
              <a:latin typeface="Arial"/>
              <a:cs typeface="Arial"/>
            </a:endParaRPr>
          </a:p>
          <a:p>
            <a:pPr algn="ctr">
              <a:spcBef>
                <a:spcPts val="735"/>
              </a:spcBef>
            </a:pPr>
            <a:r>
              <a:rPr dirty="0">
                <a:latin typeface="Arial"/>
                <a:cs typeface="Arial"/>
              </a:rPr>
              <a:t>AlphaGo</a:t>
            </a:r>
            <a:r>
              <a:rPr spc="-30" dirty="0">
                <a:latin typeface="Arial"/>
                <a:cs typeface="Arial"/>
              </a:rPr>
              <a:t> </a:t>
            </a:r>
            <a:r>
              <a:rPr dirty="0">
                <a:latin typeface="SimSun"/>
                <a:cs typeface="SimSun"/>
              </a:rPr>
              <a:t>战胜</a:t>
            </a:r>
            <a:r>
              <a:rPr dirty="0">
                <a:latin typeface="MS PMincho"/>
                <a:cs typeface="MS PMincho"/>
              </a:rPr>
              <a:t>最</a:t>
            </a:r>
            <a:r>
              <a:rPr dirty="0">
                <a:latin typeface="SimSun"/>
                <a:cs typeface="SimSun"/>
              </a:rPr>
              <a:t>顶</a:t>
            </a:r>
            <a:r>
              <a:rPr dirty="0">
                <a:latin typeface="MS PMincho"/>
                <a:cs typeface="MS PMincho"/>
              </a:rPr>
              <a:t>尖的人</a:t>
            </a:r>
            <a:r>
              <a:rPr dirty="0">
                <a:latin typeface="SimSun"/>
                <a:cs typeface="SimSun"/>
              </a:rPr>
              <a:t>类围</a:t>
            </a:r>
            <a:r>
              <a:rPr spc="-25" dirty="0">
                <a:latin typeface="MS PMincho"/>
                <a:cs typeface="MS PMincho"/>
              </a:rPr>
              <a:t>棋手</a:t>
            </a:r>
            <a:endParaRPr>
              <a:latin typeface="MS PMincho"/>
              <a:cs typeface="MS PMincho"/>
            </a:endParaRPr>
          </a:p>
        </p:txBody>
      </p:sp>
      <p:sp>
        <p:nvSpPr>
          <p:cNvPr id="43" name="标题 42">
            <a:extLst>
              <a:ext uri="{FF2B5EF4-FFF2-40B4-BE49-F238E27FC236}">
                <a16:creationId xmlns:a16="http://schemas.microsoft.com/office/drawing/2014/main" id="{BB85AB3E-7A79-E54D-BA9E-D0760410116A}"/>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9739-AA9B-01E1-7215-525FA301E882}"/>
              </a:ext>
            </a:extLst>
          </p:cNvPr>
          <p:cNvSpPr>
            <a:spLocks noGrp="1"/>
          </p:cNvSpPr>
          <p:nvPr>
            <p:ph type="title"/>
          </p:nvPr>
        </p:nvSpPr>
        <p:spPr/>
        <p:txBody>
          <a:bodyPr/>
          <a:lstStyle/>
          <a:p>
            <a:r>
              <a:rPr lang="en-US" spc="-10" dirty="0"/>
              <a:t>GPT</a:t>
            </a:r>
            <a:r>
              <a:rPr lang="en-US" altLang="zh-CN" spc="-10" dirty="0"/>
              <a:t>-</a:t>
            </a:r>
            <a:r>
              <a:rPr lang="en-US" spc="-10" dirty="0"/>
              <a:t>3存在的问题</a:t>
            </a:r>
            <a:endParaRPr lang="en-CN" dirty="0"/>
          </a:p>
        </p:txBody>
      </p:sp>
      <p:sp>
        <p:nvSpPr>
          <p:cNvPr id="3" name="Content Placeholder 2">
            <a:extLst>
              <a:ext uri="{FF2B5EF4-FFF2-40B4-BE49-F238E27FC236}">
                <a16:creationId xmlns:a16="http://schemas.microsoft.com/office/drawing/2014/main" id="{CD05DC39-D7E3-9465-2AD7-EDD1C881F9FC}"/>
              </a:ext>
            </a:extLst>
          </p:cNvPr>
          <p:cNvSpPr>
            <a:spLocks noGrp="1"/>
          </p:cNvSpPr>
          <p:nvPr>
            <p:ph idx="1"/>
          </p:nvPr>
        </p:nvSpPr>
        <p:spPr/>
        <p:txBody>
          <a:bodyPr/>
          <a:lstStyle/>
          <a:p>
            <a:r>
              <a:rPr lang="zh-CN" altLang="en-US" dirty="0"/>
              <a:t>不听话</a:t>
            </a:r>
          </a:p>
          <a:p>
            <a:r>
              <a:rPr lang="zh-CN" altLang="en-US" dirty="0"/>
              <a:t>会骂人</a:t>
            </a:r>
          </a:p>
          <a:p>
            <a:r>
              <a:rPr lang="zh-CN" altLang="en-US" dirty="0"/>
              <a:t>没啥用</a:t>
            </a:r>
          </a:p>
          <a:p>
            <a:r>
              <a:rPr lang="zh-CN" altLang="en-US" dirty="0"/>
              <a:t>不可控</a:t>
            </a:r>
          </a:p>
          <a:p>
            <a:r>
              <a:rPr lang="zh-CN" altLang="en-US" dirty="0"/>
              <a:t>成本高</a:t>
            </a:r>
          </a:p>
          <a:p>
            <a:endParaRPr lang="en-CN" dirty="0"/>
          </a:p>
        </p:txBody>
      </p:sp>
      <p:sp>
        <p:nvSpPr>
          <p:cNvPr id="4" name="Date Placeholder 3">
            <a:extLst>
              <a:ext uri="{FF2B5EF4-FFF2-40B4-BE49-F238E27FC236}">
                <a16:creationId xmlns:a16="http://schemas.microsoft.com/office/drawing/2014/main" id="{F12E0357-69F9-E5D6-DA27-8950D355F99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782AB95-4F8C-AC67-328D-9D73DF92A170}"/>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C4D85ADD-0148-926B-851F-0AEE7D3A356E}"/>
              </a:ext>
            </a:extLst>
          </p:cNvPr>
          <p:cNvSpPr>
            <a:spLocks noGrp="1"/>
          </p:cNvSpPr>
          <p:nvPr>
            <p:ph type="sldNum" sz="quarter" idx="12"/>
          </p:nvPr>
        </p:nvSpPr>
        <p:spPr/>
        <p:txBody>
          <a:bodyPr/>
          <a:lstStyle/>
          <a:p>
            <a:fld id="{08A53482-69AC-C044-9115-D1F88F3EDDF4}" type="slidenum">
              <a:rPr lang="en-CN" smtClean="0"/>
              <a:pPr/>
              <a:t>150</a:t>
            </a:fld>
            <a:endParaRPr lang="en-CN"/>
          </a:p>
        </p:txBody>
      </p:sp>
    </p:spTree>
    <p:extLst>
      <p:ext uri="{BB962C8B-B14F-4D97-AF65-F5344CB8AC3E}">
        <p14:creationId xmlns:p14="http://schemas.microsoft.com/office/powerpoint/2010/main" val="8261636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9739-AA9B-01E1-7215-525FA301E882}"/>
              </a:ext>
            </a:extLst>
          </p:cNvPr>
          <p:cNvSpPr>
            <a:spLocks noGrp="1"/>
          </p:cNvSpPr>
          <p:nvPr>
            <p:ph type="title"/>
          </p:nvPr>
        </p:nvSpPr>
        <p:spPr/>
        <p:txBody>
          <a:bodyPr/>
          <a:lstStyle/>
          <a:p>
            <a:r>
              <a:rPr lang="en-US" spc="-10" dirty="0"/>
              <a:t>GPT</a:t>
            </a:r>
            <a:r>
              <a:rPr lang="en-US" altLang="zh-CN" spc="-10" dirty="0"/>
              <a:t>-</a:t>
            </a:r>
            <a:r>
              <a:rPr lang="en-US" spc="-10" dirty="0"/>
              <a:t>3存在的问题</a:t>
            </a:r>
            <a:endParaRPr lang="en-CN" dirty="0"/>
          </a:p>
        </p:txBody>
      </p:sp>
      <p:sp>
        <p:nvSpPr>
          <p:cNvPr id="3" name="Content Placeholder 2">
            <a:extLst>
              <a:ext uri="{FF2B5EF4-FFF2-40B4-BE49-F238E27FC236}">
                <a16:creationId xmlns:a16="http://schemas.microsoft.com/office/drawing/2014/main" id="{CD05DC39-D7E3-9465-2AD7-EDD1C881F9FC}"/>
              </a:ext>
            </a:extLst>
          </p:cNvPr>
          <p:cNvSpPr>
            <a:spLocks noGrp="1"/>
          </p:cNvSpPr>
          <p:nvPr>
            <p:ph idx="1"/>
          </p:nvPr>
        </p:nvSpPr>
        <p:spPr/>
        <p:txBody>
          <a:bodyPr/>
          <a:lstStyle/>
          <a:p>
            <a:r>
              <a:rPr lang="zh-CN" altLang="en-US" dirty="0"/>
              <a:t>不听话</a:t>
            </a:r>
          </a:p>
          <a:p>
            <a:r>
              <a:rPr lang="zh-CN" altLang="en-US" dirty="0"/>
              <a:t>会骂人</a:t>
            </a:r>
          </a:p>
          <a:p>
            <a:r>
              <a:rPr lang="zh-CN" altLang="en-US" dirty="0"/>
              <a:t>没啥用</a:t>
            </a:r>
          </a:p>
          <a:p>
            <a:r>
              <a:rPr lang="zh-CN" altLang="en-US" dirty="0"/>
              <a:t>不可控</a:t>
            </a:r>
          </a:p>
          <a:p>
            <a:r>
              <a:rPr lang="zh-CN" altLang="en-US" dirty="0"/>
              <a:t>成本高</a:t>
            </a:r>
          </a:p>
          <a:p>
            <a:endParaRPr lang="en-CN" dirty="0"/>
          </a:p>
        </p:txBody>
      </p:sp>
      <p:sp>
        <p:nvSpPr>
          <p:cNvPr id="4" name="Date Placeholder 3">
            <a:extLst>
              <a:ext uri="{FF2B5EF4-FFF2-40B4-BE49-F238E27FC236}">
                <a16:creationId xmlns:a16="http://schemas.microsoft.com/office/drawing/2014/main" id="{F12E0357-69F9-E5D6-DA27-8950D355F99F}"/>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2782AB95-4F8C-AC67-328D-9D73DF92A170}"/>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C4D85ADD-0148-926B-851F-0AEE7D3A356E}"/>
              </a:ext>
            </a:extLst>
          </p:cNvPr>
          <p:cNvSpPr>
            <a:spLocks noGrp="1"/>
          </p:cNvSpPr>
          <p:nvPr>
            <p:ph type="sldNum" sz="quarter" idx="12"/>
          </p:nvPr>
        </p:nvSpPr>
        <p:spPr/>
        <p:txBody>
          <a:bodyPr/>
          <a:lstStyle/>
          <a:p>
            <a:fld id="{08A53482-69AC-C044-9115-D1F88F3EDDF4}" type="slidenum">
              <a:rPr lang="en-CN" smtClean="0"/>
              <a:pPr/>
              <a:t>151</a:t>
            </a:fld>
            <a:endParaRPr lang="en-CN"/>
          </a:p>
        </p:txBody>
      </p:sp>
      <p:sp>
        <p:nvSpPr>
          <p:cNvPr id="7" name="object 7">
            <a:extLst>
              <a:ext uri="{FF2B5EF4-FFF2-40B4-BE49-F238E27FC236}">
                <a16:creationId xmlns:a16="http://schemas.microsoft.com/office/drawing/2014/main" id="{06FB1EB4-F51E-EE55-EB11-3123100A81A8}"/>
              </a:ext>
            </a:extLst>
          </p:cNvPr>
          <p:cNvSpPr txBox="1"/>
          <p:nvPr/>
        </p:nvSpPr>
        <p:spPr>
          <a:xfrm>
            <a:off x="4070730" y="3429000"/>
            <a:ext cx="7537070" cy="1477328"/>
          </a:xfrm>
          <a:prstGeom prst="rect">
            <a:avLst/>
          </a:prstGeom>
        </p:spPr>
        <p:txBody>
          <a:bodyPr vert="horz" wrap="square" lIns="0" tIns="0" rIns="0" bIns="0" rtlCol="0">
            <a:spAutoFit/>
          </a:bodyPr>
          <a:lstStyle/>
          <a:p>
            <a:pPr marL="12700">
              <a:lnSpc>
                <a:spcPct val="100000"/>
              </a:lnSpc>
            </a:pPr>
            <a:r>
              <a:rPr sz="3200" dirty="0">
                <a:solidFill>
                  <a:srgbClr val="C00000"/>
                </a:solidFill>
                <a:latin typeface="微软雅黑"/>
                <a:cs typeface="微软雅黑"/>
              </a:rPr>
              <a:t>怎么办呢？</a:t>
            </a:r>
            <a:endParaRPr sz="3200" dirty="0">
              <a:latin typeface="微软雅黑"/>
              <a:cs typeface="微软雅黑"/>
            </a:endParaRPr>
          </a:p>
          <a:p>
            <a:pPr marL="512445">
              <a:lnSpc>
                <a:spcPct val="100000"/>
              </a:lnSpc>
            </a:pPr>
            <a:r>
              <a:rPr sz="3200" b="1" spc="-5" dirty="0">
                <a:solidFill>
                  <a:srgbClr val="C00000"/>
                </a:solidFill>
                <a:latin typeface="微软雅黑"/>
                <a:cs typeface="微软雅黑"/>
              </a:rPr>
              <a:t>--</a:t>
            </a:r>
            <a:r>
              <a:rPr sz="3200" b="1" spc="-40" dirty="0">
                <a:solidFill>
                  <a:srgbClr val="C00000"/>
                </a:solidFill>
                <a:latin typeface="微软雅黑"/>
                <a:cs typeface="微软雅黑"/>
              </a:rPr>
              <a:t> </a:t>
            </a:r>
            <a:r>
              <a:rPr sz="3200" b="1" dirty="0">
                <a:solidFill>
                  <a:srgbClr val="C00000"/>
                </a:solidFill>
                <a:latin typeface="微软雅黑"/>
                <a:cs typeface="微软雅黑"/>
              </a:rPr>
              <a:t>指令学习,学会按指令行事！</a:t>
            </a:r>
            <a:endParaRPr sz="3200" dirty="0">
              <a:latin typeface="微软雅黑"/>
              <a:cs typeface="微软雅黑"/>
            </a:endParaRPr>
          </a:p>
          <a:p>
            <a:pPr marL="512445">
              <a:lnSpc>
                <a:spcPct val="100000"/>
              </a:lnSpc>
            </a:pPr>
            <a:r>
              <a:rPr sz="3200" b="1" spc="-5" dirty="0">
                <a:solidFill>
                  <a:srgbClr val="C00000"/>
                </a:solidFill>
                <a:latin typeface="微软雅黑"/>
                <a:cs typeface="微软雅黑"/>
              </a:rPr>
              <a:t>--</a:t>
            </a:r>
            <a:r>
              <a:rPr sz="3200" b="1" spc="-25" dirty="0">
                <a:solidFill>
                  <a:srgbClr val="C00000"/>
                </a:solidFill>
                <a:latin typeface="微软雅黑"/>
                <a:cs typeface="微软雅黑"/>
              </a:rPr>
              <a:t> </a:t>
            </a:r>
            <a:r>
              <a:rPr sz="3200" b="1" spc="-5" dirty="0">
                <a:solidFill>
                  <a:srgbClr val="C00000"/>
                </a:solidFill>
                <a:latin typeface="微软雅黑"/>
                <a:cs typeface="微软雅黑"/>
              </a:rPr>
              <a:t>引入用户反馈与人类进行对齐！</a:t>
            </a:r>
            <a:endParaRPr sz="3200" dirty="0">
              <a:latin typeface="微软雅黑"/>
              <a:cs typeface="微软雅黑"/>
            </a:endParaRPr>
          </a:p>
        </p:txBody>
      </p:sp>
    </p:spTree>
    <p:extLst>
      <p:ext uri="{BB962C8B-B14F-4D97-AF65-F5344CB8AC3E}">
        <p14:creationId xmlns:p14="http://schemas.microsoft.com/office/powerpoint/2010/main" val="32086230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B555-7939-EFF8-BA59-E2B6C40FDC57}"/>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594B8E6-D634-E35C-E3BD-AF0AD9B55363}"/>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D4F6684C-F3E2-8788-CCF1-59FAEFBFDA79}"/>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1F5E3A44-2378-6915-A8A9-2F5F13A9A6B2}"/>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C34DB047-36BA-C39E-8A0B-F8C9130E2D36}"/>
              </a:ext>
            </a:extLst>
          </p:cNvPr>
          <p:cNvSpPr>
            <a:spLocks noGrp="1"/>
          </p:cNvSpPr>
          <p:nvPr>
            <p:ph type="sldNum" sz="quarter" idx="12"/>
          </p:nvPr>
        </p:nvSpPr>
        <p:spPr/>
        <p:txBody>
          <a:bodyPr/>
          <a:lstStyle/>
          <a:p>
            <a:fld id="{08A53482-69AC-C044-9115-D1F88F3EDDF4}" type="slidenum">
              <a:rPr lang="en-CN" smtClean="0"/>
              <a:pPr/>
              <a:t>152</a:t>
            </a:fld>
            <a:endParaRPr lang="en-CN"/>
          </a:p>
        </p:txBody>
      </p:sp>
      <p:sp>
        <p:nvSpPr>
          <p:cNvPr id="7" name="object 3">
            <a:extLst>
              <a:ext uri="{FF2B5EF4-FFF2-40B4-BE49-F238E27FC236}">
                <a16:creationId xmlns:a16="http://schemas.microsoft.com/office/drawing/2014/main" id="{08014B3D-CADC-BBF1-CF41-181C0402D4B5}"/>
              </a:ext>
            </a:extLst>
          </p:cNvPr>
          <p:cNvSpPr/>
          <p:nvPr/>
        </p:nvSpPr>
        <p:spPr>
          <a:xfrm>
            <a:off x="1816607" y="798576"/>
            <a:ext cx="8558784" cy="55580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34038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153</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41230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154</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2928AEEE-E169-DAF0-8BC7-A9A8C165DB54}"/>
              </a:ext>
            </a:extLst>
          </p:cNvPr>
          <p:cNvSpPr/>
          <p:nvPr/>
        </p:nvSpPr>
        <p:spPr>
          <a:xfrm>
            <a:off x="319658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8CEE7A81-C3E0-5CC0-4502-67512BFE40EA}"/>
              </a:ext>
            </a:extLst>
          </p:cNvPr>
          <p:cNvSpPr/>
          <p:nvPr/>
        </p:nvSpPr>
        <p:spPr>
          <a:xfrm>
            <a:off x="3155442"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14C5BDEB-B43F-1AB7-BD3A-9A3CF8DD3321}"/>
              </a:ext>
            </a:extLst>
          </p:cNvPr>
          <p:cNvSpPr/>
          <p:nvPr/>
        </p:nvSpPr>
        <p:spPr>
          <a:xfrm>
            <a:off x="3242691" y="3698821"/>
            <a:ext cx="1107947" cy="368807"/>
          </a:xfrm>
          <a:prstGeom prst="rect">
            <a:avLst/>
          </a:prstGeom>
          <a:blipFill>
            <a:blip r:embed="rId5"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47DD7C0C-99AE-7CD7-18F2-CAC11E3B3E1D}"/>
              </a:ext>
            </a:extLst>
          </p:cNvPr>
          <p:cNvSpPr txBox="1"/>
          <p:nvPr/>
        </p:nvSpPr>
        <p:spPr>
          <a:xfrm>
            <a:off x="3242691" y="3698821"/>
            <a:ext cx="1108075" cy="368935"/>
          </a:xfrm>
          <a:prstGeom prst="rect">
            <a:avLst/>
          </a:prstGeom>
          <a:ln w="9906">
            <a:solidFill>
              <a:srgbClr val="BD4A47"/>
            </a:solidFill>
          </a:ln>
        </p:spPr>
        <p:txBody>
          <a:bodyPr vert="horz" wrap="square" lIns="0" tIns="40005" rIns="0" bIns="0" rtlCol="0">
            <a:spAutoFit/>
          </a:bodyPr>
          <a:lstStyle/>
          <a:p>
            <a:pPr marL="85725">
              <a:lnSpc>
                <a:spcPct val="100000"/>
              </a:lnSpc>
              <a:spcBef>
                <a:spcPts val="315"/>
              </a:spcBef>
            </a:pPr>
            <a:r>
              <a:rPr sz="1800" dirty="0">
                <a:latin typeface="黑体"/>
                <a:cs typeface="黑体"/>
              </a:rPr>
              <a:t>指令微调</a:t>
            </a:r>
            <a:endParaRPr sz="1800">
              <a:latin typeface="黑体"/>
              <a:cs typeface="黑体"/>
            </a:endParaRPr>
          </a:p>
        </p:txBody>
      </p:sp>
      <p:sp>
        <p:nvSpPr>
          <p:cNvPr id="26" name="object 26">
            <a:extLst>
              <a:ext uri="{FF2B5EF4-FFF2-40B4-BE49-F238E27FC236}">
                <a16:creationId xmlns:a16="http://schemas.microsoft.com/office/drawing/2014/main" id="{C444FA9C-C742-CA6A-9C11-2BECA25164BD}"/>
              </a:ext>
            </a:extLst>
          </p:cNvPr>
          <p:cNvSpPr/>
          <p:nvPr/>
        </p:nvSpPr>
        <p:spPr>
          <a:xfrm>
            <a:off x="989838" y="3533823"/>
            <a:ext cx="1193330" cy="731545"/>
          </a:xfrm>
          <a:prstGeom prst="rect">
            <a:avLst/>
          </a:prstGeom>
          <a:blipFill>
            <a:blip r:embed="rId6" cstate="print"/>
            <a:stretch>
              <a:fillRect/>
            </a:stretch>
          </a:blipFill>
        </p:spPr>
        <p:txBody>
          <a:bodyPr wrap="square" lIns="0" tIns="0" rIns="0" bIns="0" rtlCol="0"/>
          <a:lstStyle/>
          <a:p>
            <a:endParaRPr/>
          </a:p>
        </p:txBody>
      </p:sp>
      <p:sp>
        <p:nvSpPr>
          <p:cNvPr id="27" name="object 27">
            <a:extLst>
              <a:ext uri="{FF2B5EF4-FFF2-40B4-BE49-F238E27FC236}">
                <a16:creationId xmlns:a16="http://schemas.microsoft.com/office/drawing/2014/main" id="{21C2EA45-3462-8765-BDBB-D0B352E9BFEC}"/>
              </a:ext>
            </a:extLst>
          </p:cNvPr>
          <p:cNvSpPr/>
          <p:nvPr/>
        </p:nvSpPr>
        <p:spPr>
          <a:xfrm>
            <a:off x="954024" y="3502607"/>
            <a:ext cx="1264183" cy="842772"/>
          </a:xfrm>
          <a:prstGeom prst="rect">
            <a:avLst/>
          </a:prstGeom>
          <a:blipFill>
            <a:blip r:embed="rId7" cstate="print"/>
            <a:stretch>
              <a:fillRect/>
            </a:stretch>
          </a:blipFill>
        </p:spPr>
        <p:txBody>
          <a:bodyPr wrap="square" lIns="0" tIns="0" rIns="0" bIns="0" rtlCol="0"/>
          <a:lstStyle/>
          <a:p>
            <a:endParaRPr/>
          </a:p>
        </p:txBody>
      </p:sp>
      <p:sp>
        <p:nvSpPr>
          <p:cNvPr id="28" name="object 28">
            <a:extLst>
              <a:ext uri="{FF2B5EF4-FFF2-40B4-BE49-F238E27FC236}">
                <a16:creationId xmlns:a16="http://schemas.microsoft.com/office/drawing/2014/main" id="{8BC04D64-FBE9-ED74-7B33-46EBAF1D384B}"/>
              </a:ext>
            </a:extLst>
          </p:cNvPr>
          <p:cNvSpPr/>
          <p:nvPr/>
        </p:nvSpPr>
        <p:spPr>
          <a:xfrm>
            <a:off x="1035938" y="3560138"/>
            <a:ext cx="1107948" cy="646176"/>
          </a:xfrm>
          <a:prstGeom prst="rect">
            <a:avLst/>
          </a:prstGeom>
          <a:blipFill>
            <a:blip r:embed="rId8"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B5FE640-44D6-09A7-0BF0-C2227A5452B3}"/>
              </a:ext>
            </a:extLst>
          </p:cNvPr>
          <p:cNvSpPr txBox="1"/>
          <p:nvPr/>
        </p:nvSpPr>
        <p:spPr>
          <a:xfrm>
            <a:off x="1035938" y="3560138"/>
            <a:ext cx="1108075" cy="646430"/>
          </a:xfrm>
          <a:prstGeom prst="rect">
            <a:avLst/>
          </a:prstGeom>
          <a:ln w="9906">
            <a:solidFill>
              <a:srgbClr val="497DBA"/>
            </a:solidFill>
          </a:ln>
        </p:spPr>
        <p:txBody>
          <a:bodyPr vert="horz" wrap="square" lIns="0" tIns="34925" rIns="0" bIns="0" rtlCol="0">
            <a:spAutoFit/>
          </a:bodyPr>
          <a:lstStyle/>
          <a:p>
            <a:pPr algn="ctr">
              <a:lnSpc>
                <a:spcPts val="2150"/>
              </a:lnSpc>
              <a:spcBef>
                <a:spcPts val="275"/>
              </a:spcBef>
            </a:pPr>
            <a:r>
              <a:rPr sz="1800" dirty="0">
                <a:latin typeface="黑体"/>
                <a:cs typeface="黑体"/>
              </a:rPr>
              <a:t>语言模型</a:t>
            </a:r>
            <a:endParaRPr sz="1800">
              <a:latin typeface="黑体"/>
              <a:cs typeface="黑体"/>
            </a:endParaRPr>
          </a:p>
          <a:p>
            <a:pPr algn="ctr">
              <a:lnSpc>
                <a:spcPts val="2150"/>
              </a:lnSpc>
            </a:pPr>
            <a:r>
              <a:rPr sz="1800" spc="-5" dirty="0">
                <a:latin typeface="Times New Roman"/>
                <a:cs typeface="Times New Roman"/>
              </a:rPr>
              <a:t>GPT</a:t>
            </a:r>
            <a:r>
              <a:rPr sz="1800" spc="-125" dirty="0">
                <a:latin typeface="Times New Roman"/>
                <a:cs typeface="Times New Roman"/>
              </a:rPr>
              <a:t> </a:t>
            </a:r>
            <a:r>
              <a:rPr sz="1800" dirty="0">
                <a:latin typeface="Times New Roman"/>
                <a:cs typeface="Times New Roman"/>
              </a:rPr>
              <a:t>3.5</a:t>
            </a:r>
            <a:endParaRPr sz="1800">
              <a:latin typeface="Times New Roman"/>
              <a:cs typeface="Times New Roman"/>
            </a:endParaRPr>
          </a:p>
        </p:txBody>
      </p:sp>
      <p:sp>
        <p:nvSpPr>
          <p:cNvPr id="30" name="object 30">
            <a:extLst>
              <a:ext uri="{FF2B5EF4-FFF2-40B4-BE49-F238E27FC236}">
                <a16:creationId xmlns:a16="http://schemas.microsoft.com/office/drawing/2014/main" id="{0E8CDEDF-D22A-A718-72CD-D424AD7FF18E}"/>
              </a:ext>
            </a:extLst>
          </p:cNvPr>
          <p:cNvSpPr/>
          <p:nvPr/>
        </p:nvSpPr>
        <p:spPr>
          <a:xfrm>
            <a:off x="2302001" y="3690808"/>
            <a:ext cx="517359" cy="417588"/>
          </a:xfrm>
          <a:prstGeom prst="rect">
            <a:avLst/>
          </a:prstGeom>
          <a:blipFill>
            <a:blip r:embed="rId9"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5162D974-B5AC-0AB0-4497-2355DBBD7498}"/>
              </a:ext>
            </a:extLst>
          </p:cNvPr>
          <p:cNvSpPr/>
          <p:nvPr/>
        </p:nvSpPr>
        <p:spPr>
          <a:xfrm>
            <a:off x="2348102" y="3723968"/>
            <a:ext cx="429768" cy="318516"/>
          </a:xfrm>
          <a:prstGeom prst="rect">
            <a:avLst/>
          </a:prstGeom>
          <a:blipFill>
            <a:blip r:embed="rId10"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35AEE122-44BD-CE09-902F-14550F5A9312}"/>
              </a:ext>
            </a:extLst>
          </p:cNvPr>
          <p:cNvSpPr/>
          <p:nvPr/>
        </p:nvSpPr>
        <p:spPr>
          <a:xfrm>
            <a:off x="2348102" y="3723968"/>
            <a:ext cx="429895" cy="318770"/>
          </a:xfrm>
          <a:custGeom>
            <a:avLst/>
            <a:gdLst/>
            <a:ahLst/>
            <a:cxnLst/>
            <a:rect l="l" t="t" r="r" b="b"/>
            <a:pathLst>
              <a:path w="429894" h="318770">
                <a:moveTo>
                  <a:pt x="0" y="79629"/>
                </a:moveTo>
                <a:lnTo>
                  <a:pt x="270510" y="79629"/>
                </a:lnTo>
                <a:lnTo>
                  <a:pt x="270510" y="0"/>
                </a:lnTo>
                <a:lnTo>
                  <a:pt x="429768" y="159257"/>
                </a:lnTo>
                <a:lnTo>
                  <a:pt x="270510" y="318516"/>
                </a:lnTo>
                <a:lnTo>
                  <a:pt x="270510" y="238887"/>
                </a:lnTo>
                <a:lnTo>
                  <a:pt x="0" y="238887"/>
                </a:lnTo>
                <a:lnTo>
                  <a:pt x="0" y="79629"/>
                </a:lnTo>
                <a:close/>
              </a:path>
            </a:pathLst>
          </a:custGeom>
          <a:ln w="9906">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7629161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155</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2928AEEE-E169-DAF0-8BC7-A9A8C165DB54}"/>
              </a:ext>
            </a:extLst>
          </p:cNvPr>
          <p:cNvSpPr/>
          <p:nvPr/>
        </p:nvSpPr>
        <p:spPr>
          <a:xfrm>
            <a:off x="319658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8CEE7A81-C3E0-5CC0-4502-67512BFE40EA}"/>
              </a:ext>
            </a:extLst>
          </p:cNvPr>
          <p:cNvSpPr/>
          <p:nvPr/>
        </p:nvSpPr>
        <p:spPr>
          <a:xfrm>
            <a:off x="3155442"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14C5BDEB-B43F-1AB7-BD3A-9A3CF8DD3321}"/>
              </a:ext>
            </a:extLst>
          </p:cNvPr>
          <p:cNvSpPr/>
          <p:nvPr/>
        </p:nvSpPr>
        <p:spPr>
          <a:xfrm>
            <a:off x="3242691" y="3698821"/>
            <a:ext cx="1107947" cy="368807"/>
          </a:xfrm>
          <a:prstGeom prst="rect">
            <a:avLst/>
          </a:prstGeom>
          <a:blipFill>
            <a:blip r:embed="rId5"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47DD7C0C-99AE-7CD7-18F2-CAC11E3B3E1D}"/>
              </a:ext>
            </a:extLst>
          </p:cNvPr>
          <p:cNvSpPr txBox="1"/>
          <p:nvPr/>
        </p:nvSpPr>
        <p:spPr>
          <a:xfrm>
            <a:off x="3242691" y="3698821"/>
            <a:ext cx="1108075" cy="368935"/>
          </a:xfrm>
          <a:prstGeom prst="rect">
            <a:avLst/>
          </a:prstGeom>
          <a:ln w="9906">
            <a:solidFill>
              <a:srgbClr val="BD4A47"/>
            </a:solidFill>
          </a:ln>
        </p:spPr>
        <p:txBody>
          <a:bodyPr vert="horz" wrap="square" lIns="0" tIns="40005" rIns="0" bIns="0" rtlCol="0">
            <a:spAutoFit/>
          </a:bodyPr>
          <a:lstStyle/>
          <a:p>
            <a:pPr marL="85725">
              <a:lnSpc>
                <a:spcPct val="100000"/>
              </a:lnSpc>
              <a:spcBef>
                <a:spcPts val="315"/>
              </a:spcBef>
            </a:pPr>
            <a:r>
              <a:rPr sz="1800" dirty="0">
                <a:latin typeface="黑体"/>
                <a:cs typeface="黑体"/>
              </a:rPr>
              <a:t>指令微调</a:t>
            </a:r>
            <a:endParaRPr sz="1800">
              <a:latin typeface="黑体"/>
              <a:cs typeface="黑体"/>
            </a:endParaRPr>
          </a:p>
        </p:txBody>
      </p:sp>
      <p:sp>
        <p:nvSpPr>
          <p:cNvPr id="26" name="object 26">
            <a:extLst>
              <a:ext uri="{FF2B5EF4-FFF2-40B4-BE49-F238E27FC236}">
                <a16:creationId xmlns:a16="http://schemas.microsoft.com/office/drawing/2014/main" id="{C444FA9C-C742-CA6A-9C11-2BECA25164BD}"/>
              </a:ext>
            </a:extLst>
          </p:cNvPr>
          <p:cNvSpPr/>
          <p:nvPr/>
        </p:nvSpPr>
        <p:spPr>
          <a:xfrm>
            <a:off x="989838" y="3533823"/>
            <a:ext cx="1193330" cy="731545"/>
          </a:xfrm>
          <a:prstGeom prst="rect">
            <a:avLst/>
          </a:prstGeom>
          <a:blipFill>
            <a:blip r:embed="rId6" cstate="print"/>
            <a:stretch>
              <a:fillRect/>
            </a:stretch>
          </a:blipFill>
        </p:spPr>
        <p:txBody>
          <a:bodyPr wrap="square" lIns="0" tIns="0" rIns="0" bIns="0" rtlCol="0"/>
          <a:lstStyle/>
          <a:p>
            <a:endParaRPr/>
          </a:p>
        </p:txBody>
      </p:sp>
      <p:sp>
        <p:nvSpPr>
          <p:cNvPr id="27" name="object 27">
            <a:extLst>
              <a:ext uri="{FF2B5EF4-FFF2-40B4-BE49-F238E27FC236}">
                <a16:creationId xmlns:a16="http://schemas.microsoft.com/office/drawing/2014/main" id="{21C2EA45-3462-8765-BDBB-D0B352E9BFEC}"/>
              </a:ext>
            </a:extLst>
          </p:cNvPr>
          <p:cNvSpPr/>
          <p:nvPr/>
        </p:nvSpPr>
        <p:spPr>
          <a:xfrm>
            <a:off x="954024" y="3502607"/>
            <a:ext cx="1264183" cy="842772"/>
          </a:xfrm>
          <a:prstGeom prst="rect">
            <a:avLst/>
          </a:prstGeom>
          <a:blipFill>
            <a:blip r:embed="rId7" cstate="print"/>
            <a:stretch>
              <a:fillRect/>
            </a:stretch>
          </a:blipFill>
        </p:spPr>
        <p:txBody>
          <a:bodyPr wrap="square" lIns="0" tIns="0" rIns="0" bIns="0" rtlCol="0"/>
          <a:lstStyle/>
          <a:p>
            <a:endParaRPr/>
          </a:p>
        </p:txBody>
      </p:sp>
      <p:sp>
        <p:nvSpPr>
          <p:cNvPr id="28" name="object 28">
            <a:extLst>
              <a:ext uri="{FF2B5EF4-FFF2-40B4-BE49-F238E27FC236}">
                <a16:creationId xmlns:a16="http://schemas.microsoft.com/office/drawing/2014/main" id="{8BC04D64-FBE9-ED74-7B33-46EBAF1D384B}"/>
              </a:ext>
            </a:extLst>
          </p:cNvPr>
          <p:cNvSpPr/>
          <p:nvPr/>
        </p:nvSpPr>
        <p:spPr>
          <a:xfrm>
            <a:off x="1035938" y="3560138"/>
            <a:ext cx="1107948" cy="646176"/>
          </a:xfrm>
          <a:prstGeom prst="rect">
            <a:avLst/>
          </a:prstGeom>
          <a:blipFill>
            <a:blip r:embed="rId8"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B5FE640-44D6-09A7-0BF0-C2227A5452B3}"/>
              </a:ext>
            </a:extLst>
          </p:cNvPr>
          <p:cNvSpPr txBox="1"/>
          <p:nvPr/>
        </p:nvSpPr>
        <p:spPr>
          <a:xfrm>
            <a:off x="1035938" y="3560138"/>
            <a:ext cx="1108075" cy="646430"/>
          </a:xfrm>
          <a:prstGeom prst="rect">
            <a:avLst/>
          </a:prstGeom>
          <a:ln w="9906">
            <a:solidFill>
              <a:srgbClr val="497DBA"/>
            </a:solidFill>
          </a:ln>
        </p:spPr>
        <p:txBody>
          <a:bodyPr vert="horz" wrap="square" lIns="0" tIns="34925" rIns="0" bIns="0" rtlCol="0">
            <a:spAutoFit/>
          </a:bodyPr>
          <a:lstStyle/>
          <a:p>
            <a:pPr algn="ctr">
              <a:lnSpc>
                <a:spcPts val="2150"/>
              </a:lnSpc>
              <a:spcBef>
                <a:spcPts val="275"/>
              </a:spcBef>
            </a:pPr>
            <a:r>
              <a:rPr sz="1800" dirty="0">
                <a:latin typeface="黑体"/>
                <a:cs typeface="黑体"/>
              </a:rPr>
              <a:t>语言模型</a:t>
            </a:r>
            <a:endParaRPr sz="1800">
              <a:latin typeface="黑体"/>
              <a:cs typeface="黑体"/>
            </a:endParaRPr>
          </a:p>
          <a:p>
            <a:pPr algn="ctr">
              <a:lnSpc>
                <a:spcPts val="2150"/>
              </a:lnSpc>
            </a:pPr>
            <a:r>
              <a:rPr sz="1800" spc="-5" dirty="0">
                <a:latin typeface="Times New Roman"/>
                <a:cs typeface="Times New Roman"/>
              </a:rPr>
              <a:t>GPT</a:t>
            </a:r>
            <a:r>
              <a:rPr sz="1800" spc="-125" dirty="0">
                <a:latin typeface="Times New Roman"/>
                <a:cs typeface="Times New Roman"/>
              </a:rPr>
              <a:t> </a:t>
            </a:r>
            <a:r>
              <a:rPr sz="1800" dirty="0">
                <a:latin typeface="Times New Roman"/>
                <a:cs typeface="Times New Roman"/>
              </a:rPr>
              <a:t>3.5</a:t>
            </a:r>
            <a:endParaRPr sz="1800">
              <a:latin typeface="Times New Roman"/>
              <a:cs typeface="Times New Roman"/>
            </a:endParaRPr>
          </a:p>
        </p:txBody>
      </p:sp>
      <p:sp>
        <p:nvSpPr>
          <p:cNvPr id="30" name="object 30">
            <a:extLst>
              <a:ext uri="{FF2B5EF4-FFF2-40B4-BE49-F238E27FC236}">
                <a16:creationId xmlns:a16="http://schemas.microsoft.com/office/drawing/2014/main" id="{0E8CDEDF-D22A-A718-72CD-D424AD7FF18E}"/>
              </a:ext>
            </a:extLst>
          </p:cNvPr>
          <p:cNvSpPr/>
          <p:nvPr/>
        </p:nvSpPr>
        <p:spPr>
          <a:xfrm>
            <a:off x="2302001" y="3690808"/>
            <a:ext cx="517359" cy="417588"/>
          </a:xfrm>
          <a:prstGeom prst="rect">
            <a:avLst/>
          </a:prstGeom>
          <a:blipFill>
            <a:blip r:embed="rId9"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5162D974-B5AC-0AB0-4497-2355DBBD7498}"/>
              </a:ext>
            </a:extLst>
          </p:cNvPr>
          <p:cNvSpPr/>
          <p:nvPr/>
        </p:nvSpPr>
        <p:spPr>
          <a:xfrm>
            <a:off x="2348102" y="3723968"/>
            <a:ext cx="429768" cy="318516"/>
          </a:xfrm>
          <a:prstGeom prst="rect">
            <a:avLst/>
          </a:prstGeom>
          <a:blipFill>
            <a:blip r:embed="rId10"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35AEE122-44BD-CE09-902F-14550F5A9312}"/>
              </a:ext>
            </a:extLst>
          </p:cNvPr>
          <p:cNvSpPr/>
          <p:nvPr/>
        </p:nvSpPr>
        <p:spPr>
          <a:xfrm>
            <a:off x="2348102" y="3723968"/>
            <a:ext cx="429895" cy="318770"/>
          </a:xfrm>
          <a:custGeom>
            <a:avLst/>
            <a:gdLst/>
            <a:ahLst/>
            <a:cxnLst/>
            <a:rect l="l" t="t" r="r" b="b"/>
            <a:pathLst>
              <a:path w="429894" h="318770">
                <a:moveTo>
                  <a:pt x="0" y="79629"/>
                </a:moveTo>
                <a:lnTo>
                  <a:pt x="270510" y="79629"/>
                </a:lnTo>
                <a:lnTo>
                  <a:pt x="270510" y="0"/>
                </a:lnTo>
                <a:lnTo>
                  <a:pt x="429768" y="159257"/>
                </a:lnTo>
                <a:lnTo>
                  <a:pt x="270510" y="318516"/>
                </a:lnTo>
                <a:lnTo>
                  <a:pt x="270510"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84B3BEF-E135-C757-63CB-6290F402786F}"/>
              </a:ext>
            </a:extLst>
          </p:cNvPr>
          <p:cNvSpPr/>
          <p:nvPr/>
        </p:nvSpPr>
        <p:spPr>
          <a:xfrm>
            <a:off x="1081277" y="4982410"/>
            <a:ext cx="3438525" cy="923925"/>
          </a:xfrm>
          <a:custGeom>
            <a:avLst/>
            <a:gdLst/>
            <a:ahLst/>
            <a:cxnLst/>
            <a:rect l="l" t="t" r="r" b="b"/>
            <a:pathLst>
              <a:path w="3438525" h="923925">
                <a:moveTo>
                  <a:pt x="0" y="923543"/>
                </a:moveTo>
                <a:lnTo>
                  <a:pt x="3438144" y="923543"/>
                </a:lnTo>
                <a:lnTo>
                  <a:pt x="3438144" y="0"/>
                </a:lnTo>
                <a:lnTo>
                  <a:pt x="0" y="0"/>
                </a:lnTo>
                <a:lnTo>
                  <a:pt x="0" y="923543"/>
                </a:lnTo>
                <a:close/>
              </a:path>
            </a:pathLst>
          </a:custGeom>
          <a:solidFill>
            <a:srgbClr val="000000">
              <a:alpha val="50195"/>
            </a:srgbClr>
          </a:solidFill>
        </p:spPr>
        <p:txBody>
          <a:bodyPr wrap="square" lIns="0" tIns="0" rIns="0" bIns="0" rtlCol="0"/>
          <a:lstStyle/>
          <a:p>
            <a:endParaRPr/>
          </a:p>
        </p:txBody>
      </p:sp>
      <p:sp>
        <p:nvSpPr>
          <p:cNvPr id="47" name="object 47">
            <a:extLst>
              <a:ext uri="{FF2B5EF4-FFF2-40B4-BE49-F238E27FC236}">
                <a16:creationId xmlns:a16="http://schemas.microsoft.com/office/drawing/2014/main" id="{D9F7D1AF-F5A5-CFEC-F286-F96E9B74E345}"/>
              </a:ext>
            </a:extLst>
          </p:cNvPr>
          <p:cNvSpPr/>
          <p:nvPr/>
        </p:nvSpPr>
        <p:spPr>
          <a:xfrm>
            <a:off x="1029461" y="4946596"/>
            <a:ext cx="1224534" cy="509778"/>
          </a:xfrm>
          <a:prstGeom prst="rect">
            <a:avLst/>
          </a:prstGeom>
          <a:blipFill>
            <a:blip r:embed="rId11" cstate="print"/>
            <a:stretch>
              <a:fillRect/>
            </a:stretch>
          </a:blipFill>
        </p:spPr>
        <p:txBody>
          <a:bodyPr wrap="square" lIns="0" tIns="0" rIns="0" bIns="0" rtlCol="0"/>
          <a:lstStyle/>
          <a:p>
            <a:endParaRPr/>
          </a:p>
        </p:txBody>
      </p:sp>
      <p:sp>
        <p:nvSpPr>
          <p:cNvPr id="48" name="object 48">
            <a:extLst>
              <a:ext uri="{FF2B5EF4-FFF2-40B4-BE49-F238E27FC236}">
                <a16:creationId xmlns:a16="http://schemas.microsoft.com/office/drawing/2014/main" id="{E30A7F27-DE8F-50B1-4373-2C74AFE44F72}"/>
              </a:ext>
            </a:extLst>
          </p:cNvPr>
          <p:cNvSpPr/>
          <p:nvPr/>
        </p:nvSpPr>
        <p:spPr>
          <a:xfrm>
            <a:off x="1949957" y="4946596"/>
            <a:ext cx="534149" cy="509778"/>
          </a:xfrm>
          <a:prstGeom prst="rect">
            <a:avLst/>
          </a:prstGeom>
          <a:blipFill>
            <a:blip r:embed="rId12" cstate="print"/>
            <a:stretch>
              <a:fillRect/>
            </a:stretch>
          </a:blipFill>
        </p:spPr>
        <p:txBody>
          <a:bodyPr wrap="square" lIns="0" tIns="0" rIns="0" bIns="0" rtlCol="0"/>
          <a:lstStyle/>
          <a:p>
            <a:endParaRPr/>
          </a:p>
        </p:txBody>
      </p:sp>
      <p:sp>
        <p:nvSpPr>
          <p:cNvPr id="49" name="object 49">
            <a:extLst>
              <a:ext uri="{FF2B5EF4-FFF2-40B4-BE49-F238E27FC236}">
                <a16:creationId xmlns:a16="http://schemas.microsoft.com/office/drawing/2014/main" id="{29E8E75D-8640-2B3E-B9B7-7DB9B778DC9F}"/>
              </a:ext>
            </a:extLst>
          </p:cNvPr>
          <p:cNvSpPr/>
          <p:nvPr/>
        </p:nvSpPr>
        <p:spPr>
          <a:xfrm>
            <a:off x="2180082" y="4946596"/>
            <a:ext cx="2375154" cy="509778"/>
          </a:xfrm>
          <a:prstGeom prst="rect">
            <a:avLst/>
          </a:prstGeom>
          <a:blipFill>
            <a:blip r:embed="rId13"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32250FC6-00EE-0A0F-B55B-2900C509DD22}"/>
              </a:ext>
            </a:extLst>
          </p:cNvPr>
          <p:cNvSpPr/>
          <p:nvPr/>
        </p:nvSpPr>
        <p:spPr>
          <a:xfrm>
            <a:off x="2587751" y="5230048"/>
            <a:ext cx="441198" cy="508266"/>
          </a:xfrm>
          <a:prstGeom prst="rect">
            <a:avLst/>
          </a:prstGeom>
          <a:blipFill>
            <a:blip r:embed="rId14"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2D601CC2-78F5-B157-C5BD-E3D201097B6C}"/>
              </a:ext>
            </a:extLst>
          </p:cNvPr>
          <p:cNvSpPr/>
          <p:nvPr/>
        </p:nvSpPr>
        <p:spPr>
          <a:xfrm>
            <a:off x="1523238" y="5495237"/>
            <a:ext cx="1451610" cy="509778"/>
          </a:xfrm>
          <a:prstGeom prst="rect">
            <a:avLst/>
          </a:prstGeom>
          <a:blipFill>
            <a:blip r:embed="rId15" cstate="print"/>
            <a:stretch>
              <a:fillRect/>
            </a:stretch>
          </a:blipFill>
        </p:spPr>
        <p:txBody>
          <a:bodyPr wrap="square" lIns="0" tIns="0" rIns="0" bIns="0" rtlCol="0"/>
          <a:lstStyle/>
          <a:p>
            <a:endParaRPr/>
          </a:p>
        </p:txBody>
      </p:sp>
      <p:sp>
        <p:nvSpPr>
          <p:cNvPr id="52" name="object 52">
            <a:extLst>
              <a:ext uri="{FF2B5EF4-FFF2-40B4-BE49-F238E27FC236}">
                <a16:creationId xmlns:a16="http://schemas.microsoft.com/office/drawing/2014/main" id="{AA34A2B0-97D4-8557-2A9F-BEAD29A3D0C9}"/>
              </a:ext>
            </a:extLst>
          </p:cNvPr>
          <p:cNvSpPr/>
          <p:nvPr/>
        </p:nvSpPr>
        <p:spPr>
          <a:xfrm>
            <a:off x="2670810" y="5504381"/>
            <a:ext cx="502932" cy="509778"/>
          </a:xfrm>
          <a:prstGeom prst="rect">
            <a:avLst/>
          </a:prstGeom>
          <a:blipFill>
            <a:blip r:embed="rId16" cstate="print"/>
            <a:stretch>
              <a:fillRect/>
            </a:stretch>
          </a:blipFill>
        </p:spPr>
        <p:txBody>
          <a:bodyPr wrap="square" lIns="0" tIns="0" rIns="0" bIns="0" rtlCol="0"/>
          <a:lstStyle/>
          <a:p>
            <a:endParaRPr/>
          </a:p>
        </p:txBody>
      </p:sp>
      <p:sp>
        <p:nvSpPr>
          <p:cNvPr id="53" name="object 53">
            <a:extLst>
              <a:ext uri="{FF2B5EF4-FFF2-40B4-BE49-F238E27FC236}">
                <a16:creationId xmlns:a16="http://schemas.microsoft.com/office/drawing/2014/main" id="{BB8A3F1F-7832-A90F-4AAF-7992BD47CF01}"/>
              </a:ext>
            </a:extLst>
          </p:cNvPr>
          <p:cNvSpPr/>
          <p:nvPr/>
        </p:nvSpPr>
        <p:spPr>
          <a:xfrm>
            <a:off x="2869692" y="5495237"/>
            <a:ext cx="1223771" cy="509778"/>
          </a:xfrm>
          <a:prstGeom prst="rect">
            <a:avLst/>
          </a:prstGeom>
          <a:blipFill>
            <a:blip r:embed="rId17" cstate="print"/>
            <a:stretch>
              <a:fillRect/>
            </a:stretch>
          </a:blipFill>
        </p:spPr>
        <p:txBody>
          <a:bodyPr wrap="square" lIns="0" tIns="0" rIns="0" bIns="0" rtlCol="0"/>
          <a:lstStyle/>
          <a:p>
            <a:endParaRPr/>
          </a:p>
        </p:txBody>
      </p:sp>
      <p:sp>
        <p:nvSpPr>
          <p:cNvPr id="54" name="object 54">
            <a:extLst>
              <a:ext uri="{FF2B5EF4-FFF2-40B4-BE49-F238E27FC236}">
                <a16:creationId xmlns:a16="http://schemas.microsoft.com/office/drawing/2014/main" id="{BE1B3A7D-27D4-7B03-5F8F-6AE064193432}"/>
              </a:ext>
            </a:extLst>
          </p:cNvPr>
          <p:cNvSpPr txBox="1"/>
          <p:nvPr/>
        </p:nvSpPr>
        <p:spPr>
          <a:xfrm>
            <a:off x="1159763" y="5028893"/>
            <a:ext cx="324739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前后不一、人格分裂、逻辑性差</a:t>
            </a:r>
            <a:endParaRPr sz="1800">
              <a:latin typeface="黑体"/>
              <a:cs typeface="黑体"/>
            </a:endParaRPr>
          </a:p>
          <a:p>
            <a:pPr marL="31115" algn="ctr">
              <a:lnSpc>
                <a:spcPts val="2150"/>
              </a:lnSpc>
            </a:pPr>
            <a:r>
              <a:rPr sz="1800" b="1" spc="-5" dirty="0">
                <a:solidFill>
                  <a:srgbClr val="FFFFFF"/>
                </a:solidFill>
                <a:latin typeface="Symbol"/>
                <a:cs typeface="Symbol"/>
              </a:rPr>
              <a:t></a:t>
            </a:r>
            <a:endParaRPr sz="1800">
              <a:latin typeface="Symbol"/>
              <a:cs typeface="Symbol"/>
            </a:endParaRPr>
          </a:p>
          <a:p>
            <a:pPr marL="32384" algn="ctr">
              <a:lnSpc>
                <a:spcPct val="100000"/>
              </a:lnSpc>
              <a:spcBef>
                <a:spcPts val="20"/>
              </a:spcBef>
            </a:pPr>
            <a:r>
              <a:rPr sz="1800" b="1" dirty="0">
                <a:solidFill>
                  <a:srgbClr val="FFFFFF"/>
                </a:solidFill>
                <a:latin typeface="黑体"/>
                <a:cs typeface="黑体"/>
              </a:rPr>
              <a:t>代码预训练</a:t>
            </a:r>
            <a:r>
              <a:rPr sz="1800" b="1" dirty="0">
                <a:solidFill>
                  <a:srgbClr val="FFFFFF"/>
                </a:solidFill>
                <a:latin typeface="Verdana"/>
                <a:cs typeface="Verdana"/>
              </a:rPr>
              <a:t>+</a:t>
            </a:r>
            <a:r>
              <a:rPr sz="1800" b="1" dirty="0">
                <a:solidFill>
                  <a:srgbClr val="FFFFFF"/>
                </a:solidFill>
                <a:latin typeface="黑体"/>
                <a:cs typeface="黑体"/>
              </a:rPr>
              <a:t>指令微调</a:t>
            </a:r>
            <a:endParaRPr sz="1800">
              <a:latin typeface="黑体"/>
              <a:cs typeface="黑体"/>
            </a:endParaRPr>
          </a:p>
        </p:txBody>
      </p:sp>
      <p:sp>
        <p:nvSpPr>
          <p:cNvPr id="57" name="object 57">
            <a:extLst>
              <a:ext uri="{FF2B5EF4-FFF2-40B4-BE49-F238E27FC236}">
                <a16:creationId xmlns:a16="http://schemas.microsoft.com/office/drawing/2014/main" id="{D6FE987C-BD5F-8D92-1DA1-D518C65C3064}"/>
              </a:ext>
            </a:extLst>
          </p:cNvPr>
          <p:cNvSpPr/>
          <p:nvPr/>
        </p:nvSpPr>
        <p:spPr>
          <a:xfrm>
            <a:off x="1496567" y="4340756"/>
            <a:ext cx="2433066" cy="436549"/>
          </a:xfrm>
          <a:prstGeom prst="rect">
            <a:avLst/>
          </a:prstGeom>
          <a:blipFill>
            <a:blip r:embed="rId18" cstate="print"/>
            <a:stretch>
              <a:fillRect/>
            </a:stretch>
          </a:blipFill>
        </p:spPr>
        <p:txBody>
          <a:bodyPr wrap="square" lIns="0" tIns="0" rIns="0" bIns="0" rtlCol="0"/>
          <a:lstStyle/>
          <a:p>
            <a:endParaRPr/>
          </a:p>
        </p:txBody>
      </p:sp>
      <p:sp>
        <p:nvSpPr>
          <p:cNvPr id="58" name="object 58">
            <a:extLst>
              <a:ext uri="{FF2B5EF4-FFF2-40B4-BE49-F238E27FC236}">
                <a16:creationId xmlns:a16="http://schemas.microsoft.com/office/drawing/2014/main" id="{C0E9ACED-42D7-CF51-C9C8-73274094CF93}"/>
              </a:ext>
            </a:extLst>
          </p:cNvPr>
          <p:cNvSpPr/>
          <p:nvPr/>
        </p:nvSpPr>
        <p:spPr>
          <a:xfrm>
            <a:off x="1556766" y="4359095"/>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4" y="171069"/>
                </a:lnTo>
                <a:lnTo>
                  <a:pt x="1237939" y="179789"/>
                </a:lnTo>
                <a:lnTo>
                  <a:pt x="1206562" y="204072"/>
                </a:lnTo>
                <a:lnTo>
                  <a:pt x="1181819" y="241102"/>
                </a:lnTo>
                <a:lnTo>
                  <a:pt x="1165591" y="288063"/>
                </a:lnTo>
                <a:lnTo>
                  <a:pt x="1159764" y="342138"/>
                </a:lnTo>
                <a:lnTo>
                  <a:pt x="1153936" y="288063"/>
                </a:lnTo>
                <a:lnTo>
                  <a:pt x="1137708" y="241102"/>
                </a:lnTo>
                <a:lnTo>
                  <a:pt x="1112965" y="204072"/>
                </a:lnTo>
                <a:lnTo>
                  <a:pt x="1081588" y="179789"/>
                </a:lnTo>
                <a:lnTo>
                  <a:pt x="1045464"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Tree>
    <p:extLst>
      <p:ext uri="{BB962C8B-B14F-4D97-AF65-F5344CB8AC3E}">
        <p14:creationId xmlns:p14="http://schemas.microsoft.com/office/powerpoint/2010/main" val="41554161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156</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EAFF8DB-58F2-1060-836C-9F966CC343E9}"/>
              </a:ext>
            </a:extLst>
          </p:cNvPr>
          <p:cNvSpPr/>
          <p:nvPr/>
        </p:nvSpPr>
        <p:spPr>
          <a:xfrm>
            <a:off x="5998464" y="3672583"/>
            <a:ext cx="1193330" cy="454228"/>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78F15B66-E2F5-2A29-07E3-CF6D625C6B43}"/>
              </a:ext>
            </a:extLst>
          </p:cNvPr>
          <p:cNvSpPr/>
          <p:nvPr/>
        </p:nvSpPr>
        <p:spPr>
          <a:xfrm>
            <a:off x="5957315"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7CFF6C1-66D0-A8B1-ABF4-ECC30AD1586E}"/>
              </a:ext>
            </a:extLst>
          </p:cNvPr>
          <p:cNvSpPr/>
          <p:nvPr/>
        </p:nvSpPr>
        <p:spPr>
          <a:xfrm>
            <a:off x="6044565" y="3698821"/>
            <a:ext cx="1107947" cy="368807"/>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0D1DF1D4-C354-E31B-A9E3-570483B66DD1}"/>
              </a:ext>
            </a:extLst>
          </p:cNvPr>
          <p:cNvSpPr txBox="1"/>
          <p:nvPr/>
        </p:nvSpPr>
        <p:spPr>
          <a:xfrm>
            <a:off x="6044565" y="3698821"/>
            <a:ext cx="1108075" cy="368935"/>
          </a:xfrm>
          <a:prstGeom prst="rect">
            <a:avLst/>
          </a:prstGeom>
          <a:ln w="9906">
            <a:solidFill>
              <a:srgbClr val="97B853"/>
            </a:solidFill>
          </a:ln>
        </p:spPr>
        <p:txBody>
          <a:bodyPr vert="horz" wrap="square" lIns="0" tIns="40005" rIns="0" bIns="0" rtlCol="0">
            <a:spAutoFit/>
          </a:bodyPr>
          <a:lstStyle/>
          <a:p>
            <a:pPr marL="86360">
              <a:lnSpc>
                <a:spcPct val="100000"/>
              </a:lnSpc>
              <a:spcBef>
                <a:spcPts val="315"/>
              </a:spcBef>
            </a:pPr>
            <a:r>
              <a:rPr sz="1800" dirty="0">
                <a:latin typeface="黑体"/>
                <a:cs typeface="黑体"/>
              </a:rPr>
              <a:t>人类反馈</a:t>
            </a:r>
            <a:endParaRPr sz="1800">
              <a:latin typeface="黑体"/>
              <a:cs typeface="黑体"/>
            </a:endParaRPr>
          </a:p>
        </p:txBody>
      </p:sp>
      <p:sp>
        <p:nvSpPr>
          <p:cNvPr id="12" name="object 12">
            <a:extLst>
              <a:ext uri="{FF2B5EF4-FFF2-40B4-BE49-F238E27FC236}">
                <a16:creationId xmlns:a16="http://schemas.microsoft.com/office/drawing/2014/main" id="{2928AEEE-E169-DAF0-8BC7-A9A8C165DB54}"/>
              </a:ext>
            </a:extLst>
          </p:cNvPr>
          <p:cNvSpPr/>
          <p:nvPr/>
        </p:nvSpPr>
        <p:spPr>
          <a:xfrm>
            <a:off x="319658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8CEE7A81-C3E0-5CC0-4502-67512BFE40EA}"/>
              </a:ext>
            </a:extLst>
          </p:cNvPr>
          <p:cNvSpPr/>
          <p:nvPr/>
        </p:nvSpPr>
        <p:spPr>
          <a:xfrm>
            <a:off x="3155442"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14C5BDEB-B43F-1AB7-BD3A-9A3CF8DD3321}"/>
              </a:ext>
            </a:extLst>
          </p:cNvPr>
          <p:cNvSpPr/>
          <p:nvPr/>
        </p:nvSpPr>
        <p:spPr>
          <a:xfrm>
            <a:off x="3242691" y="3698821"/>
            <a:ext cx="1107947" cy="368807"/>
          </a:xfrm>
          <a:prstGeom prst="rect">
            <a:avLst/>
          </a:prstGeom>
          <a:blipFill>
            <a:blip r:embed="rId6"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47DD7C0C-99AE-7CD7-18F2-CAC11E3B3E1D}"/>
              </a:ext>
            </a:extLst>
          </p:cNvPr>
          <p:cNvSpPr txBox="1"/>
          <p:nvPr/>
        </p:nvSpPr>
        <p:spPr>
          <a:xfrm>
            <a:off x="3242691" y="3698821"/>
            <a:ext cx="1108075" cy="368935"/>
          </a:xfrm>
          <a:prstGeom prst="rect">
            <a:avLst/>
          </a:prstGeom>
          <a:ln w="9906">
            <a:solidFill>
              <a:srgbClr val="BD4A47"/>
            </a:solidFill>
          </a:ln>
        </p:spPr>
        <p:txBody>
          <a:bodyPr vert="horz" wrap="square" lIns="0" tIns="40005" rIns="0" bIns="0" rtlCol="0">
            <a:spAutoFit/>
          </a:bodyPr>
          <a:lstStyle/>
          <a:p>
            <a:pPr marL="85725">
              <a:lnSpc>
                <a:spcPct val="100000"/>
              </a:lnSpc>
              <a:spcBef>
                <a:spcPts val="315"/>
              </a:spcBef>
            </a:pPr>
            <a:r>
              <a:rPr sz="1800" dirty="0">
                <a:latin typeface="黑体"/>
                <a:cs typeface="黑体"/>
              </a:rPr>
              <a:t>指令微调</a:t>
            </a:r>
            <a:endParaRPr sz="1800">
              <a:latin typeface="黑体"/>
              <a:cs typeface="黑体"/>
            </a:endParaRPr>
          </a:p>
        </p:txBody>
      </p:sp>
      <p:sp>
        <p:nvSpPr>
          <p:cNvPr id="16" name="object 16">
            <a:extLst>
              <a:ext uri="{FF2B5EF4-FFF2-40B4-BE49-F238E27FC236}">
                <a16:creationId xmlns:a16="http://schemas.microsoft.com/office/drawing/2014/main" id="{23BB0D55-B515-D264-FED3-A452023154B2}"/>
              </a:ext>
            </a:extLst>
          </p:cNvPr>
          <p:cNvSpPr/>
          <p:nvPr/>
        </p:nvSpPr>
        <p:spPr>
          <a:xfrm>
            <a:off x="899921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FA644A9B-4E4C-6FCD-46D1-1AF72BDE40A4}"/>
              </a:ext>
            </a:extLst>
          </p:cNvPr>
          <p:cNvSpPr/>
          <p:nvPr/>
        </p:nvSpPr>
        <p:spPr>
          <a:xfrm>
            <a:off x="8958071"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FA433321-D88F-4BBE-A285-156DCFAF16B6}"/>
              </a:ext>
            </a:extLst>
          </p:cNvPr>
          <p:cNvSpPr/>
          <p:nvPr/>
        </p:nvSpPr>
        <p:spPr>
          <a:xfrm>
            <a:off x="9045320" y="3698821"/>
            <a:ext cx="1107948" cy="368807"/>
          </a:xfrm>
          <a:prstGeom prst="rect">
            <a:avLst/>
          </a:prstGeom>
          <a:blipFill>
            <a:blip r:embed="rId7"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B257BB54-E83B-982E-2452-2C5F30F00193}"/>
              </a:ext>
            </a:extLst>
          </p:cNvPr>
          <p:cNvSpPr txBox="1"/>
          <p:nvPr/>
        </p:nvSpPr>
        <p:spPr>
          <a:xfrm>
            <a:off x="9045320" y="3698821"/>
            <a:ext cx="1108075" cy="368935"/>
          </a:xfrm>
          <a:prstGeom prst="rect">
            <a:avLst/>
          </a:prstGeom>
          <a:ln w="9906">
            <a:solidFill>
              <a:srgbClr val="7C5F9F"/>
            </a:solidFill>
          </a:ln>
        </p:spPr>
        <p:txBody>
          <a:bodyPr vert="horz" wrap="square" lIns="0" tIns="40005" rIns="0" bIns="0" rtlCol="0">
            <a:spAutoFit/>
          </a:bodyPr>
          <a:lstStyle/>
          <a:p>
            <a:pPr marL="86360">
              <a:lnSpc>
                <a:spcPct val="100000"/>
              </a:lnSpc>
              <a:spcBef>
                <a:spcPts val="315"/>
              </a:spcBef>
            </a:pPr>
            <a:r>
              <a:rPr sz="1800" dirty="0">
                <a:latin typeface="黑体"/>
                <a:cs typeface="黑体"/>
              </a:rPr>
              <a:t>强化学习</a:t>
            </a:r>
            <a:endParaRPr sz="1800">
              <a:latin typeface="黑体"/>
              <a:cs typeface="黑体"/>
            </a:endParaRPr>
          </a:p>
        </p:txBody>
      </p:sp>
      <p:sp>
        <p:nvSpPr>
          <p:cNvPr id="20" name="object 20">
            <a:extLst>
              <a:ext uri="{FF2B5EF4-FFF2-40B4-BE49-F238E27FC236}">
                <a16:creationId xmlns:a16="http://schemas.microsoft.com/office/drawing/2014/main" id="{2DA1BF08-AB1B-8AB1-AD39-BB5C6E215660}"/>
              </a:ext>
            </a:extLst>
          </p:cNvPr>
          <p:cNvSpPr/>
          <p:nvPr/>
        </p:nvSpPr>
        <p:spPr>
          <a:xfrm>
            <a:off x="5008626" y="3690808"/>
            <a:ext cx="518109" cy="417588"/>
          </a:xfrm>
          <a:prstGeom prst="rect">
            <a:avLst/>
          </a:prstGeom>
          <a:blipFill>
            <a:blip r:embed="rId8"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F6E5F913-5B51-6A0D-567A-0E7F6D1A5232}"/>
              </a:ext>
            </a:extLst>
          </p:cNvPr>
          <p:cNvSpPr/>
          <p:nvPr/>
        </p:nvSpPr>
        <p:spPr>
          <a:xfrm>
            <a:off x="5054727" y="3723968"/>
            <a:ext cx="430530" cy="318516"/>
          </a:xfrm>
          <a:prstGeom prst="rect">
            <a:avLst/>
          </a:prstGeom>
          <a:blipFill>
            <a:blip r:embed="rId9"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2F61FDE1-A37B-26B5-BE33-AEBB42573B91}"/>
              </a:ext>
            </a:extLst>
          </p:cNvPr>
          <p:cNvSpPr/>
          <p:nvPr/>
        </p:nvSpPr>
        <p:spPr>
          <a:xfrm>
            <a:off x="5054727" y="3723968"/>
            <a:ext cx="430530" cy="318770"/>
          </a:xfrm>
          <a:custGeom>
            <a:avLst/>
            <a:gdLst/>
            <a:ahLst/>
            <a:cxnLst/>
            <a:rect l="l" t="t" r="r" b="b"/>
            <a:pathLst>
              <a:path w="430529" h="318770">
                <a:moveTo>
                  <a:pt x="0" y="79629"/>
                </a:moveTo>
                <a:lnTo>
                  <a:pt x="271272" y="79629"/>
                </a:lnTo>
                <a:lnTo>
                  <a:pt x="271272" y="0"/>
                </a:lnTo>
                <a:lnTo>
                  <a:pt x="430530" y="159257"/>
                </a:lnTo>
                <a:lnTo>
                  <a:pt x="271272" y="318516"/>
                </a:lnTo>
                <a:lnTo>
                  <a:pt x="271272"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E6DA3714-3F79-CC14-6C58-411903A58F30}"/>
              </a:ext>
            </a:extLst>
          </p:cNvPr>
          <p:cNvSpPr/>
          <p:nvPr/>
        </p:nvSpPr>
        <p:spPr>
          <a:xfrm>
            <a:off x="7971281" y="3693856"/>
            <a:ext cx="517359" cy="417588"/>
          </a:xfrm>
          <a:prstGeom prst="rect">
            <a:avLst/>
          </a:prstGeom>
          <a:blipFill>
            <a:blip r:embed="rId8"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231822EF-B1A3-4651-D8A5-9ADE4D75AB2E}"/>
              </a:ext>
            </a:extLst>
          </p:cNvPr>
          <p:cNvSpPr/>
          <p:nvPr/>
        </p:nvSpPr>
        <p:spPr>
          <a:xfrm>
            <a:off x="8017382" y="3727015"/>
            <a:ext cx="429768" cy="318515"/>
          </a:xfrm>
          <a:prstGeom prst="rect">
            <a:avLst/>
          </a:prstGeom>
          <a:blipFill>
            <a:blip r:embed="rId10"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EB2A2B02-970C-61B9-43A8-77C45BAB067C}"/>
              </a:ext>
            </a:extLst>
          </p:cNvPr>
          <p:cNvSpPr/>
          <p:nvPr/>
        </p:nvSpPr>
        <p:spPr>
          <a:xfrm>
            <a:off x="8017382" y="3727015"/>
            <a:ext cx="429895" cy="318770"/>
          </a:xfrm>
          <a:custGeom>
            <a:avLst/>
            <a:gdLst/>
            <a:ahLst/>
            <a:cxnLst/>
            <a:rect l="l" t="t" r="r" b="b"/>
            <a:pathLst>
              <a:path w="429895" h="318770">
                <a:moveTo>
                  <a:pt x="0" y="79628"/>
                </a:moveTo>
                <a:lnTo>
                  <a:pt x="270510" y="79628"/>
                </a:lnTo>
                <a:lnTo>
                  <a:pt x="270510" y="0"/>
                </a:lnTo>
                <a:lnTo>
                  <a:pt x="429768" y="159257"/>
                </a:lnTo>
                <a:lnTo>
                  <a:pt x="270510" y="318515"/>
                </a:lnTo>
                <a:lnTo>
                  <a:pt x="270510" y="238887"/>
                </a:lnTo>
                <a:lnTo>
                  <a:pt x="0" y="238887"/>
                </a:lnTo>
                <a:lnTo>
                  <a:pt x="0" y="79628"/>
                </a:lnTo>
                <a:close/>
              </a:path>
            </a:pathLst>
          </a:custGeom>
          <a:ln w="9905">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C444FA9C-C742-CA6A-9C11-2BECA25164BD}"/>
              </a:ext>
            </a:extLst>
          </p:cNvPr>
          <p:cNvSpPr/>
          <p:nvPr/>
        </p:nvSpPr>
        <p:spPr>
          <a:xfrm>
            <a:off x="989838" y="3533823"/>
            <a:ext cx="1193330" cy="731545"/>
          </a:xfrm>
          <a:prstGeom prst="rect">
            <a:avLst/>
          </a:prstGeom>
          <a:blipFill>
            <a:blip r:embed="rId11" cstate="print"/>
            <a:stretch>
              <a:fillRect/>
            </a:stretch>
          </a:blipFill>
        </p:spPr>
        <p:txBody>
          <a:bodyPr wrap="square" lIns="0" tIns="0" rIns="0" bIns="0" rtlCol="0"/>
          <a:lstStyle/>
          <a:p>
            <a:endParaRPr/>
          </a:p>
        </p:txBody>
      </p:sp>
      <p:sp>
        <p:nvSpPr>
          <p:cNvPr id="27" name="object 27">
            <a:extLst>
              <a:ext uri="{FF2B5EF4-FFF2-40B4-BE49-F238E27FC236}">
                <a16:creationId xmlns:a16="http://schemas.microsoft.com/office/drawing/2014/main" id="{21C2EA45-3462-8765-BDBB-D0B352E9BFEC}"/>
              </a:ext>
            </a:extLst>
          </p:cNvPr>
          <p:cNvSpPr/>
          <p:nvPr/>
        </p:nvSpPr>
        <p:spPr>
          <a:xfrm>
            <a:off x="954024" y="3502607"/>
            <a:ext cx="1264183" cy="842772"/>
          </a:xfrm>
          <a:prstGeom prst="rect">
            <a:avLst/>
          </a:prstGeom>
          <a:blipFill>
            <a:blip r:embed="rId12" cstate="print"/>
            <a:stretch>
              <a:fillRect/>
            </a:stretch>
          </a:blipFill>
        </p:spPr>
        <p:txBody>
          <a:bodyPr wrap="square" lIns="0" tIns="0" rIns="0" bIns="0" rtlCol="0"/>
          <a:lstStyle/>
          <a:p>
            <a:endParaRPr/>
          </a:p>
        </p:txBody>
      </p:sp>
      <p:sp>
        <p:nvSpPr>
          <p:cNvPr id="28" name="object 28">
            <a:extLst>
              <a:ext uri="{FF2B5EF4-FFF2-40B4-BE49-F238E27FC236}">
                <a16:creationId xmlns:a16="http://schemas.microsoft.com/office/drawing/2014/main" id="{8BC04D64-FBE9-ED74-7B33-46EBAF1D384B}"/>
              </a:ext>
            </a:extLst>
          </p:cNvPr>
          <p:cNvSpPr/>
          <p:nvPr/>
        </p:nvSpPr>
        <p:spPr>
          <a:xfrm>
            <a:off x="1035938" y="3560138"/>
            <a:ext cx="1107948" cy="646176"/>
          </a:xfrm>
          <a:prstGeom prst="rect">
            <a:avLst/>
          </a:prstGeom>
          <a:blipFill>
            <a:blip r:embed="rId13"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B5FE640-44D6-09A7-0BF0-C2227A5452B3}"/>
              </a:ext>
            </a:extLst>
          </p:cNvPr>
          <p:cNvSpPr txBox="1"/>
          <p:nvPr/>
        </p:nvSpPr>
        <p:spPr>
          <a:xfrm>
            <a:off x="1035938" y="3560138"/>
            <a:ext cx="1108075" cy="646430"/>
          </a:xfrm>
          <a:prstGeom prst="rect">
            <a:avLst/>
          </a:prstGeom>
          <a:ln w="9906">
            <a:solidFill>
              <a:srgbClr val="497DBA"/>
            </a:solidFill>
          </a:ln>
        </p:spPr>
        <p:txBody>
          <a:bodyPr vert="horz" wrap="square" lIns="0" tIns="34925" rIns="0" bIns="0" rtlCol="0">
            <a:spAutoFit/>
          </a:bodyPr>
          <a:lstStyle/>
          <a:p>
            <a:pPr algn="ctr">
              <a:lnSpc>
                <a:spcPts val="2150"/>
              </a:lnSpc>
              <a:spcBef>
                <a:spcPts val="275"/>
              </a:spcBef>
            </a:pPr>
            <a:r>
              <a:rPr sz="1800" dirty="0">
                <a:latin typeface="黑体"/>
                <a:cs typeface="黑体"/>
              </a:rPr>
              <a:t>语言模型</a:t>
            </a:r>
            <a:endParaRPr sz="1800">
              <a:latin typeface="黑体"/>
              <a:cs typeface="黑体"/>
            </a:endParaRPr>
          </a:p>
          <a:p>
            <a:pPr algn="ctr">
              <a:lnSpc>
                <a:spcPts val="2150"/>
              </a:lnSpc>
            </a:pPr>
            <a:r>
              <a:rPr sz="1800" spc="-5" dirty="0">
                <a:latin typeface="Times New Roman"/>
                <a:cs typeface="Times New Roman"/>
              </a:rPr>
              <a:t>GPT</a:t>
            </a:r>
            <a:r>
              <a:rPr sz="1800" spc="-125" dirty="0">
                <a:latin typeface="Times New Roman"/>
                <a:cs typeface="Times New Roman"/>
              </a:rPr>
              <a:t> </a:t>
            </a:r>
            <a:r>
              <a:rPr sz="1800" dirty="0">
                <a:latin typeface="Times New Roman"/>
                <a:cs typeface="Times New Roman"/>
              </a:rPr>
              <a:t>3.5</a:t>
            </a:r>
            <a:endParaRPr sz="1800">
              <a:latin typeface="Times New Roman"/>
              <a:cs typeface="Times New Roman"/>
            </a:endParaRPr>
          </a:p>
        </p:txBody>
      </p:sp>
      <p:sp>
        <p:nvSpPr>
          <p:cNvPr id="30" name="object 30">
            <a:extLst>
              <a:ext uri="{FF2B5EF4-FFF2-40B4-BE49-F238E27FC236}">
                <a16:creationId xmlns:a16="http://schemas.microsoft.com/office/drawing/2014/main" id="{0E8CDEDF-D22A-A718-72CD-D424AD7FF18E}"/>
              </a:ext>
            </a:extLst>
          </p:cNvPr>
          <p:cNvSpPr/>
          <p:nvPr/>
        </p:nvSpPr>
        <p:spPr>
          <a:xfrm>
            <a:off x="2302001" y="3690808"/>
            <a:ext cx="517359" cy="417588"/>
          </a:xfrm>
          <a:prstGeom prst="rect">
            <a:avLst/>
          </a:prstGeom>
          <a:blipFill>
            <a:blip r:embed="rId8"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5162D974-B5AC-0AB0-4497-2355DBBD7498}"/>
              </a:ext>
            </a:extLst>
          </p:cNvPr>
          <p:cNvSpPr/>
          <p:nvPr/>
        </p:nvSpPr>
        <p:spPr>
          <a:xfrm>
            <a:off x="2348102" y="3723968"/>
            <a:ext cx="429768" cy="318516"/>
          </a:xfrm>
          <a:prstGeom prst="rect">
            <a:avLst/>
          </a:prstGeom>
          <a:blipFill>
            <a:blip r:embed="rId9"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35AEE122-44BD-CE09-902F-14550F5A9312}"/>
              </a:ext>
            </a:extLst>
          </p:cNvPr>
          <p:cNvSpPr/>
          <p:nvPr/>
        </p:nvSpPr>
        <p:spPr>
          <a:xfrm>
            <a:off x="2348102" y="3723968"/>
            <a:ext cx="429895" cy="318770"/>
          </a:xfrm>
          <a:custGeom>
            <a:avLst/>
            <a:gdLst/>
            <a:ahLst/>
            <a:cxnLst/>
            <a:rect l="l" t="t" r="r" b="b"/>
            <a:pathLst>
              <a:path w="429894" h="318770">
                <a:moveTo>
                  <a:pt x="0" y="79629"/>
                </a:moveTo>
                <a:lnTo>
                  <a:pt x="270510" y="79629"/>
                </a:lnTo>
                <a:lnTo>
                  <a:pt x="270510" y="0"/>
                </a:lnTo>
                <a:lnTo>
                  <a:pt x="429768" y="159257"/>
                </a:lnTo>
                <a:lnTo>
                  <a:pt x="270510" y="318516"/>
                </a:lnTo>
                <a:lnTo>
                  <a:pt x="270510"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84B3BEF-E135-C757-63CB-6290F402786F}"/>
              </a:ext>
            </a:extLst>
          </p:cNvPr>
          <p:cNvSpPr/>
          <p:nvPr/>
        </p:nvSpPr>
        <p:spPr>
          <a:xfrm>
            <a:off x="1081277" y="4982410"/>
            <a:ext cx="3438525" cy="923925"/>
          </a:xfrm>
          <a:custGeom>
            <a:avLst/>
            <a:gdLst/>
            <a:ahLst/>
            <a:cxnLst/>
            <a:rect l="l" t="t" r="r" b="b"/>
            <a:pathLst>
              <a:path w="3438525" h="923925">
                <a:moveTo>
                  <a:pt x="0" y="923543"/>
                </a:moveTo>
                <a:lnTo>
                  <a:pt x="3438144" y="923543"/>
                </a:lnTo>
                <a:lnTo>
                  <a:pt x="3438144" y="0"/>
                </a:lnTo>
                <a:lnTo>
                  <a:pt x="0" y="0"/>
                </a:lnTo>
                <a:lnTo>
                  <a:pt x="0" y="923543"/>
                </a:lnTo>
                <a:close/>
              </a:path>
            </a:pathLst>
          </a:custGeom>
          <a:solidFill>
            <a:srgbClr val="000000">
              <a:alpha val="50195"/>
            </a:srgbClr>
          </a:solidFill>
        </p:spPr>
        <p:txBody>
          <a:bodyPr wrap="square" lIns="0" tIns="0" rIns="0" bIns="0" rtlCol="0"/>
          <a:lstStyle/>
          <a:p>
            <a:endParaRPr/>
          </a:p>
        </p:txBody>
      </p:sp>
      <p:sp>
        <p:nvSpPr>
          <p:cNvPr id="47" name="object 47">
            <a:extLst>
              <a:ext uri="{FF2B5EF4-FFF2-40B4-BE49-F238E27FC236}">
                <a16:creationId xmlns:a16="http://schemas.microsoft.com/office/drawing/2014/main" id="{D9F7D1AF-F5A5-CFEC-F286-F96E9B74E345}"/>
              </a:ext>
            </a:extLst>
          </p:cNvPr>
          <p:cNvSpPr/>
          <p:nvPr/>
        </p:nvSpPr>
        <p:spPr>
          <a:xfrm>
            <a:off x="1029461" y="4946596"/>
            <a:ext cx="1224534" cy="509778"/>
          </a:xfrm>
          <a:prstGeom prst="rect">
            <a:avLst/>
          </a:prstGeom>
          <a:blipFill>
            <a:blip r:embed="rId14" cstate="print"/>
            <a:stretch>
              <a:fillRect/>
            </a:stretch>
          </a:blipFill>
        </p:spPr>
        <p:txBody>
          <a:bodyPr wrap="square" lIns="0" tIns="0" rIns="0" bIns="0" rtlCol="0"/>
          <a:lstStyle/>
          <a:p>
            <a:endParaRPr/>
          </a:p>
        </p:txBody>
      </p:sp>
      <p:sp>
        <p:nvSpPr>
          <p:cNvPr id="48" name="object 48">
            <a:extLst>
              <a:ext uri="{FF2B5EF4-FFF2-40B4-BE49-F238E27FC236}">
                <a16:creationId xmlns:a16="http://schemas.microsoft.com/office/drawing/2014/main" id="{E30A7F27-DE8F-50B1-4373-2C74AFE44F72}"/>
              </a:ext>
            </a:extLst>
          </p:cNvPr>
          <p:cNvSpPr/>
          <p:nvPr/>
        </p:nvSpPr>
        <p:spPr>
          <a:xfrm>
            <a:off x="1949957" y="4946596"/>
            <a:ext cx="534149" cy="509778"/>
          </a:xfrm>
          <a:prstGeom prst="rect">
            <a:avLst/>
          </a:prstGeom>
          <a:blipFill>
            <a:blip r:embed="rId15" cstate="print"/>
            <a:stretch>
              <a:fillRect/>
            </a:stretch>
          </a:blipFill>
        </p:spPr>
        <p:txBody>
          <a:bodyPr wrap="square" lIns="0" tIns="0" rIns="0" bIns="0" rtlCol="0"/>
          <a:lstStyle/>
          <a:p>
            <a:endParaRPr/>
          </a:p>
        </p:txBody>
      </p:sp>
      <p:sp>
        <p:nvSpPr>
          <p:cNvPr id="49" name="object 49">
            <a:extLst>
              <a:ext uri="{FF2B5EF4-FFF2-40B4-BE49-F238E27FC236}">
                <a16:creationId xmlns:a16="http://schemas.microsoft.com/office/drawing/2014/main" id="{29E8E75D-8640-2B3E-B9B7-7DB9B778DC9F}"/>
              </a:ext>
            </a:extLst>
          </p:cNvPr>
          <p:cNvSpPr/>
          <p:nvPr/>
        </p:nvSpPr>
        <p:spPr>
          <a:xfrm>
            <a:off x="2180082" y="4946596"/>
            <a:ext cx="2375154" cy="509778"/>
          </a:xfrm>
          <a:prstGeom prst="rect">
            <a:avLst/>
          </a:prstGeom>
          <a:blipFill>
            <a:blip r:embed="rId16"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32250FC6-00EE-0A0F-B55B-2900C509DD22}"/>
              </a:ext>
            </a:extLst>
          </p:cNvPr>
          <p:cNvSpPr/>
          <p:nvPr/>
        </p:nvSpPr>
        <p:spPr>
          <a:xfrm>
            <a:off x="2587751" y="5230048"/>
            <a:ext cx="441198" cy="508266"/>
          </a:xfrm>
          <a:prstGeom prst="rect">
            <a:avLst/>
          </a:prstGeom>
          <a:blipFill>
            <a:blip r:embed="rId17"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2D601CC2-78F5-B157-C5BD-E3D201097B6C}"/>
              </a:ext>
            </a:extLst>
          </p:cNvPr>
          <p:cNvSpPr/>
          <p:nvPr/>
        </p:nvSpPr>
        <p:spPr>
          <a:xfrm>
            <a:off x="1523238" y="5495237"/>
            <a:ext cx="1451610" cy="509778"/>
          </a:xfrm>
          <a:prstGeom prst="rect">
            <a:avLst/>
          </a:prstGeom>
          <a:blipFill>
            <a:blip r:embed="rId18" cstate="print"/>
            <a:stretch>
              <a:fillRect/>
            </a:stretch>
          </a:blipFill>
        </p:spPr>
        <p:txBody>
          <a:bodyPr wrap="square" lIns="0" tIns="0" rIns="0" bIns="0" rtlCol="0"/>
          <a:lstStyle/>
          <a:p>
            <a:endParaRPr/>
          </a:p>
        </p:txBody>
      </p:sp>
      <p:sp>
        <p:nvSpPr>
          <p:cNvPr id="52" name="object 52">
            <a:extLst>
              <a:ext uri="{FF2B5EF4-FFF2-40B4-BE49-F238E27FC236}">
                <a16:creationId xmlns:a16="http://schemas.microsoft.com/office/drawing/2014/main" id="{AA34A2B0-97D4-8557-2A9F-BEAD29A3D0C9}"/>
              </a:ext>
            </a:extLst>
          </p:cNvPr>
          <p:cNvSpPr/>
          <p:nvPr/>
        </p:nvSpPr>
        <p:spPr>
          <a:xfrm>
            <a:off x="2670810" y="5504381"/>
            <a:ext cx="502932" cy="509778"/>
          </a:xfrm>
          <a:prstGeom prst="rect">
            <a:avLst/>
          </a:prstGeom>
          <a:blipFill>
            <a:blip r:embed="rId19" cstate="print"/>
            <a:stretch>
              <a:fillRect/>
            </a:stretch>
          </a:blipFill>
        </p:spPr>
        <p:txBody>
          <a:bodyPr wrap="square" lIns="0" tIns="0" rIns="0" bIns="0" rtlCol="0"/>
          <a:lstStyle/>
          <a:p>
            <a:endParaRPr/>
          </a:p>
        </p:txBody>
      </p:sp>
      <p:sp>
        <p:nvSpPr>
          <p:cNvPr id="53" name="object 53">
            <a:extLst>
              <a:ext uri="{FF2B5EF4-FFF2-40B4-BE49-F238E27FC236}">
                <a16:creationId xmlns:a16="http://schemas.microsoft.com/office/drawing/2014/main" id="{BB8A3F1F-7832-A90F-4AAF-7992BD47CF01}"/>
              </a:ext>
            </a:extLst>
          </p:cNvPr>
          <p:cNvSpPr/>
          <p:nvPr/>
        </p:nvSpPr>
        <p:spPr>
          <a:xfrm>
            <a:off x="2869692" y="5495237"/>
            <a:ext cx="1223771" cy="509778"/>
          </a:xfrm>
          <a:prstGeom prst="rect">
            <a:avLst/>
          </a:prstGeom>
          <a:blipFill>
            <a:blip r:embed="rId20" cstate="print"/>
            <a:stretch>
              <a:fillRect/>
            </a:stretch>
          </a:blipFill>
        </p:spPr>
        <p:txBody>
          <a:bodyPr wrap="square" lIns="0" tIns="0" rIns="0" bIns="0" rtlCol="0"/>
          <a:lstStyle/>
          <a:p>
            <a:endParaRPr/>
          </a:p>
        </p:txBody>
      </p:sp>
      <p:sp>
        <p:nvSpPr>
          <p:cNvPr id="54" name="object 54">
            <a:extLst>
              <a:ext uri="{FF2B5EF4-FFF2-40B4-BE49-F238E27FC236}">
                <a16:creationId xmlns:a16="http://schemas.microsoft.com/office/drawing/2014/main" id="{BE1B3A7D-27D4-7B03-5F8F-6AE064193432}"/>
              </a:ext>
            </a:extLst>
          </p:cNvPr>
          <p:cNvSpPr txBox="1"/>
          <p:nvPr/>
        </p:nvSpPr>
        <p:spPr>
          <a:xfrm>
            <a:off x="1159763" y="5028893"/>
            <a:ext cx="324739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前后不一、人格分裂、逻辑性差</a:t>
            </a:r>
            <a:endParaRPr sz="1800">
              <a:latin typeface="黑体"/>
              <a:cs typeface="黑体"/>
            </a:endParaRPr>
          </a:p>
          <a:p>
            <a:pPr marL="31115" algn="ctr">
              <a:lnSpc>
                <a:spcPts val="2150"/>
              </a:lnSpc>
            </a:pPr>
            <a:r>
              <a:rPr sz="1800" b="1" spc="-5" dirty="0">
                <a:solidFill>
                  <a:srgbClr val="FFFFFF"/>
                </a:solidFill>
                <a:latin typeface="Symbol"/>
                <a:cs typeface="Symbol"/>
              </a:rPr>
              <a:t></a:t>
            </a:r>
            <a:endParaRPr sz="1800">
              <a:latin typeface="Symbol"/>
              <a:cs typeface="Symbol"/>
            </a:endParaRPr>
          </a:p>
          <a:p>
            <a:pPr marL="32384" algn="ctr">
              <a:lnSpc>
                <a:spcPct val="100000"/>
              </a:lnSpc>
              <a:spcBef>
                <a:spcPts val="20"/>
              </a:spcBef>
            </a:pPr>
            <a:r>
              <a:rPr sz="1800" b="1" dirty="0">
                <a:solidFill>
                  <a:srgbClr val="FFFFFF"/>
                </a:solidFill>
                <a:latin typeface="黑体"/>
                <a:cs typeface="黑体"/>
              </a:rPr>
              <a:t>代码预训练</a:t>
            </a:r>
            <a:r>
              <a:rPr sz="1800" b="1" dirty="0">
                <a:solidFill>
                  <a:srgbClr val="FFFFFF"/>
                </a:solidFill>
                <a:latin typeface="Verdana"/>
                <a:cs typeface="Verdana"/>
              </a:rPr>
              <a:t>+</a:t>
            </a:r>
            <a:r>
              <a:rPr sz="1800" b="1" dirty="0">
                <a:solidFill>
                  <a:srgbClr val="FFFFFF"/>
                </a:solidFill>
                <a:latin typeface="黑体"/>
                <a:cs typeface="黑体"/>
              </a:rPr>
              <a:t>指令微调</a:t>
            </a:r>
            <a:endParaRPr sz="1800">
              <a:latin typeface="黑体"/>
              <a:cs typeface="黑体"/>
            </a:endParaRPr>
          </a:p>
        </p:txBody>
      </p:sp>
      <p:sp>
        <p:nvSpPr>
          <p:cNvPr id="57" name="object 57">
            <a:extLst>
              <a:ext uri="{FF2B5EF4-FFF2-40B4-BE49-F238E27FC236}">
                <a16:creationId xmlns:a16="http://schemas.microsoft.com/office/drawing/2014/main" id="{D6FE987C-BD5F-8D92-1DA1-D518C65C3064}"/>
              </a:ext>
            </a:extLst>
          </p:cNvPr>
          <p:cNvSpPr/>
          <p:nvPr/>
        </p:nvSpPr>
        <p:spPr>
          <a:xfrm>
            <a:off x="1496567" y="4340756"/>
            <a:ext cx="2433066" cy="436549"/>
          </a:xfrm>
          <a:prstGeom prst="rect">
            <a:avLst/>
          </a:prstGeom>
          <a:blipFill>
            <a:blip r:embed="rId21" cstate="print"/>
            <a:stretch>
              <a:fillRect/>
            </a:stretch>
          </a:blipFill>
        </p:spPr>
        <p:txBody>
          <a:bodyPr wrap="square" lIns="0" tIns="0" rIns="0" bIns="0" rtlCol="0"/>
          <a:lstStyle/>
          <a:p>
            <a:endParaRPr/>
          </a:p>
        </p:txBody>
      </p:sp>
      <p:sp>
        <p:nvSpPr>
          <p:cNvPr id="58" name="object 58">
            <a:extLst>
              <a:ext uri="{FF2B5EF4-FFF2-40B4-BE49-F238E27FC236}">
                <a16:creationId xmlns:a16="http://schemas.microsoft.com/office/drawing/2014/main" id="{C0E9ACED-42D7-CF51-C9C8-73274094CF93}"/>
              </a:ext>
            </a:extLst>
          </p:cNvPr>
          <p:cNvSpPr/>
          <p:nvPr/>
        </p:nvSpPr>
        <p:spPr>
          <a:xfrm>
            <a:off x="1556766" y="4359095"/>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4" y="171069"/>
                </a:lnTo>
                <a:lnTo>
                  <a:pt x="1237939" y="179789"/>
                </a:lnTo>
                <a:lnTo>
                  <a:pt x="1206562" y="204072"/>
                </a:lnTo>
                <a:lnTo>
                  <a:pt x="1181819" y="241102"/>
                </a:lnTo>
                <a:lnTo>
                  <a:pt x="1165591" y="288063"/>
                </a:lnTo>
                <a:lnTo>
                  <a:pt x="1159764" y="342138"/>
                </a:lnTo>
                <a:lnTo>
                  <a:pt x="1153936" y="288063"/>
                </a:lnTo>
                <a:lnTo>
                  <a:pt x="1137708" y="241102"/>
                </a:lnTo>
                <a:lnTo>
                  <a:pt x="1112965" y="204072"/>
                </a:lnTo>
                <a:lnTo>
                  <a:pt x="1081588" y="179789"/>
                </a:lnTo>
                <a:lnTo>
                  <a:pt x="1045464"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Tree>
    <p:extLst>
      <p:ext uri="{BB962C8B-B14F-4D97-AF65-F5344CB8AC3E}">
        <p14:creationId xmlns:p14="http://schemas.microsoft.com/office/powerpoint/2010/main" val="4334804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157</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EAFF8DB-58F2-1060-836C-9F966CC343E9}"/>
              </a:ext>
            </a:extLst>
          </p:cNvPr>
          <p:cNvSpPr/>
          <p:nvPr/>
        </p:nvSpPr>
        <p:spPr>
          <a:xfrm>
            <a:off x="5998464" y="3672583"/>
            <a:ext cx="1193330" cy="454228"/>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78F15B66-E2F5-2A29-07E3-CF6D625C6B43}"/>
              </a:ext>
            </a:extLst>
          </p:cNvPr>
          <p:cNvSpPr/>
          <p:nvPr/>
        </p:nvSpPr>
        <p:spPr>
          <a:xfrm>
            <a:off x="5957315"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7CFF6C1-66D0-A8B1-ABF4-ECC30AD1586E}"/>
              </a:ext>
            </a:extLst>
          </p:cNvPr>
          <p:cNvSpPr/>
          <p:nvPr/>
        </p:nvSpPr>
        <p:spPr>
          <a:xfrm>
            <a:off x="6044565" y="3698821"/>
            <a:ext cx="1107947" cy="368807"/>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0D1DF1D4-C354-E31B-A9E3-570483B66DD1}"/>
              </a:ext>
            </a:extLst>
          </p:cNvPr>
          <p:cNvSpPr txBox="1"/>
          <p:nvPr/>
        </p:nvSpPr>
        <p:spPr>
          <a:xfrm>
            <a:off x="6044565" y="3698821"/>
            <a:ext cx="1108075" cy="368935"/>
          </a:xfrm>
          <a:prstGeom prst="rect">
            <a:avLst/>
          </a:prstGeom>
          <a:ln w="9906">
            <a:solidFill>
              <a:srgbClr val="97B853"/>
            </a:solidFill>
          </a:ln>
        </p:spPr>
        <p:txBody>
          <a:bodyPr vert="horz" wrap="square" lIns="0" tIns="40005" rIns="0" bIns="0" rtlCol="0">
            <a:spAutoFit/>
          </a:bodyPr>
          <a:lstStyle/>
          <a:p>
            <a:pPr marL="86360">
              <a:lnSpc>
                <a:spcPct val="100000"/>
              </a:lnSpc>
              <a:spcBef>
                <a:spcPts val="315"/>
              </a:spcBef>
            </a:pPr>
            <a:r>
              <a:rPr sz="1800" dirty="0">
                <a:latin typeface="黑体"/>
                <a:cs typeface="黑体"/>
              </a:rPr>
              <a:t>人类反馈</a:t>
            </a:r>
            <a:endParaRPr sz="1800">
              <a:latin typeface="黑体"/>
              <a:cs typeface="黑体"/>
            </a:endParaRPr>
          </a:p>
        </p:txBody>
      </p:sp>
      <p:sp>
        <p:nvSpPr>
          <p:cNvPr id="12" name="object 12">
            <a:extLst>
              <a:ext uri="{FF2B5EF4-FFF2-40B4-BE49-F238E27FC236}">
                <a16:creationId xmlns:a16="http://schemas.microsoft.com/office/drawing/2014/main" id="{2928AEEE-E169-DAF0-8BC7-A9A8C165DB54}"/>
              </a:ext>
            </a:extLst>
          </p:cNvPr>
          <p:cNvSpPr/>
          <p:nvPr/>
        </p:nvSpPr>
        <p:spPr>
          <a:xfrm>
            <a:off x="319658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8CEE7A81-C3E0-5CC0-4502-67512BFE40EA}"/>
              </a:ext>
            </a:extLst>
          </p:cNvPr>
          <p:cNvSpPr/>
          <p:nvPr/>
        </p:nvSpPr>
        <p:spPr>
          <a:xfrm>
            <a:off x="3155442"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14C5BDEB-B43F-1AB7-BD3A-9A3CF8DD3321}"/>
              </a:ext>
            </a:extLst>
          </p:cNvPr>
          <p:cNvSpPr/>
          <p:nvPr/>
        </p:nvSpPr>
        <p:spPr>
          <a:xfrm>
            <a:off x="3242691" y="3698821"/>
            <a:ext cx="1107947" cy="368807"/>
          </a:xfrm>
          <a:prstGeom prst="rect">
            <a:avLst/>
          </a:prstGeom>
          <a:blipFill>
            <a:blip r:embed="rId6"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47DD7C0C-99AE-7CD7-18F2-CAC11E3B3E1D}"/>
              </a:ext>
            </a:extLst>
          </p:cNvPr>
          <p:cNvSpPr txBox="1"/>
          <p:nvPr/>
        </p:nvSpPr>
        <p:spPr>
          <a:xfrm>
            <a:off x="3242691" y="3698821"/>
            <a:ext cx="1108075" cy="368935"/>
          </a:xfrm>
          <a:prstGeom prst="rect">
            <a:avLst/>
          </a:prstGeom>
          <a:ln w="9906">
            <a:solidFill>
              <a:srgbClr val="BD4A47"/>
            </a:solidFill>
          </a:ln>
        </p:spPr>
        <p:txBody>
          <a:bodyPr vert="horz" wrap="square" lIns="0" tIns="40005" rIns="0" bIns="0" rtlCol="0">
            <a:spAutoFit/>
          </a:bodyPr>
          <a:lstStyle/>
          <a:p>
            <a:pPr marL="85725">
              <a:lnSpc>
                <a:spcPct val="100000"/>
              </a:lnSpc>
              <a:spcBef>
                <a:spcPts val="315"/>
              </a:spcBef>
            </a:pPr>
            <a:r>
              <a:rPr sz="1800" dirty="0">
                <a:latin typeface="黑体"/>
                <a:cs typeface="黑体"/>
              </a:rPr>
              <a:t>指令微调</a:t>
            </a:r>
            <a:endParaRPr sz="1800">
              <a:latin typeface="黑体"/>
              <a:cs typeface="黑体"/>
            </a:endParaRPr>
          </a:p>
        </p:txBody>
      </p:sp>
      <p:sp>
        <p:nvSpPr>
          <p:cNvPr id="16" name="object 16">
            <a:extLst>
              <a:ext uri="{FF2B5EF4-FFF2-40B4-BE49-F238E27FC236}">
                <a16:creationId xmlns:a16="http://schemas.microsoft.com/office/drawing/2014/main" id="{23BB0D55-B515-D264-FED3-A452023154B2}"/>
              </a:ext>
            </a:extLst>
          </p:cNvPr>
          <p:cNvSpPr/>
          <p:nvPr/>
        </p:nvSpPr>
        <p:spPr>
          <a:xfrm>
            <a:off x="899921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FA644A9B-4E4C-6FCD-46D1-1AF72BDE40A4}"/>
              </a:ext>
            </a:extLst>
          </p:cNvPr>
          <p:cNvSpPr/>
          <p:nvPr/>
        </p:nvSpPr>
        <p:spPr>
          <a:xfrm>
            <a:off x="8958071"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FA433321-D88F-4BBE-A285-156DCFAF16B6}"/>
              </a:ext>
            </a:extLst>
          </p:cNvPr>
          <p:cNvSpPr/>
          <p:nvPr/>
        </p:nvSpPr>
        <p:spPr>
          <a:xfrm>
            <a:off x="9045320" y="3698821"/>
            <a:ext cx="1107948" cy="368807"/>
          </a:xfrm>
          <a:prstGeom prst="rect">
            <a:avLst/>
          </a:prstGeom>
          <a:blipFill>
            <a:blip r:embed="rId7"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B257BB54-E83B-982E-2452-2C5F30F00193}"/>
              </a:ext>
            </a:extLst>
          </p:cNvPr>
          <p:cNvSpPr txBox="1"/>
          <p:nvPr/>
        </p:nvSpPr>
        <p:spPr>
          <a:xfrm>
            <a:off x="9045320" y="3698821"/>
            <a:ext cx="1108075" cy="368935"/>
          </a:xfrm>
          <a:prstGeom prst="rect">
            <a:avLst/>
          </a:prstGeom>
          <a:ln w="9906">
            <a:solidFill>
              <a:srgbClr val="7C5F9F"/>
            </a:solidFill>
          </a:ln>
        </p:spPr>
        <p:txBody>
          <a:bodyPr vert="horz" wrap="square" lIns="0" tIns="40005" rIns="0" bIns="0" rtlCol="0">
            <a:spAutoFit/>
          </a:bodyPr>
          <a:lstStyle/>
          <a:p>
            <a:pPr marL="86360">
              <a:lnSpc>
                <a:spcPct val="100000"/>
              </a:lnSpc>
              <a:spcBef>
                <a:spcPts val="315"/>
              </a:spcBef>
            </a:pPr>
            <a:r>
              <a:rPr sz="1800" dirty="0">
                <a:latin typeface="黑体"/>
                <a:cs typeface="黑体"/>
              </a:rPr>
              <a:t>强化学习</a:t>
            </a:r>
            <a:endParaRPr sz="1800">
              <a:latin typeface="黑体"/>
              <a:cs typeface="黑体"/>
            </a:endParaRPr>
          </a:p>
        </p:txBody>
      </p:sp>
      <p:sp>
        <p:nvSpPr>
          <p:cNvPr id="20" name="object 20">
            <a:extLst>
              <a:ext uri="{FF2B5EF4-FFF2-40B4-BE49-F238E27FC236}">
                <a16:creationId xmlns:a16="http://schemas.microsoft.com/office/drawing/2014/main" id="{2DA1BF08-AB1B-8AB1-AD39-BB5C6E215660}"/>
              </a:ext>
            </a:extLst>
          </p:cNvPr>
          <p:cNvSpPr/>
          <p:nvPr/>
        </p:nvSpPr>
        <p:spPr>
          <a:xfrm>
            <a:off x="5008626" y="3690808"/>
            <a:ext cx="518109" cy="417588"/>
          </a:xfrm>
          <a:prstGeom prst="rect">
            <a:avLst/>
          </a:prstGeom>
          <a:blipFill>
            <a:blip r:embed="rId8"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F6E5F913-5B51-6A0D-567A-0E7F6D1A5232}"/>
              </a:ext>
            </a:extLst>
          </p:cNvPr>
          <p:cNvSpPr/>
          <p:nvPr/>
        </p:nvSpPr>
        <p:spPr>
          <a:xfrm>
            <a:off x="5054727" y="3723968"/>
            <a:ext cx="430530" cy="318516"/>
          </a:xfrm>
          <a:prstGeom prst="rect">
            <a:avLst/>
          </a:prstGeom>
          <a:blipFill>
            <a:blip r:embed="rId9"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2F61FDE1-A37B-26B5-BE33-AEBB42573B91}"/>
              </a:ext>
            </a:extLst>
          </p:cNvPr>
          <p:cNvSpPr/>
          <p:nvPr/>
        </p:nvSpPr>
        <p:spPr>
          <a:xfrm>
            <a:off x="5054727" y="3723968"/>
            <a:ext cx="430530" cy="318770"/>
          </a:xfrm>
          <a:custGeom>
            <a:avLst/>
            <a:gdLst/>
            <a:ahLst/>
            <a:cxnLst/>
            <a:rect l="l" t="t" r="r" b="b"/>
            <a:pathLst>
              <a:path w="430529" h="318770">
                <a:moveTo>
                  <a:pt x="0" y="79629"/>
                </a:moveTo>
                <a:lnTo>
                  <a:pt x="271272" y="79629"/>
                </a:lnTo>
                <a:lnTo>
                  <a:pt x="271272" y="0"/>
                </a:lnTo>
                <a:lnTo>
                  <a:pt x="430530" y="159257"/>
                </a:lnTo>
                <a:lnTo>
                  <a:pt x="271272" y="318516"/>
                </a:lnTo>
                <a:lnTo>
                  <a:pt x="271272"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E6DA3714-3F79-CC14-6C58-411903A58F30}"/>
              </a:ext>
            </a:extLst>
          </p:cNvPr>
          <p:cNvSpPr/>
          <p:nvPr/>
        </p:nvSpPr>
        <p:spPr>
          <a:xfrm>
            <a:off x="7971281" y="3693856"/>
            <a:ext cx="517359" cy="417588"/>
          </a:xfrm>
          <a:prstGeom prst="rect">
            <a:avLst/>
          </a:prstGeom>
          <a:blipFill>
            <a:blip r:embed="rId8"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231822EF-B1A3-4651-D8A5-9ADE4D75AB2E}"/>
              </a:ext>
            </a:extLst>
          </p:cNvPr>
          <p:cNvSpPr/>
          <p:nvPr/>
        </p:nvSpPr>
        <p:spPr>
          <a:xfrm>
            <a:off x="8017382" y="3727015"/>
            <a:ext cx="429768" cy="318515"/>
          </a:xfrm>
          <a:prstGeom prst="rect">
            <a:avLst/>
          </a:prstGeom>
          <a:blipFill>
            <a:blip r:embed="rId10"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EB2A2B02-970C-61B9-43A8-77C45BAB067C}"/>
              </a:ext>
            </a:extLst>
          </p:cNvPr>
          <p:cNvSpPr/>
          <p:nvPr/>
        </p:nvSpPr>
        <p:spPr>
          <a:xfrm>
            <a:off x="8017382" y="3727015"/>
            <a:ext cx="429895" cy="318770"/>
          </a:xfrm>
          <a:custGeom>
            <a:avLst/>
            <a:gdLst/>
            <a:ahLst/>
            <a:cxnLst/>
            <a:rect l="l" t="t" r="r" b="b"/>
            <a:pathLst>
              <a:path w="429895" h="318770">
                <a:moveTo>
                  <a:pt x="0" y="79628"/>
                </a:moveTo>
                <a:lnTo>
                  <a:pt x="270510" y="79628"/>
                </a:lnTo>
                <a:lnTo>
                  <a:pt x="270510" y="0"/>
                </a:lnTo>
                <a:lnTo>
                  <a:pt x="429768" y="159257"/>
                </a:lnTo>
                <a:lnTo>
                  <a:pt x="270510" y="318515"/>
                </a:lnTo>
                <a:lnTo>
                  <a:pt x="270510" y="238887"/>
                </a:lnTo>
                <a:lnTo>
                  <a:pt x="0" y="238887"/>
                </a:lnTo>
                <a:lnTo>
                  <a:pt x="0" y="79628"/>
                </a:lnTo>
                <a:close/>
              </a:path>
            </a:pathLst>
          </a:custGeom>
          <a:ln w="9905">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C444FA9C-C742-CA6A-9C11-2BECA25164BD}"/>
              </a:ext>
            </a:extLst>
          </p:cNvPr>
          <p:cNvSpPr/>
          <p:nvPr/>
        </p:nvSpPr>
        <p:spPr>
          <a:xfrm>
            <a:off x="989838" y="3533823"/>
            <a:ext cx="1193330" cy="731545"/>
          </a:xfrm>
          <a:prstGeom prst="rect">
            <a:avLst/>
          </a:prstGeom>
          <a:blipFill>
            <a:blip r:embed="rId11" cstate="print"/>
            <a:stretch>
              <a:fillRect/>
            </a:stretch>
          </a:blipFill>
        </p:spPr>
        <p:txBody>
          <a:bodyPr wrap="square" lIns="0" tIns="0" rIns="0" bIns="0" rtlCol="0"/>
          <a:lstStyle/>
          <a:p>
            <a:endParaRPr/>
          </a:p>
        </p:txBody>
      </p:sp>
      <p:sp>
        <p:nvSpPr>
          <p:cNvPr id="27" name="object 27">
            <a:extLst>
              <a:ext uri="{FF2B5EF4-FFF2-40B4-BE49-F238E27FC236}">
                <a16:creationId xmlns:a16="http://schemas.microsoft.com/office/drawing/2014/main" id="{21C2EA45-3462-8765-BDBB-D0B352E9BFEC}"/>
              </a:ext>
            </a:extLst>
          </p:cNvPr>
          <p:cNvSpPr/>
          <p:nvPr/>
        </p:nvSpPr>
        <p:spPr>
          <a:xfrm>
            <a:off x="954024" y="3502607"/>
            <a:ext cx="1264183" cy="842772"/>
          </a:xfrm>
          <a:prstGeom prst="rect">
            <a:avLst/>
          </a:prstGeom>
          <a:blipFill>
            <a:blip r:embed="rId12" cstate="print"/>
            <a:stretch>
              <a:fillRect/>
            </a:stretch>
          </a:blipFill>
        </p:spPr>
        <p:txBody>
          <a:bodyPr wrap="square" lIns="0" tIns="0" rIns="0" bIns="0" rtlCol="0"/>
          <a:lstStyle/>
          <a:p>
            <a:endParaRPr/>
          </a:p>
        </p:txBody>
      </p:sp>
      <p:sp>
        <p:nvSpPr>
          <p:cNvPr id="28" name="object 28">
            <a:extLst>
              <a:ext uri="{FF2B5EF4-FFF2-40B4-BE49-F238E27FC236}">
                <a16:creationId xmlns:a16="http://schemas.microsoft.com/office/drawing/2014/main" id="{8BC04D64-FBE9-ED74-7B33-46EBAF1D384B}"/>
              </a:ext>
            </a:extLst>
          </p:cNvPr>
          <p:cNvSpPr/>
          <p:nvPr/>
        </p:nvSpPr>
        <p:spPr>
          <a:xfrm>
            <a:off x="1035938" y="3560138"/>
            <a:ext cx="1107948" cy="646176"/>
          </a:xfrm>
          <a:prstGeom prst="rect">
            <a:avLst/>
          </a:prstGeom>
          <a:blipFill>
            <a:blip r:embed="rId13"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B5FE640-44D6-09A7-0BF0-C2227A5452B3}"/>
              </a:ext>
            </a:extLst>
          </p:cNvPr>
          <p:cNvSpPr txBox="1"/>
          <p:nvPr/>
        </p:nvSpPr>
        <p:spPr>
          <a:xfrm>
            <a:off x="1035938" y="3560138"/>
            <a:ext cx="1108075" cy="646430"/>
          </a:xfrm>
          <a:prstGeom prst="rect">
            <a:avLst/>
          </a:prstGeom>
          <a:ln w="9906">
            <a:solidFill>
              <a:srgbClr val="497DBA"/>
            </a:solidFill>
          </a:ln>
        </p:spPr>
        <p:txBody>
          <a:bodyPr vert="horz" wrap="square" lIns="0" tIns="34925" rIns="0" bIns="0" rtlCol="0">
            <a:spAutoFit/>
          </a:bodyPr>
          <a:lstStyle/>
          <a:p>
            <a:pPr algn="ctr">
              <a:lnSpc>
                <a:spcPts val="2150"/>
              </a:lnSpc>
              <a:spcBef>
                <a:spcPts val="275"/>
              </a:spcBef>
            </a:pPr>
            <a:r>
              <a:rPr sz="1800" dirty="0">
                <a:latin typeface="黑体"/>
                <a:cs typeface="黑体"/>
              </a:rPr>
              <a:t>语言模型</a:t>
            </a:r>
            <a:endParaRPr sz="1800">
              <a:latin typeface="黑体"/>
              <a:cs typeface="黑体"/>
            </a:endParaRPr>
          </a:p>
          <a:p>
            <a:pPr algn="ctr">
              <a:lnSpc>
                <a:spcPts val="2150"/>
              </a:lnSpc>
            </a:pPr>
            <a:r>
              <a:rPr sz="1800" spc="-5" dirty="0">
                <a:latin typeface="Times New Roman"/>
                <a:cs typeface="Times New Roman"/>
              </a:rPr>
              <a:t>GPT</a:t>
            </a:r>
            <a:r>
              <a:rPr sz="1800" spc="-125" dirty="0">
                <a:latin typeface="Times New Roman"/>
                <a:cs typeface="Times New Roman"/>
              </a:rPr>
              <a:t> </a:t>
            </a:r>
            <a:r>
              <a:rPr sz="1800" dirty="0">
                <a:latin typeface="Times New Roman"/>
                <a:cs typeface="Times New Roman"/>
              </a:rPr>
              <a:t>3.5</a:t>
            </a:r>
            <a:endParaRPr sz="1800">
              <a:latin typeface="Times New Roman"/>
              <a:cs typeface="Times New Roman"/>
            </a:endParaRPr>
          </a:p>
        </p:txBody>
      </p:sp>
      <p:sp>
        <p:nvSpPr>
          <p:cNvPr id="30" name="object 30">
            <a:extLst>
              <a:ext uri="{FF2B5EF4-FFF2-40B4-BE49-F238E27FC236}">
                <a16:creationId xmlns:a16="http://schemas.microsoft.com/office/drawing/2014/main" id="{0E8CDEDF-D22A-A718-72CD-D424AD7FF18E}"/>
              </a:ext>
            </a:extLst>
          </p:cNvPr>
          <p:cNvSpPr/>
          <p:nvPr/>
        </p:nvSpPr>
        <p:spPr>
          <a:xfrm>
            <a:off x="2302001" y="3690808"/>
            <a:ext cx="517359" cy="417588"/>
          </a:xfrm>
          <a:prstGeom prst="rect">
            <a:avLst/>
          </a:prstGeom>
          <a:blipFill>
            <a:blip r:embed="rId8"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5162D974-B5AC-0AB0-4497-2355DBBD7498}"/>
              </a:ext>
            </a:extLst>
          </p:cNvPr>
          <p:cNvSpPr/>
          <p:nvPr/>
        </p:nvSpPr>
        <p:spPr>
          <a:xfrm>
            <a:off x="2348102" y="3723968"/>
            <a:ext cx="429768" cy="318516"/>
          </a:xfrm>
          <a:prstGeom prst="rect">
            <a:avLst/>
          </a:prstGeom>
          <a:blipFill>
            <a:blip r:embed="rId9"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35AEE122-44BD-CE09-902F-14550F5A9312}"/>
              </a:ext>
            </a:extLst>
          </p:cNvPr>
          <p:cNvSpPr/>
          <p:nvPr/>
        </p:nvSpPr>
        <p:spPr>
          <a:xfrm>
            <a:off x="2348102" y="3723968"/>
            <a:ext cx="429895" cy="318770"/>
          </a:xfrm>
          <a:custGeom>
            <a:avLst/>
            <a:gdLst/>
            <a:ahLst/>
            <a:cxnLst/>
            <a:rect l="l" t="t" r="r" b="b"/>
            <a:pathLst>
              <a:path w="429894" h="318770">
                <a:moveTo>
                  <a:pt x="0" y="79629"/>
                </a:moveTo>
                <a:lnTo>
                  <a:pt x="270510" y="79629"/>
                </a:lnTo>
                <a:lnTo>
                  <a:pt x="270510" y="0"/>
                </a:lnTo>
                <a:lnTo>
                  <a:pt x="429768" y="159257"/>
                </a:lnTo>
                <a:lnTo>
                  <a:pt x="270510" y="318516"/>
                </a:lnTo>
                <a:lnTo>
                  <a:pt x="270510"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37" name="object 37">
            <a:extLst>
              <a:ext uri="{FF2B5EF4-FFF2-40B4-BE49-F238E27FC236}">
                <a16:creationId xmlns:a16="http://schemas.microsoft.com/office/drawing/2014/main" id="{705B0506-4FAF-5840-601E-C95CD7EF7840}"/>
              </a:ext>
            </a:extLst>
          </p:cNvPr>
          <p:cNvSpPr/>
          <p:nvPr/>
        </p:nvSpPr>
        <p:spPr>
          <a:xfrm>
            <a:off x="6779514" y="5028893"/>
            <a:ext cx="3143250" cy="923925"/>
          </a:xfrm>
          <a:custGeom>
            <a:avLst/>
            <a:gdLst/>
            <a:ahLst/>
            <a:cxnLst/>
            <a:rect l="l" t="t" r="r" b="b"/>
            <a:pathLst>
              <a:path w="3143250" h="923925">
                <a:moveTo>
                  <a:pt x="0" y="923544"/>
                </a:moveTo>
                <a:lnTo>
                  <a:pt x="3143250" y="923544"/>
                </a:lnTo>
                <a:lnTo>
                  <a:pt x="3143250" y="0"/>
                </a:lnTo>
                <a:lnTo>
                  <a:pt x="0" y="0"/>
                </a:lnTo>
                <a:lnTo>
                  <a:pt x="0" y="923544"/>
                </a:lnTo>
                <a:close/>
              </a:path>
            </a:pathLst>
          </a:custGeom>
          <a:solidFill>
            <a:srgbClr val="000000">
              <a:alpha val="50195"/>
            </a:srgbClr>
          </a:solidFill>
        </p:spPr>
        <p:txBody>
          <a:bodyPr wrap="square" lIns="0" tIns="0" rIns="0" bIns="0" rtlCol="0"/>
          <a:lstStyle/>
          <a:p>
            <a:endParaRPr/>
          </a:p>
        </p:txBody>
      </p:sp>
      <p:sp>
        <p:nvSpPr>
          <p:cNvPr id="38" name="object 38">
            <a:extLst>
              <a:ext uri="{FF2B5EF4-FFF2-40B4-BE49-F238E27FC236}">
                <a16:creationId xmlns:a16="http://schemas.microsoft.com/office/drawing/2014/main" id="{041F690D-366D-8749-C8F5-0E8C6CAB2CE3}"/>
              </a:ext>
            </a:extLst>
          </p:cNvPr>
          <p:cNvSpPr/>
          <p:nvPr/>
        </p:nvSpPr>
        <p:spPr>
          <a:xfrm>
            <a:off x="7171943" y="4993078"/>
            <a:ext cx="1224533" cy="509777"/>
          </a:xfrm>
          <a:prstGeom prst="rect">
            <a:avLst/>
          </a:prstGeom>
          <a:blipFill>
            <a:blip r:embed="rId14"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BEB34F86-7FCD-5CB1-0699-ECFE990E1263}"/>
              </a:ext>
            </a:extLst>
          </p:cNvPr>
          <p:cNvSpPr/>
          <p:nvPr/>
        </p:nvSpPr>
        <p:spPr>
          <a:xfrm>
            <a:off x="8092440" y="4993078"/>
            <a:ext cx="534149" cy="509777"/>
          </a:xfrm>
          <a:prstGeom prst="rect">
            <a:avLst/>
          </a:prstGeom>
          <a:blipFill>
            <a:blip r:embed="rId15" cstate="print"/>
            <a:stretch>
              <a:fillRect/>
            </a:stretch>
          </a:blipFill>
        </p:spPr>
        <p:txBody>
          <a:bodyPr wrap="square" lIns="0" tIns="0" rIns="0" bIns="0" rtlCol="0"/>
          <a:lstStyle/>
          <a:p>
            <a:endParaRPr/>
          </a:p>
        </p:txBody>
      </p:sp>
      <p:sp>
        <p:nvSpPr>
          <p:cNvPr id="40" name="object 40">
            <a:extLst>
              <a:ext uri="{FF2B5EF4-FFF2-40B4-BE49-F238E27FC236}">
                <a16:creationId xmlns:a16="http://schemas.microsoft.com/office/drawing/2014/main" id="{41A0EDB3-EF87-1B5C-984A-D71BAA0D5AD3}"/>
              </a:ext>
            </a:extLst>
          </p:cNvPr>
          <p:cNvSpPr/>
          <p:nvPr/>
        </p:nvSpPr>
        <p:spPr>
          <a:xfrm>
            <a:off x="8322564" y="4993078"/>
            <a:ext cx="1224533" cy="509777"/>
          </a:xfrm>
          <a:prstGeom prst="rect">
            <a:avLst/>
          </a:prstGeom>
          <a:blipFill>
            <a:blip r:embed="rId16" cstate="print"/>
            <a:stretch>
              <a:fillRect/>
            </a:stretch>
          </a:blipFill>
        </p:spPr>
        <p:txBody>
          <a:bodyPr wrap="square" lIns="0" tIns="0" rIns="0" bIns="0" rtlCol="0"/>
          <a:lstStyle/>
          <a:p>
            <a:endParaRPr/>
          </a:p>
        </p:txBody>
      </p:sp>
      <p:sp>
        <p:nvSpPr>
          <p:cNvPr id="41" name="object 41">
            <a:extLst>
              <a:ext uri="{FF2B5EF4-FFF2-40B4-BE49-F238E27FC236}">
                <a16:creationId xmlns:a16="http://schemas.microsoft.com/office/drawing/2014/main" id="{A531E052-3467-B7CB-BCFB-37C4B9FA8247}"/>
              </a:ext>
            </a:extLst>
          </p:cNvPr>
          <p:cNvSpPr/>
          <p:nvPr/>
        </p:nvSpPr>
        <p:spPr>
          <a:xfrm>
            <a:off x="8138921" y="5275768"/>
            <a:ext cx="441198" cy="508266"/>
          </a:xfrm>
          <a:prstGeom prst="rect">
            <a:avLst/>
          </a:prstGeom>
          <a:blipFill>
            <a:blip r:embed="rId17" cstate="print"/>
            <a:stretch>
              <a:fillRect/>
            </a:stretch>
          </a:blipFill>
        </p:spPr>
        <p:txBody>
          <a:bodyPr wrap="square" lIns="0" tIns="0" rIns="0" bIns="0" rtlCol="0"/>
          <a:lstStyle/>
          <a:p>
            <a:endParaRPr/>
          </a:p>
        </p:txBody>
      </p:sp>
      <p:sp>
        <p:nvSpPr>
          <p:cNvPr id="42" name="object 42">
            <a:extLst>
              <a:ext uri="{FF2B5EF4-FFF2-40B4-BE49-F238E27FC236}">
                <a16:creationId xmlns:a16="http://schemas.microsoft.com/office/drawing/2014/main" id="{0A215A03-C52C-6FB6-219F-63B09610383B}"/>
              </a:ext>
            </a:extLst>
          </p:cNvPr>
          <p:cNvSpPr/>
          <p:nvPr/>
        </p:nvSpPr>
        <p:spPr>
          <a:xfrm>
            <a:off x="6729221" y="5541719"/>
            <a:ext cx="1681733" cy="509778"/>
          </a:xfrm>
          <a:prstGeom prst="rect">
            <a:avLst/>
          </a:prstGeom>
          <a:blipFill>
            <a:blip r:embed="rId18"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E9C81400-459A-DE6A-497C-E2CA7F0341AC}"/>
              </a:ext>
            </a:extLst>
          </p:cNvPr>
          <p:cNvSpPr/>
          <p:nvPr/>
        </p:nvSpPr>
        <p:spPr>
          <a:xfrm>
            <a:off x="8106918" y="5550863"/>
            <a:ext cx="502932" cy="509778"/>
          </a:xfrm>
          <a:prstGeom prst="rect">
            <a:avLst/>
          </a:prstGeom>
          <a:blipFill>
            <a:blip r:embed="rId19"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4BC75BFB-5842-52F3-A898-DFF062695299}"/>
              </a:ext>
            </a:extLst>
          </p:cNvPr>
          <p:cNvSpPr/>
          <p:nvPr/>
        </p:nvSpPr>
        <p:spPr>
          <a:xfrm>
            <a:off x="8305800" y="5541719"/>
            <a:ext cx="1684020" cy="509778"/>
          </a:xfrm>
          <a:prstGeom prst="rect">
            <a:avLst/>
          </a:prstGeom>
          <a:blipFill>
            <a:blip r:embed="rId20"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E2708A37-48C0-6FE0-F6CD-D801A693C4C6}"/>
              </a:ext>
            </a:extLst>
          </p:cNvPr>
          <p:cNvSpPr txBox="1"/>
          <p:nvPr/>
        </p:nvSpPr>
        <p:spPr>
          <a:xfrm>
            <a:off x="6860031" y="5075121"/>
            <a:ext cx="298450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胡说八道、回答空洞</a:t>
            </a:r>
            <a:endParaRPr sz="1800">
              <a:latin typeface="黑体"/>
              <a:cs typeface="黑体"/>
            </a:endParaRPr>
          </a:p>
          <a:p>
            <a:pPr algn="ctr">
              <a:lnSpc>
                <a:spcPts val="2150"/>
              </a:lnSpc>
            </a:pPr>
            <a:r>
              <a:rPr sz="1800" b="1" spc="-5" dirty="0">
                <a:solidFill>
                  <a:srgbClr val="FFFFFF"/>
                </a:solidFill>
                <a:latin typeface="Symbol"/>
                <a:cs typeface="Symbol"/>
              </a:rPr>
              <a:t></a:t>
            </a:r>
            <a:endParaRPr sz="1800">
              <a:latin typeface="Symbol"/>
              <a:cs typeface="Symbol"/>
            </a:endParaRPr>
          </a:p>
          <a:p>
            <a:pPr algn="ctr">
              <a:lnSpc>
                <a:spcPct val="100000"/>
              </a:lnSpc>
              <a:spcBef>
                <a:spcPts val="20"/>
              </a:spcBef>
            </a:pPr>
            <a:r>
              <a:rPr sz="1800" b="1" spc="-10" dirty="0">
                <a:solidFill>
                  <a:srgbClr val="FFFFFF"/>
                </a:solidFill>
                <a:latin typeface="黑体"/>
                <a:cs typeface="黑体"/>
              </a:rPr>
              <a:t>过滤有害</a:t>
            </a:r>
            <a:r>
              <a:rPr sz="1800" b="1" dirty="0">
                <a:solidFill>
                  <a:srgbClr val="FFFFFF"/>
                </a:solidFill>
                <a:latin typeface="黑体"/>
                <a:cs typeface="黑体"/>
              </a:rPr>
              <a:t>信</a:t>
            </a:r>
            <a:r>
              <a:rPr sz="1800" b="1" spc="5" dirty="0">
                <a:solidFill>
                  <a:srgbClr val="FFFFFF"/>
                </a:solidFill>
                <a:latin typeface="黑体"/>
                <a:cs typeface="黑体"/>
              </a:rPr>
              <a:t>息</a:t>
            </a:r>
            <a:r>
              <a:rPr sz="1800" b="1" spc="5" dirty="0">
                <a:solidFill>
                  <a:srgbClr val="FFFFFF"/>
                </a:solidFill>
                <a:latin typeface="Verdana"/>
                <a:cs typeface="Verdana"/>
              </a:rPr>
              <a:t>+</a:t>
            </a:r>
            <a:r>
              <a:rPr sz="1800" b="1" dirty="0">
                <a:solidFill>
                  <a:srgbClr val="FFFFFF"/>
                </a:solidFill>
                <a:latin typeface="黑体"/>
                <a:cs typeface="黑体"/>
              </a:rPr>
              <a:t>对齐人类价值</a:t>
            </a:r>
            <a:endParaRPr sz="1800">
              <a:latin typeface="黑体"/>
              <a:cs typeface="黑体"/>
            </a:endParaRPr>
          </a:p>
        </p:txBody>
      </p:sp>
      <p:sp>
        <p:nvSpPr>
          <p:cNvPr id="46" name="object 46">
            <a:extLst>
              <a:ext uri="{FF2B5EF4-FFF2-40B4-BE49-F238E27FC236}">
                <a16:creationId xmlns:a16="http://schemas.microsoft.com/office/drawing/2014/main" id="{484B3BEF-E135-C757-63CB-6290F402786F}"/>
              </a:ext>
            </a:extLst>
          </p:cNvPr>
          <p:cNvSpPr/>
          <p:nvPr/>
        </p:nvSpPr>
        <p:spPr>
          <a:xfrm>
            <a:off x="1081277" y="4982410"/>
            <a:ext cx="3438525" cy="923925"/>
          </a:xfrm>
          <a:custGeom>
            <a:avLst/>
            <a:gdLst/>
            <a:ahLst/>
            <a:cxnLst/>
            <a:rect l="l" t="t" r="r" b="b"/>
            <a:pathLst>
              <a:path w="3438525" h="923925">
                <a:moveTo>
                  <a:pt x="0" y="923543"/>
                </a:moveTo>
                <a:lnTo>
                  <a:pt x="3438144" y="923543"/>
                </a:lnTo>
                <a:lnTo>
                  <a:pt x="3438144" y="0"/>
                </a:lnTo>
                <a:lnTo>
                  <a:pt x="0" y="0"/>
                </a:lnTo>
                <a:lnTo>
                  <a:pt x="0" y="923543"/>
                </a:lnTo>
                <a:close/>
              </a:path>
            </a:pathLst>
          </a:custGeom>
          <a:solidFill>
            <a:srgbClr val="000000">
              <a:alpha val="50195"/>
            </a:srgbClr>
          </a:solidFill>
        </p:spPr>
        <p:txBody>
          <a:bodyPr wrap="square" lIns="0" tIns="0" rIns="0" bIns="0" rtlCol="0"/>
          <a:lstStyle/>
          <a:p>
            <a:endParaRPr/>
          </a:p>
        </p:txBody>
      </p:sp>
      <p:sp>
        <p:nvSpPr>
          <p:cNvPr id="47" name="object 47">
            <a:extLst>
              <a:ext uri="{FF2B5EF4-FFF2-40B4-BE49-F238E27FC236}">
                <a16:creationId xmlns:a16="http://schemas.microsoft.com/office/drawing/2014/main" id="{D9F7D1AF-F5A5-CFEC-F286-F96E9B74E345}"/>
              </a:ext>
            </a:extLst>
          </p:cNvPr>
          <p:cNvSpPr/>
          <p:nvPr/>
        </p:nvSpPr>
        <p:spPr>
          <a:xfrm>
            <a:off x="1029461" y="4946596"/>
            <a:ext cx="1224534" cy="509778"/>
          </a:xfrm>
          <a:prstGeom prst="rect">
            <a:avLst/>
          </a:prstGeom>
          <a:blipFill>
            <a:blip r:embed="rId21" cstate="print"/>
            <a:stretch>
              <a:fillRect/>
            </a:stretch>
          </a:blipFill>
        </p:spPr>
        <p:txBody>
          <a:bodyPr wrap="square" lIns="0" tIns="0" rIns="0" bIns="0" rtlCol="0"/>
          <a:lstStyle/>
          <a:p>
            <a:endParaRPr/>
          </a:p>
        </p:txBody>
      </p:sp>
      <p:sp>
        <p:nvSpPr>
          <p:cNvPr id="48" name="object 48">
            <a:extLst>
              <a:ext uri="{FF2B5EF4-FFF2-40B4-BE49-F238E27FC236}">
                <a16:creationId xmlns:a16="http://schemas.microsoft.com/office/drawing/2014/main" id="{E30A7F27-DE8F-50B1-4373-2C74AFE44F72}"/>
              </a:ext>
            </a:extLst>
          </p:cNvPr>
          <p:cNvSpPr/>
          <p:nvPr/>
        </p:nvSpPr>
        <p:spPr>
          <a:xfrm>
            <a:off x="1949957" y="4946596"/>
            <a:ext cx="534149" cy="509778"/>
          </a:xfrm>
          <a:prstGeom prst="rect">
            <a:avLst/>
          </a:prstGeom>
          <a:blipFill>
            <a:blip r:embed="rId22" cstate="print"/>
            <a:stretch>
              <a:fillRect/>
            </a:stretch>
          </a:blipFill>
        </p:spPr>
        <p:txBody>
          <a:bodyPr wrap="square" lIns="0" tIns="0" rIns="0" bIns="0" rtlCol="0"/>
          <a:lstStyle/>
          <a:p>
            <a:endParaRPr/>
          </a:p>
        </p:txBody>
      </p:sp>
      <p:sp>
        <p:nvSpPr>
          <p:cNvPr id="49" name="object 49">
            <a:extLst>
              <a:ext uri="{FF2B5EF4-FFF2-40B4-BE49-F238E27FC236}">
                <a16:creationId xmlns:a16="http://schemas.microsoft.com/office/drawing/2014/main" id="{29E8E75D-8640-2B3E-B9B7-7DB9B778DC9F}"/>
              </a:ext>
            </a:extLst>
          </p:cNvPr>
          <p:cNvSpPr/>
          <p:nvPr/>
        </p:nvSpPr>
        <p:spPr>
          <a:xfrm>
            <a:off x="2180082" y="4946596"/>
            <a:ext cx="2375154" cy="509778"/>
          </a:xfrm>
          <a:prstGeom prst="rect">
            <a:avLst/>
          </a:prstGeom>
          <a:blipFill>
            <a:blip r:embed="rId23"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32250FC6-00EE-0A0F-B55B-2900C509DD22}"/>
              </a:ext>
            </a:extLst>
          </p:cNvPr>
          <p:cNvSpPr/>
          <p:nvPr/>
        </p:nvSpPr>
        <p:spPr>
          <a:xfrm>
            <a:off x="2587751" y="5230048"/>
            <a:ext cx="441198" cy="508266"/>
          </a:xfrm>
          <a:prstGeom prst="rect">
            <a:avLst/>
          </a:prstGeom>
          <a:blipFill>
            <a:blip r:embed="rId24"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2D601CC2-78F5-B157-C5BD-E3D201097B6C}"/>
              </a:ext>
            </a:extLst>
          </p:cNvPr>
          <p:cNvSpPr/>
          <p:nvPr/>
        </p:nvSpPr>
        <p:spPr>
          <a:xfrm>
            <a:off x="1523238" y="5495237"/>
            <a:ext cx="1451610" cy="509778"/>
          </a:xfrm>
          <a:prstGeom prst="rect">
            <a:avLst/>
          </a:prstGeom>
          <a:blipFill>
            <a:blip r:embed="rId25" cstate="print"/>
            <a:stretch>
              <a:fillRect/>
            </a:stretch>
          </a:blipFill>
        </p:spPr>
        <p:txBody>
          <a:bodyPr wrap="square" lIns="0" tIns="0" rIns="0" bIns="0" rtlCol="0"/>
          <a:lstStyle/>
          <a:p>
            <a:endParaRPr/>
          </a:p>
        </p:txBody>
      </p:sp>
      <p:sp>
        <p:nvSpPr>
          <p:cNvPr id="52" name="object 52">
            <a:extLst>
              <a:ext uri="{FF2B5EF4-FFF2-40B4-BE49-F238E27FC236}">
                <a16:creationId xmlns:a16="http://schemas.microsoft.com/office/drawing/2014/main" id="{AA34A2B0-97D4-8557-2A9F-BEAD29A3D0C9}"/>
              </a:ext>
            </a:extLst>
          </p:cNvPr>
          <p:cNvSpPr/>
          <p:nvPr/>
        </p:nvSpPr>
        <p:spPr>
          <a:xfrm>
            <a:off x="2670810" y="5504381"/>
            <a:ext cx="502932" cy="509778"/>
          </a:xfrm>
          <a:prstGeom prst="rect">
            <a:avLst/>
          </a:prstGeom>
          <a:blipFill>
            <a:blip r:embed="rId26" cstate="print"/>
            <a:stretch>
              <a:fillRect/>
            </a:stretch>
          </a:blipFill>
        </p:spPr>
        <p:txBody>
          <a:bodyPr wrap="square" lIns="0" tIns="0" rIns="0" bIns="0" rtlCol="0"/>
          <a:lstStyle/>
          <a:p>
            <a:endParaRPr/>
          </a:p>
        </p:txBody>
      </p:sp>
      <p:sp>
        <p:nvSpPr>
          <p:cNvPr id="53" name="object 53">
            <a:extLst>
              <a:ext uri="{FF2B5EF4-FFF2-40B4-BE49-F238E27FC236}">
                <a16:creationId xmlns:a16="http://schemas.microsoft.com/office/drawing/2014/main" id="{BB8A3F1F-7832-A90F-4AAF-7992BD47CF01}"/>
              </a:ext>
            </a:extLst>
          </p:cNvPr>
          <p:cNvSpPr/>
          <p:nvPr/>
        </p:nvSpPr>
        <p:spPr>
          <a:xfrm>
            <a:off x="2869692" y="5495237"/>
            <a:ext cx="1223771" cy="509778"/>
          </a:xfrm>
          <a:prstGeom prst="rect">
            <a:avLst/>
          </a:prstGeom>
          <a:blipFill>
            <a:blip r:embed="rId27" cstate="print"/>
            <a:stretch>
              <a:fillRect/>
            </a:stretch>
          </a:blipFill>
        </p:spPr>
        <p:txBody>
          <a:bodyPr wrap="square" lIns="0" tIns="0" rIns="0" bIns="0" rtlCol="0"/>
          <a:lstStyle/>
          <a:p>
            <a:endParaRPr/>
          </a:p>
        </p:txBody>
      </p:sp>
      <p:sp>
        <p:nvSpPr>
          <p:cNvPr id="54" name="object 54">
            <a:extLst>
              <a:ext uri="{FF2B5EF4-FFF2-40B4-BE49-F238E27FC236}">
                <a16:creationId xmlns:a16="http://schemas.microsoft.com/office/drawing/2014/main" id="{BE1B3A7D-27D4-7B03-5F8F-6AE064193432}"/>
              </a:ext>
            </a:extLst>
          </p:cNvPr>
          <p:cNvSpPr txBox="1"/>
          <p:nvPr/>
        </p:nvSpPr>
        <p:spPr>
          <a:xfrm>
            <a:off x="1159763" y="5028893"/>
            <a:ext cx="324739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前后不一、人格分裂、逻辑性差</a:t>
            </a:r>
            <a:endParaRPr sz="1800">
              <a:latin typeface="黑体"/>
              <a:cs typeface="黑体"/>
            </a:endParaRPr>
          </a:p>
          <a:p>
            <a:pPr marL="31115" algn="ctr">
              <a:lnSpc>
                <a:spcPts val="2150"/>
              </a:lnSpc>
            </a:pPr>
            <a:r>
              <a:rPr sz="1800" b="1" spc="-5" dirty="0">
                <a:solidFill>
                  <a:srgbClr val="FFFFFF"/>
                </a:solidFill>
                <a:latin typeface="Symbol"/>
                <a:cs typeface="Symbol"/>
              </a:rPr>
              <a:t></a:t>
            </a:r>
            <a:endParaRPr sz="1800">
              <a:latin typeface="Symbol"/>
              <a:cs typeface="Symbol"/>
            </a:endParaRPr>
          </a:p>
          <a:p>
            <a:pPr marL="32384" algn="ctr">
              <a:lnSpc>
                <a:spcPct val="100000"/>
              </a:lnSpc>
              <a:spcBef>
                <a:spcPts val="20"/>
              </a:spcBef>
            </a:pPr>
            <a:r>
              <a:rPr sz="1800" b="1" dirty="0">
                <a:solidFill>
                  <a:srgbClr val="FFFFFF"/>
                </a:solidFill>
                <a:latin typeface="黑体"/>
                <a:cs typeface="黑体"/>
              </a:rPr>
              <a:t>代码预训练</a:t>
            </a:r>
            <a:r>
              <a:rPr sz="1800" b="1" dirty="0">
                <a:solidFill>
                  <a:srgbClr val="FFFFFF"/>
                </a:solidFill>
                <a:latin typeface="Verdana"/>
                <a:cs typeface="Verdana"/>
              </a:rPr>
              <a:t>+</a:t>
            </a:r>
            <a:r>
              <a:rPr sz="1800" b="1" dirty="0">
                <a:solidFill>
                  <a:srgbClr val="FFFFFF"/>
                </a:solidFill>
                <a:latin typeface="黑体"/>
                <a:cs typeface="黑体"/>
              </a:rPr>
              <a:t>指令微调</a:t>
            </a:r>
            <a:endParaRPr sz="1800">
              <a:latin typeface="黑体"/>
              <a:cs typeface="黑体"/>
            </a:endParaRPr>
          </a:p>
        </p:txBody>
      </p:sp>
      <p:sp>
        <p:nvSpPr>
          <p:cNvPr id="55" name="object 55">
            <a:extLst>
              <a:ext uri="{FF2B5EF4-FFF2-40B4-BE49-F238E27FC236}">
                <a16:creationId xmlns:a16="http://schemas.microsoft.com/office/drawing/2014/main" id="{E03FEF22-3BAF-BD4A-EBDE-AB2AC0ED1FD9}"/>
              </a:ext>
            </a:extLst>
          </p:cNvPr>
          <p:cNvSpPr/>
          <p:nvPr/>
        </p:nvSpPr>
        <p:spPr>
          <a:xfrm>
            <a:off x="6921245" y="4380380"/>
            <a:ext cx="2433066" cy="436549"/>
          </a:xfrm>
          <a:prstGeom prst="rect">
            <a:avLst/>
          </a:prstGeom>
          <a:blipFill>
            <a:blip r:embed="rId28" cstate="print"/>
            <a:stretch>
              <a:fillRect/>
            </a:stretch>
          </a:blipFill>
        </p:spPr>
        <p:txBody>
          <a:bodyPr wrap="square" lIns="0" tIns="0" rIns="0" bIns="0" rtlCol="0"/>
          <a:lstStyle/>
          <a:p>
            <a:endParaRPr/>
          </a:p>
        </p:txBody>
      </p:sp>
      <p:sp>
        <p:nvSpPr>
          <p:cNvPr id="56" name="object 56">
            <a:extLst>
              <a:ext uri="{FF2B5EF4-FFF2-40B4-BE49-F238E27FC236}">
                <a16:creationId xmlns:a16="http://schemas.microsoft.com/office/drawing/2014/main" id="{FD5992B4-59EB-ABFE-2E3F-284A7EE44F1C}"/>
              </a:ext>
            </a:extLst>
          </p:cNvPr>
          <p:cNvSpPr/>
          <p:nvPr/>
        </p:nvSpPr>
        <p:spPr>
          <a:xfrm>
            <a:off x="6981443" y="4398719"/>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3" y="171069"/>
                </a:lnTo>
                <a:lnTo>
                  <a:pt x="1237939" y="179789"/>
                </a:lnTo>
                <a:lnTo>
                  <a:pt x="1206562" y="204072"/>
                </a:lnTo>
                <a:lnTo>
                  <a:pt x="1181819" y="241102"/>
                </a:lnTo>
                <a:lnTo>
                  <a:pt x="1165591" y="288063"/>
                </a:lnTo>
                <a:lnTo>
                  <a:pt x="1159763" y="342138"/>
                </a:lnTo>
                <a:lnTo>
                  <a:pt x="1153936" y="288063"/>
                </a:lnTo>
                <a:lnTo>
                  <a:pt x="1137708" y="241102"/>
                </a:lnTo>
                <a:lnTo>
                  <a:pt x="1112965" y="204072"/>
                </a:lnTo>
                <a:lnTo>
                  <a:pt x="1081588" y="179789"/>
                </a:lnTo>
                <a:lnTo>
                  <a:pt x="1045463"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
        <p:nvSpPr>
          <p:cNvPr id="57" name="object 57">
            <a:extLst>
              <a:ext uri="{FF2B5EF4-FFF2-40B4-BE49-F238E27FC236}">
                <a16:creationId xmlns:a16="http://schemas.microsoft.com/office/drawing/2014/main" id="{D6FE987C-BD5F-8D92-1DA1-D518C65C3064}"/>
              </a:ext>
            </a:extLst>
          </p:cNvPr>
          <p:cNvSpPr/>
          <p:nvPr/>
        </p:nvSpPr>
        <p:spPr>
          <a:xfrm>
            <a:off x="1496567" y="4340756"/>
            <a:ext cx="2433066" cy="436549"/>
          </a:xfrm>
          <a:prstGeom prst="rect">
            <a:avLst/>
          </a:prstGeom>
          <a:blipFill>
            <a:blip r:embed="rId28" cstate="print"/>
            <a:stretch>
              <a:fillRect/>
            </a:stretch>
          </a:blipFill>
        </p:spPr>
        <p:txBody>
          <a:bodyPr wrap="square" lIns="0" tIns="0" rIns="0" bIns="0" rtlCol="0"/>
          <a:lstStyle/>
          <a:p>
            <a:endParaRPr/>
          </a:p>
        </p:txBody>
      </p:sp>
      <p:sp>
        <p:nvSpPr>
          <p:cNvPr id="58" name="object 58">
            <a:extLst>
              <a:ext uri="{FF2B5EF4-FFF2-40B4-BE49-F238E27FC236}">
                <a16:creationId xmlns:a16="http://schemas.microsoft.com/office/drawing/2014/main" id="{C0E9ACED-42D7-CF51-C9C8-73274094CF93}"/>
              </a:ext>
            </a:extLst>
          </p:cNvPr>
          <p:cNvSpPr/>
          <p:nvPr/>
        </p:nvSpPr>
        <p:spPr>
          <a:xfrm>
            <a:off x="1556766" y="4359095"/>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4" y="171069"/>
                </a:lnTo>
                <a:lnTo>
                  <a:pt x="1237939" y="179789"/>
                </a:lnTo>
                <a:lnTo>
                  <a:pt x="1206562" y="204072"/>
                </a:lnTo>
                <a:lnTo>
                  <a:pt x="1181819" y="241102"/>
                </a:lnTo>
                <a:lnTo>
                  <a:pt x="1165591" y="288063"/>
                </a:lnTo>
                <a:lnTo>
                  <a:pt x="1159764" y="342138"/>
                </a:lnTo>
                <a:lnTo>
                  <a:pt x="1153936" y="288063"/>
                </a:lnTo>
                <a:lnTo>
                  <a:pt x="1137708" y="241102"/>
                </a:lnTo>
                <a:lnTo>
                  <a:pt x="1112965" y="204072"/>
                </a:lnTo>
                <a:lnTo>
                  <a:pt x="1081588" y="179789"/>
                </a:lnTo>
                <a:lnTo>
                  <a:pt x="1045464"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Tree>
    <p:extLst>
      <p:ext uri="{BB962C8B-B14F-4D97-AF65-F5344CB8AC3E}">
        <p14:creationId xmlns:p14="http://schemas.microsoft.com/office/powerpoint/2010/main" val="16184963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C7A-17A2-8EED-FC49-D2166FE6FF40}"/>
              </a:ext>
            </a:extLst>
          </p:cNvPr>
          <p:cNvSpPr>
            <a:spLocks noGrp="1"/>
          </p:cNvSpPr>
          <p:nvPr>
            <p:ph type="title"/>
          </p:nvPr>
        </p:nvSpPr>
        <p:spPr/>
        <p:txBody>
          <a:bodyPr/>
          <a:lstStyle/>
          <a:p>
            <a:r>
              <a:rPr lang="en-CN" dirty="0"/>
              <a:t>InstructGPT</a:t>
            </a:r>
          </a:p>
        </p:txBody>
      </p:sp>
      <p:sp>
        <p:nvSpPr>
          <p:cNvPr id="3" name="Content Placeholder 2">
            <a:extLst>
              <a:ext uri="{FF2B5EF4-FFF2-40B4-BE49-F238E27FC236}">
                <a16:creationId xmlns:a16="http://schemas.microsoft.com/office/drawing/2014/main" id="{92ADD551-D645-D7AD-8BEE-180F8FCB8AA4}"/>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8BCA5E5D-4AB4-2FE4-7AB5-DB3B60FABA3D}"/>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D64011E6-43F9-A37B-D5ED-D563FA8B1244}"/>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B6F81792-8392-DD8D-8244-CCF92EC223F4}"/>
              </a:ext>
            </a:extLst>
          </p:cNvPr>
          <p:cNvSpPr>
            <a:spLocks noGrp="1"/>
          </p:cNvSpPr>
          <p:nvPr>
            <p:ph type="sldNum" sz="quarter" idx="12"/>
          </p:nvPr>
        </p:nvSpPr>
        <p:spPr/>
        <p:txBody>
          <a:bodyPr/>
          <a:lstStyle/>
          <a:p>
            <a:fld id="{08A53482-69AC-C044-9115-D1F88F3EDDF4}" type="slidenum">
              <a:rPr lang="en-CN" smtClean="0"/>
              <a:pPr/>
              <a:t>158</a:t>
            </a:fld>
            <a:endParaRPr lang="en-CN"/>
          </a:p>
        </p:txBody>
      </p:sp>
      <p:sp>
        <p:nvSpPr>
          <p:cNvPr id="7" name="object 7">
            <a:extLst>
              <a:ext uri="{FF2B5EF4-FFF2-40B4-BE49-F238E27FC236}">
                <a16:creationId xmlns:a16="http://schemas.microsoft.com/office/drawing/2014/main" id="{ED0AEE6E-1FD1-96F8-55BE-2CBEA2296E82}"/>
              </a:ext>
            </a:extLst>
          </p:cNvPr>
          <p:cNvSpPr/>
          <p:nvPr/>
        </p:nvSpPr>
        <p:spPr>
          <a:xfrm>
            <a:off x="2596895" y="1436825"/>
            <a:ext cx="8184642" cy="4574286"/>
          </a:xfrm>
          <a:prstGeom prst="rect">
            <a:avLst/>
          </a:prstGeom>
          <a:blipFill>
            <a:blip r:embed="rId2"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EAFF8DB-58F2-1060-836C-9F966CC343E9}"/>
              </a:ext>
            </a:extLst>
          </p:cNvPr>
          <p:cNvSpPr/>
          <p:nvPr/>
        </p:nvSpPr>
        <p:spPr>
          <a:xfrm>
            <a:off x="5998464" y="3672583"/>
            <a:ext cx="1193330" cy="454228"/>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78F15B66-E2F5-2A29-07E3-CF6D625C6B43}"/>
              </a:ext>
            </a:extLst>
          </p:cNvPr>
          <p:cNvSpPr/>
          <p:nvPr/>
        </p:nvSpPr>
        <p:spPr>
          <a:xfrm>
            <a:off x="5957315"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7CFF6C1-66D0-A8B1-ABF4-ECC30AD1586E}"/>
              </a:ext>
            </a:extLst>
          </p:cNvPr>
          <p:cNvSpPr/>
          <p:nvPr/>
        </p:nvSpPr>
        <p:spPr>
          <a:xfrm>
            <a:off x="6044565" y="3698821"/>
            <a:ext cx="1107947" cy="368807"/>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0D1DF1D4-C354-E31B-A9E3-570483B66DD1}"/>
              </a:ext>
            </a:extLst>
          </p:cNvPr>
          <p:cNvSpPr txBox="1"/>
          <p:nvPr/>
        </p:nvSpPr>
        <p:spPr>
          <a:xfrm>
            <a:off x="6044565" y="3698821"/>
            <a:ext cx="1108075" cy="368935"/>
          </a:xfrm>
          <a:prstGeom prst="rect">
            <a:avLst/>
          </a:prstGeom>
          <a:ln w="9906">
            <a:solidFill>
              <a:srgbClr val="97B853"/>
            </a:solidFill>
          </a:ln>
        </p:spPr>
        <p:txBody>
          <a:bodyPr vert="horz" wrap="square" lIns="0" tIns="40005" rIns="0" bIns="0" rtlCol="0">
            <a:spAutoFit/>
          </a:bodyPr>
          <a:lstStyle/>
          <a:p>
            <a:pPr marL="86360">
              <a:lnSpc>
                <a:spcPct val="100000"/>
              </a:lnSpc>
              <a:spcBef>
                <a:spcPts val="315"/>
              </a:spcBef>
            </a:pPr>
            <a:r>
              <a:rPr sz="1800" dirty="0">
                <a:latin typeface="黑体"/>
                <a:cs typeface="黑体"/>
              </a:rPr>
              <a:t>人类反馈</a:t>
            </a:r>
            <a:endParaRPr sz="1800">
              <a:latin typeface="黑体"/>
              <a:cs typeface="黑体"/>
            </a:endParaRPr>
          </a:p>
        </p:txBody>
      </p:sp>
      <p:sp>
        <p:nvSpPr>
          <p:cNvPr id="12" name="object 12">
            <a:extLst>
              <a:ext uri="{FF2B5EF4-FFF2-40B4-BE49-F238E27FC236}">
                <a16:creationId xmlns:a16="http://schemas.microsoft.com/office/drawing/2014/main" id="{2928AEEE-E169-DAF0-8BC7-A9A8C165DB54}"/>
              </a:ext>
            </a:extLst>
          </p:cNvPr>
          <p:cNvSpPr/>
          <p:nvPr/>
        </p:nvSpPr>
        <p:spPr>
          <a:xfrm>
            <a:off x="319658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8CEE7A81-C3E0-5CC0-4502-67512BFE40EA}"/>
              </a:ext>
            </a:extLst>
          </p:cNvPr>
          <p:cNvSpPr/>
          <p:nvPr/>
        </p:nvSpPr>
        <p:spPr>
          <a:xfrm>
            <a:off x="3155442"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14C5BDEB-B43F-1AB7-BD3A-9A3CF8DD3321}"/>
              </a:ext>
            </a:extLst>
          </p:cNvPr>
          <p:cNvSpPr/>
          <p:nvPr/>
        </p:nvSpPr>
        <p:spPr>
          <a:xfrm>
            <a:off x="3242691" y="3698821"/>
            <a:ext cx="1107947" cy="368807"/>
          </a:xfrm>
          <a:prstGeom prst="rect">
            <a:avLst/>
          </a:prstGeom>
          <a:blipFill>
            <a:blip r:embed="rId6"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47DD7C0C-99AE-7CD7-18F2-CAC11E3B3E1D}"/>
              </a:ext>
            </a:extLst>
          </p:cNvPr>
          <p:cNvSpPr txBox="1"/>
          <p:nvPr/>
        </p:nvSpPr>
        <p:spPr>
          <a:xfrm>
            <a:off x="3242691" y="3698821"/>
            <a:ext cx="1108075" cy="368935"/>
          </a:xfrm>
          <a:prstGeom prst="rect">
            <a:avLst/>
          </a:prstGeom>
          <a:ln w="9906">
            <a:solidFill>
              <a:srgbClr val="BD4A47"/>
            </a:solidFill>
          </a:ln>
        </p:spPr>
        <p:txBody>
          <a:bodyPr vert="horz" wrap="square" lIns="0" tIns="40005" rIns="0" bIns="0" rtlCol="0">
            <a:spAutoFit/>
          </a:bodyPr>
          <a:lstStyle/>
          <a:p>
            <a:pPr marL="85725">
              <a:lnSpc>
                <a:spcPct val="100000"/>
              </a:lnSpc>
              <a:spcBef>
                <a:spcPts val="315"/>
              </a:spcBef>
            </a:pPr>
            <a:r>
              <a:rPr sz="1800" dirty="0">
                <a:latin typeface="黑体"/>
                <a:cs typeface="黑体"/>
              </a:rPr>
              <a:t>指令微调</a:t>
            </a:r>
            <a:endParaRPr sz="1800">
              <a:latin typeface="黑体"/>
              <a:cs typeface="黑体"/>
            </a:endParaRPr>
          </a:p>
        </p:txBody>
      </p:sp>
      <p:sp>
        <p:nvSpPr>
          <p:cNvPr id="16" name="object 16">
            <a:extLst>
              <a:ext uri="{FF2B5EF4-FFF2-40B4-BE49-F238E27FC236}">
                <a16:creationId xmlns:a16="http://schemas.microsoft.com/office/drawing/2014/main" id="{23BB0D55-B515-D264-FED3-A452023154B2}"/>
              </a:ext>
            </a:extLst>
          </p:cNvPr>
          <p:cNvSpPr/>
          <p:nvPr/>
        </p:nvSpPr>
        <p:spPr>
          <a:xfrm>
            <a:off x="8999219" y="3672583"/>
            <a:ext cx="1193330" cy="454228"/>
          </a:xfrm>
          <a:prstGeom prst="rect">
            <a:avLst/>
          </a:prstGeom>
          <a:blipFill>
            <a:blip r:embed="rId3"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FA644A9B-4E4C-6FCD-46D1-1AF72BDE40A4}"/>
              </a:ext>
            </a:extLst>
          </p:cNvPr>
          <p:cNvSpPr/>
          <p:nvPr/>
        </p:nvSpPr>
        <p:spPr>
          <a:xfrm>
            <a:off x="8958071" y="3646625"/>
            <a:ext cx="1264183" cy="555498"/>
          </a:xfrm>
          <a:prstGeom prst="rect">
            <a:avLst/>
          </a:prstGeom>
          <a:blipFill>
            <a:blip r:embed="rId4"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FA433321-D88F-4BBE-A285-156DCFAF16B6}"/>
              </a:ext>
            </a:extLst>
          </p:cNvPr>
          <p:cNvSpPr/>
          <p:nvPr/>
        </p:nvSpPr>
        <p:spPr>
          <a:xfrm>
            <a:off x="9045320" y="3698821"/>
            <a:ext cx="1107948" cy="368807"/>
          </a:xfrm>
          <a:prstGeom prst="rect">
            <a:avLst/>
          </a:prstGeom>
          <a:blipFill>
            <a:blip r:embed="rId7"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B257BB54-E83B-982E-2452-2C5F30F00193}"/>
              </a:ext>
            </a:extLst>
          </p:cNvPr>
          <p:cNvSpPr txBox="1"/>
          <p:nvPr/>
        </p:nvSpPr>
        <p:spPr>
          <a:xfrm>
            <a:off x="9045320" y="3698821"/>
            <a:ext cx="1108075" cy="368935"/>
          </a:xfrm>
          <a:prstGeom prst="rect">
            <a:avLst/>
          </a:prstGeom>
          <a:ln w="9906">
            <a:solidFill>
              <a:srgbClr val="7C5F9F"/>
            </a:solidFill>
          </a:ln>
        </p:spPr>
        <p:txBody>
          <a:bodyPr vert="horz" wrap="square" lIns="0" tIns="40005" rIns="0" bIns="0" rtlCol="0">
            <a:spAutoFit/>
          </a:bodyPr>
          <a:lstStyle/>
          <a:p>
            <a:pPr marL="86360">
              <a:lnSpc>
                <a:spcPct val="100000"/>
              </a:lnSpc>
              <a:spcBef>
                <a:spcPts val="315"/>
              </a:spcBef>
            </a:pPr>
            <a:r>
              <a:rPr sz="1800" dirty="0">
                <a:latin typeface="黑体"/>
                <a:cs typeface="黑体"/>
              </a:rPr>
              <a:t>强化学习</a:t>
            </a:r>
            <a:endParaRPr sz="1800">
              <a:latin typeface="黑体"/>
              <a:cs typeface="黑体"/>
            </a:endParaRPr>
          </a:p>
        </p:txBody>
      </p:sp>
      <p:sp>
        <p:nvSpPr>
          <p:cNvPr id="20" name="object 20">
            <a:extLst>
              <a:ext uri="{FF2B5EF4-FFF2-40B4-BE49-F238E27FC236}">
                <a16:creationId xmlns:a16="http://schemas.microsoft.com/office/drawing/2014/main" id="{2DA1BF08-AB1B-8AB1-AD39-BB5C6E215660}"/>
              </a:ext>
            </a:extLst>
          </p:cNvPr>
          <p:cNvSpPr/>
          <p:nvPr/>
        </p:nvSpPr>
        <p:spPr>
          <a:xfrm>
            <a:off x="5008626" y="3690808"/>
            <a:ext cx="518109" cy="417588"/>
          </a:xfrm>
          <a:prstGeom prst="rect">
            <a:avLst/>
          </a:prstGeom>
          <a:blipFill>
            <a:blip r:embed="rId8"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F6E5F913-5B51-6A0D-567A-0E7F6D1A5232}"/>
              </a:ext>
            </a:extLst>
          </p:cNvPr>
          <p:cNvSpPr/>
          <p:nvPr/>
        </p:nvSpPr>
        <p:spPr>
          <a:xfrm>
            <a:off x="5054727" y="3723968"/>
            <a:ext cx="430530" cy="318516"/>
          </a:xfrm>
          <a:prstGeom prst="rect">
            <a:avLst/>
          </a:prstGeom>
          <a:blipFill>
            <a:blip r:embed="rId9"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2F61FDE1-A37B-26B5-BE33-AEBB42573B91}"/>
              </a:ext>
            </a:extLst>
          </p:cNvPr>
          <p:cNvSpPr/>
          <p:nvPr/>
        </p:nvSpPr>
        <p:spPr>
          <a:xfrm>
            <a:off x="5054727" y="3723968"/>
            <a:ext cx="430530" cy="318770"/>
          </a:xfrm>
          <a:custGeom>
            <a:avLst/>
            <a:gdLst/>
            <a:ahLst/>
            <a:cxnLst/>
            <a:rect l="l" t="t" r="r" b="b"/>
            <a:pathLst>
              <a:path w="430529" h="318770">
                <a:moveTo>
                  <a:pt x="0" y="79629"/>
                </a:moveTo>
                <a:lnTo>
                  <a:pt x="271272" y="79629"/>
                </a:lnTo>
                <a:lnTo>
                  <a:pt x="271272" y="0"/>
                </a:lnTo>
                <a:lnTo>
                  <a:pt x="430530" y="159257"/>
                </a:lnTo>
                <a:lnTo>
                  <a:pt x="271272" y="318516"/>
                </a:lnTo>
                <a:lnTo>
                  <a:pt x="271272"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E6DA3714-3F79-CC14-6C58-411903A58F30}"/>
              </a:ext>
            </a:extLst>
          </p:cNvPr>
          <p:cNvSpPr/>
          <p:nvPr/>
        </p:nvSpPr>
        <p:spPr>
          <a:xfrm>
            <a:off x="7971281" y="3693856"/>
            <a:ext cx="517359" cy="417588"/>
          </a:xfrm>
          <a:prstGeom prst="rect">
            <a:avLst/>
          </a:prstGeom>
          <a:blipFill>
            <a:blip r:embed="rId8"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231822EF-B1A3-4651-D8A5-9ADE4D75AB2E}"/>
              </a:ext>
            </a:extLst>
          </p:cNvPr>
          <p:cNvSpPr/>
          <p:nvPr/>
        </p:nvSpPr>
        <p:spPr>
          <a:xfrm>
            <a:off x="8017382" y="3727015"/>
            <a:ext cx="429768" cy="318515"/>
          </a:xfrm>
          <a:prstGeom prst="rect">
            <a:avLst/>
          </a:prstGeom>
          <a:blipFill>
            <a:blip r:embed="rId10"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EB2A2B02-970C-61B9-43A8-77C45BAB067C}"/>
              </a:ext>
            </a:extLst>
          </p:cNvPr>
          <p:cNvSpPr/>
          <p:nvPr/>
        </p:nvSpPr>
        <p:spPr>
          <a:xfrm>
            <a:off x="8017382" y="3727015"/>
            <a:ext cx="429895" cy="318770"/>
          </a:xfrm>
          <a:custGeom>
            <a:avLst/>
            <a:gdLst/>
            <a:ahLst/>
            <a:cxnLst/>
            <a:rect l="l" t="t" r="r" b="b"/>
            <a:pathLst>
              <a:path w="429895" h="318770">
                <a:moveTo>
                  <a:pt x="0" y="79628"/>
                </a:moveTo>
                <a:lnTo>
                  <a:pt x="270510" y="79628"/>
                </a:lnTo>
                <a:lnTo>
                  <a:pt x="270510" y="0"/>
                </a:lnTo>
                <a:lnTo>
                  <a:pt x="429768" y="159257"/>
                </a:lnTo>
                <a:lnTo>
                  <a:pt x="270510" y="318515"/>
                </a:lnTo>
                <a:lnTo>
                  <a:pt x="270510" y="238887"/>
                </a:lnTo>
                <a:lnTo>
                  <a:pt x="0" y="238887"/>
                </a:lnTo>
                <a:lnTo>
                  <a:pt x="0" y="79628"/>
                </a:lnTo>
                <a:close/>
              </a:path>
            </a:pathLst>
          </a:custGeom>
          <a:ln w="9905">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C444FA9C-C742-CA6A-9C11-2BECA25164BD}"/>
              </a:ext>
            </a:extLst>
          </p:cNvPr>
          <p:cNvSpPr/>
          <p:nvPr/>
        </p:nvSpPr>
        <p:spPr>
          <a:xfrm>
            <a:off x="989838" y="3533823"/>
            <a:ext cx="1193330" cy="731545"/>
          </a:xfrm>
          <a:prstGeom prst="rect">
            <a:avLst/>
          </a:prstGeom>
          <a:blipFill>
            <a:blip r:embed="rId11" cstate="print"/>
            <a:stretch>
              <a:fillRect/>
            </a:stretch>
          </a:blipFill>
        </p:spPr>
        <p:txBody>
          <a:bodyPr wrap="square" lIns="0" tIns="0" rIns="0" bIns="0" rtlCol="0"/>
          <a:lstStyle/>
          <a:p>
            <a:endParaRPr/>
          </a:p>
        </p:txBody>
      </p:sp>
      <p:sp>
        <p:nvSpPr>
          <p:cNvPr id="27" name="object 27">
            <a:extLst>
              <a:ext uri="{FF2B5EF4-FFF2-40B4-BE49-F238E27FC236}">
                <a16:creationId xmlns:a16="http://schemas.microsoft.com/office/drawing/2014/main" id="{21C2EA45-3462-8765-BDBB-D0B352E9BFEC}"/>
              </a:ext>
            </a:extLst>
          </p:cNvPr>
          <p:cNvSpPr/>
          <p:nvPr/>
        </p:nvSpPr>
        <p:spPr>
          <a:xfrm>
            <a:off x="954024" y="3502607"/>
            <a:ext cx="1264183" cy="842772"/>
          </a:xfrm>
          <a:prstGeom prst="rect">
            <a:avLst/>
          </a:prstGeom>
          <a:blipFill>
            <a:blip r:embed="rId12" cstate="print"/>
            <a:stretch>
              <a:fillRect/>
            </a:stretch>
          </a:blipFill>
        </p:spPr>
        <p:txBody>
          <a:bodyPr wrap="square" lIns="0" tIns="0" rIns="0" bIns="0" rtlCol="0"/>
          <a:lstStyle/>
          <a:p>
            <a:endParaRPr/>
          </a:p>
        </p:txBody>
      </p:sp>
      <p:sp>
        <p:nvSpPr>
          <p:cNvPr id="28" name="object 28">
            <a:extLst>
              <a:ext uri="{FF2B5EF4-FFF2-40B4-BE49-F238E27FC236}">
                <a16:creationId xmlns:a16="http://schemas.microsoft.com/office/drawing/2014/main" id="{8BC04D64-FBE9-ED74-7B33-46EBAF1D384B}"/>
              </a:ext>
            </a:extLst>
          </p:cNvPr>
          <p:cNvSpPr/>
          <p:nvPr/>
        </p:nvSpPr>
        <p:spPr>
          <a:xfrm>
            <a:off x="1035938" y="3560138"/>
            <a:ext cx="1107948" cy="646176"/>
          </a:xfrm>
          <a:prstGeom prst="rect">
            <a:avLst/>
          </a:prstGeom>
          <a:blipFill>
            <a:blip r:embed="rId13" cstate="print"/>
            <a:stretch>
              <a:fillRect/>
            </a:stretch>
          </a:blipFill>
        </p:spPr>
        <p:txBody>
          <a:bodyPr wrap="square" lIns="0" tIns="0" rIns="0" bIns="0" rtlCol="0"/>
          <a:lstStyle/>
          <a:p>
            <a:endParaRPr/>
          </a:p>
        </p:txBody>
      </p:sp>
      <p:sp>
        <p:nvSpPr>
          <p:cNvPr id="29" name="object 29">
            <a:extLst>
              <a:ext uri="{FF2B5EF4-FFF2-40B4-BE49-F238E27FC236}">
                <a16:creationId xmlns:a16="http://schemas.microsoft.com/office/drawing/2014/main" id="{5B5FE640-44D6-09A7-0BF0-C2227A5452B3}"/>
              </a:ext>
            </a:extLst>
          </p:cNvPr>
          <p:cNvSpPr txBox="1"/>
          <p:nvPr/>
        </p:nvSpPr>
        <p:spPr>
          <a:xfrm>
            <a:off x="1035938" y="3560138"/>
            <a:ext cx="1108075" cy="646430"/>
          </a:xfrm>
          <a:prstGeom prst="rect">
            <a:avLst/>
          </a:prstGeom>
          <a:ln w="9906">
            <a:solidFill>
              <a:srgbClr val="497DBA"/>
            </a:solidFill>
          </a:ln>
        </p:spPr>
        <p:txBody>
          <a:bodyPr vert="horz" wrap="square" lIns="0" tIns="34925" rIns="0" bIns="0" rtlCol="0">
            <a:spAutoFit/>
          </a:bodyPr>
          <a:lstStyle/>
          <a:p>
            <a:pPr algn="ctr">
              <a:lnSpc>
                <a:spcPts val="2150"/>
              </a:lnSpc>
              <a:spcBef>
                <a:spcPts val="275"/>
              </a:spcBef>
            </a:pPr>
            <a:r>
              <a:rPr sz="1800" dirty="0">
                <a:latin typeface="黑体"/>
                <a:cs typeface="黑体"/>
              </a:rPr>
              <a:t>语言模型</a:t>
            </a:r>
            <a:endParaRPr sz="1800">
              <a:latin typeface="黑体"/>
              <a:cs typeface="黑体"/>
            </a:endParaRPr>
          </a:p>
          <a:p>
            <a:pPr algn="ctr">
              <a:lnSpc>
                <a:spcPts val="2150"/>
              </a:lnSpc>
            </a:pPr>
            <a:r>
              <a:rPr sz="1800" spc="-5" dirty="0">
                <a:latin typeface="Times New Roman"/>
                <a:cs typeface="Times New Roman"/>
              </a:rPr>
              <a:t>GPT</a:t>
            </a:r>
            <a:r>
              <a:rPr sz="1800" spc="-125" dirty="0">
                <a:latin typeface="Times New Roman"/>
                <a:cs typeface="Times New Roman"/>
              </a:rPr>
              <a:t> </a:t>
            </a:r>
            <a:r>
              <a:rPr sz="1800" dirty="0">
                <a:latin typeface="Times New Roman"/>
                <a:cs typeface="Times New Roman"/>
              </a:rPr>
              <a:t>3.5</a:t>
            </a:r>
            <a:endParaRPr sz="1800">
              <a:latin typeface="Times New Roman"/>
              <a:cs typeface="Times New Roman"/>
            </a:endParaRPr>
          </a:p>
        </p:txBody>
      </p:sp>
      <p:sp>
        <p:nvSpPr>
          <p:cNvPr id="30" name="object 30">
            <a:extLst>
              <a:ext uri="{FF2B5EF4-FFF2-40B4-BE49-F238E27FC236}">
                <a16:creationId xmlns:a16="http://schemas.microsoft.com/office/drawing/2014/main" id="{0E8CDEDF-D22A-A718-72CD-D424AD7FF18E}"/>
              </a:ext>
            </a:extLst>
          </p:cNvPr>
          <p:cNvSpPr/>
          <p:nvPr/>
        </p:nvSpPr>
        <p:spPr>
          <a:xfrm>
            <a:off x="2302001" y="3690808"/>
            <a:ext cx="517359" cy="417588"/>
          </a:xfrm>
          <a:prstGeom prst="rect">
            <a:avLst/>
          </a:prstGeom>
          <a:blipFill>
            <a:blip r:embed="rId8" cstate="print"/>
            <a:stretch>
              <a:fillRect/>
            </a:stretch>
          </a:blipFill>
        </p:spPr>
        <p:txBody>
          <a:bodyPr wrap="square" lIns="0" tIns="0" rIns="0" bIns="0" rtlCol="0"/>
          <a:lstStyle/>
          <a:p>
            <a:endParaRPr/>
          </a:p>
        </p:txBody>
      </p:sp>
      <p:sp>
        <p:nvSpPr>
          <p:cNvPr id="31" name="object 31">
            <a:extLst>
              <a:ext uri="{FF2B5EF4-FFF2-40B4-BE49-F238E27FC236}">
                <a16:creationId xmlns:a16="http://schemas.microsoft.com/office/drawing/2014/main" id="{5162D974-B5AC-0AB0-4497-2355DBBD7498}"/>
              </a:ext>
            </a:extLst>
          </p:cNvPr>
          <p:cNvSpPr/>
          <p:nvPr/>
        </p:nvSpPr>
        <p:spPr>
          <a:xfrm>
            <a:off x="2348102" y="3723968"/>
            <a:ext cx="429768" cy="318516"/>
          </a:xfrm>
          <a:prstGeom prst="rect">
            <a:avLst/>
          </a:prstGeom>
          <a:blipFill>
            <a:blip r:embed="rId9" cstate="print"/>
            <a:stretch>
              <a:fillRect/>
            </a:stretch>
          </a:blipFill>
        </p:spPr>
        <p:txBody>
          <a:bodyPr wrap="square" lIns="0" tIns="0" rIns="0" bIns="0" rtlCol="0"/>
          <a:lstStyle/>
          <a:p>
            <a:endParaRPr/>
          </a:p>
        </p:txBody>
      </p:sp>
      <p:sp>
        <p:nvSpPr>
          <p:cNvPr id="32" name="object 32">
            <a:extLst>
              <a:ext uri="{FF2B5EF4-FFF2-40B4-BE49-F238E27FC236}">
                <a16:creationId xmlns:a16="http://schemas.microsoft.com/office/drawing/2014/main" id="{35AEE122-44BD-CE09-902F-14550F5A9312}"/>
              </a:ext>
            </a:extLst>
          </p:cNvPr>
          <p:cNvSpPr/>
          <p:nvPr/>
        </p:nvSpPr>
        <p:spPr>
          <a:xfrm>
            <a:off x="2348102" y="3723968"/>
            <a:ext cx="429895" cy="318770"/>
          </a:xfrm>
          <a:custGeom>
            <a:avLst/>
            <a:gdLst/>
            <a:ahLst/>
            <a:cxnLst/>
            <a:rect l="l" t="t" r="r" b="b"/>
            <a:pathLst>
              <a:path w="429894" h="318770">
                <a:moveTo>
                  <a:pt x="0" y="79629"/>
                </a:moveTo>
                <a:lnTo>
                  <a:pt x="270510" y="79629"/>
                </a:lnTo>
                <a:lnTo>
                  <a:pt x="270510" y="0"/>
                </a:lnTo>
                <a:lnTo>
                  <a:pt x="429768" y="159257"/>
                </a:lnTo>
                <a:lnTo>
                  <a:pt x="270510" y="318516"/>
                </a:lnTo>
                <a:lnTo>
                  <a:pt x="270510" y="238887"/>
                </a:lnTo>
                <a:lnTo>
                  <a:pt x="0" y="238887"/>
                </a:lnTo>
                <a:lnTo>
                  <a:pt x="0" y="79629"/>
                </a:lnTo>
                <a:close/>
              </a:path>
            </a:pathLst>
          </a:custGeom>
          <a:ln w="9906">
            <a:solidFill>
              <a:srgbClr val="000000"/>
            </a:solidFill>
          </a:ln>
        </p:spPr>
        <p:txBody>
          <a:bodyPr wrap="square" lIns="0" tIns="0" rIns="0" bIns="0" rtlCol="0"/>
          <a:lstStyle/>
          <a:p>
            <a:endParaRPr/>
          </a:p>
        </p:txBody>
      </p:sp>
      <p:sp>
        <p:nvSpPr>
          <p:cNvPr id="33" name="object 33">
            <a:extLst>
              <a:ext uri="{FF2B5EF4-FFF2-40B4-BE49-F238E27FC236}">
                <a16:creationId xmlns:a16="http://schemas.microsoft.com/office/drawing/2014/main" id="{861C5150-53B1-D640-41CB-D8B08065D008}"/>
              </a:ext>
            </a:extLst>
          </p:cNvPr>
          <p:cNvSpPr/>
          <p:nvPr/>
        </p:nvSpPr>
        <p:spPr>
          <a:xfrm>
            <a:off x="3656076" y="2659847"/>
            <a:ext cx="5967983" cy="1065263"/>
          </a:xfrm>
          <a:prstGeom prst="rect">
            <a:avLst/>
          </a:prstGeom>
          <a:blipFill>
            <a:blip r:embed="rId14" cstate="print"/>
            <a:stretch>
              <a:fillRect/>
            </a:stretch>
          </a:blipFill>
        </p:spPr>
        <p:txBody>
          <a:bodyPr wrap="square" lIns="0" tIns="0" rIns="0" bIns="0" rtlCol="0"/>
          <a:lstStyle/>
          <a:p>
            <a:endParaRPr/>
          </a:p>
        </p:txBody>
      </p:sp>
      <p:sp>
        <p:nvSpPr>
          <p:cNvPr id="34" name="object 34">
            <a:extLst>
              <a:ext uri="{FF2B5EF4-FFF2-40B4-BE49-F238E27FC236}">
                <a16:creationId xmlns:a16="http://schemas.microsoft.com/office/drawing/2014/main" id="{033542A1-51F5-F63B-A84D-B155A09EAC00}"/>
              </a:ext>
            </a:extLst>
          </p:cNvPr>
          <p:cNvSpPr/>
          <p:nvPr/>
        </p:nvSpPr>
        <p:spPr>
          <a:xfrm>
            <a:off x="3702050" y="2686123"/>
            <a:ext cx="3080639" cy="979932"/>
          </a:xfrm>
          <a:prstGeom prst="rect">
            <a:avLst/>
          </a:prstGeom>
          <a:blipFill>
            <a:blip r:embed="rId15" cstate="print"/>
            <a:stretch>
              <a:fillRect/>
            </a:stretch>
          </a:blipFill>
        </p:spPr>
        <p:txBody>
          <a:bodyPr wrap="square" lIns="0" tIns="0" rIns="0" bIns="0" rtlCol="0"/>
          <a:lstStyle/>
          <a:p>
            <a:endParaRPr/>
          </a:p>
        </p:txBody>
      </p:sp>
      <p:sp>
        <p:nvSpPr>
          <p:cNvPr id="35" name="object 35">
            <a:extLst>
              <a:ext uri="{FF2B5EF4-FFF2-40B4-BE49-F238E27FC236}">
                <a16:creationId xmlns:a16="http://schemas.microsoft.com/office/drawing/2014/main" id="{3F47F518-AEEC-880D-D5AF-487044FA2CF4}"/>
              </a:ext>
            </a:extLst>
          </p:cNvPr>
          <p:cNvSpPr/>
          <p:nvPr/>
        </p:nvSpPr>
        <p:spPr>
          <a:xfrm>
            <a:off x="6660133" y="2686123"/>
            <a:ext cx="2924683" cy="979932"/>
          </a:xfrm>
          <a:prstGeom prst="rect">
            <a:avLst/>
          </a:prstGeom>
          <a:blipFill>
            <a:blip r:embed="rId16" cstate="print"/>
            <a:stretch>
              <a:fillRect/>
            </a:stretch>
          </a:blipFill>
        </p:spPr>
        <p:txBody>
          <a:bodyPr wrap="square" lIns="0" tIns="0" rIns="0" bIns="0" rtlCol="0"/>
          <a:lstStyle/>
          <a:p>
            <a:endParaRPr/>
          </a:p>
        </p:txBody>
      </p:sp>
      <p:sp>
        <p:nvSpPr>
          <p:cNvPr id="36" name="object 36">
            <a:extLst>
              <a:ext uri="{FF2B5EF4-FFF2-40B4-BE49-F238E27FC236}">
                <a16:creationId xmlns:a16="http://schemas.microsoft.com/office/drawing/2014/main" id="{37689D62-D3E6-5FD9-43CD-F7351C641A51}"/>
              </a:ext>
            </a:extLst>
          </p:cNvPr>
          <p:cNvSpPr/>
          <p:nvPr/>
        </p:nvSpPr>
        <p:spPr>
          <a:xfrm>
            <a:off x="3702050" y="2686123"/>
            <a:ext cx="5883275" cy="980440"/>
          </a:xfrm>
          <a:custGeom>
            <a:avLst/>
            <a:gdLst/>
            <a:ahLst/>
            <a:cxnLst/>
            <a:rect l="l" t="t" r="r" b="b"/>
            <a:pathLst>
              <a:path w="5883275" h="980439">
                <a:moveTo>
                  <a:pt x="2958083" y="889"/>
                </a:moveTo>
                <a:lnTo>
                  <a:pt x="3027021" y="2238"/>
                </a:lnTo>
                <a:lnTo>
                  <a:pt x="3095489" y="4162"/>
                </a:lnTo>
                <a:lnTo>
                  <a:pt x="3163468" y="6651"/>
                </a:lnTo>
                <a:lnTo>
                  <a:pt x="3230940" y="9700"/>
                </a:lnTo>
                <a:lnTo>
                  <a:pt x="3297885" y="13302"/>
                </a:lnTo>
                <a:lnTo>
                  <a:pt x="3364285" y="17450"/>
                </a:lnTo>
                <a:lnTo>
                  <a:pt x="3430121" y="22136"/>
                </a:lnTo>
                <a:lnTo>
                  <a:pt x="3495374" y="27354"/>
                </a:lnTo>
                <a:lnTo>
                  <a:pt x="3560025" y="33097"/>
                </a:lnTo>
                <a:lnTo>
                  <a:pt x="3624056" y="39359"/>
                </a:lnTo>
                <a:lnTo>
                  <a:pt x="3687447" y="46131"/>
                </a:lnTo>
                <a:lnTo>
                  <a:pt x="3750179" y="53409"/>
                </a:lnTo>
                <a:lnTo>
                  <a:pt x="3812235" y="61183"/>
                </a:lnTo>
                <a:lnTo>
                  <a:pt x="3873594" y="69448"/>
                </a:lnTo>
                <a:lnTo>
                  <a:pt x="3934238" y="78197"/>
                </a:lnTo>
                <a:lnTo>
                  <a:pt x="3994148" y="87422"/>
                </a:lnTo>
                <a:lnTo>
                  <a:pt x="4053305" y="97118"/>
                </a:lnTo>
                <a:lnTo>
                  <a:pt x="4111691" y="107276"/>
                </a:lnTo>
                <a:lnTo>
                  <a:pt x="4169286" y="117891"/>
                </a:lnTo>
                <a:lnTo>
                  <a:pt x="4226072" y="128954"/>
                </a:lnTo>
                <a:lnTo>
                  <a:pt x="4282029" y="140460"/>
                </a:lnTo>
                <a:lnTo>
                  <a:pt x="4337140" y="152402"/>
                </a:lnTo>
                <a:lnTo>
                  <a:pt x="4391384" y="164771"/>
                </a:lnTo>
                <a:lnTo>
                  <a:pt x="4444744" y="177563"/>
                </a:lnTo>
                <a:lnTo>
                  <a:pt x="4497200" y="190769"/>
                </a:lnTo>
                <a:lnTo>
                  <a:pt x="4548733" y="204383"/>
                </a:lnTo>
                <a:lnTo>
                  <a:pt x="4599325" y="218398"/>
                </a:lnTo>
                <a:lnTo>
                  <a:pt x="4648956" y="232807"/>
                </a:lnTo>
                <a:lnTo>
                  <a:pt x="4697609" y="247603"/>
                </a:lnTo>
                <a:lnTo>
                  <a:pt x="4745263" y="262780"/>
                </a:lnTo>
                <a:lnTo>
                  <a:pt x="4791900" y="278329"/>
                </a:lnTo>
                <a:lnTo>
                  <a:pt x="4837502" y="294246"/>
                </a:lnTo>
                <a:lnTo>
                  <a:pt x="4882049" y="310521"/>
                </a:lnTo>
                <a:lnTo>
                  <a:pt x="4925522" y="327150"/>
                </a:lnTo>
                <a:lnTo>
                  <a:pt x="4967903" y="344124"/>
                </a:lnTo>
                <a:lnTo>
                  <a:pt x="5009173" y="361437"/>
                </a:lnTo>
                <a:lnTo>
                  <a:pt x="5049313" y="379082"/>
                </a:lnTo>
                <a:lnTo>
                  <a:pt x="5088303" y="397052"/>
                </a:lnTo>
                <a:lnTo>
                  <a:pt x="5126126" y="415340"/>
                </a:lnTo>
                <a:lnTo>
                  <a:pt x="5162762" y="433940"/>
                </a:lnTo>
                <a:lnTo>
                  <a:pt x="5198192" y="452844"/>
                </a:lnTo>
                <a:lnTo>
                  <a:pt x="5232398" y="472045"/>
                </a:lnTo>
                <a:lnTo>
                  <a:pt x="5265361" y="491537"/>
                </a:lnTo>
                <a:lnTo>
                  <a:pt x="5327480" y="531366"/>
                </a:lnTo>
                <a:lnTo>
                  <a:pt x="5384400" y="572274"/>
                </a:lnTo>
                <a:lnTo>
                  <a:pt x="5435969" y="614207"/>
                </a:lnTo>
                <a:lnTo>
                  <a:pt x="5482037" y="657109"/>
                </a:lnTo>
                <a:lnTo>
                  <a:pt x="5522452" y="700925"/>
                </a:lnTo>
                <a:lnTo>
                  <a:pt x="5557063" y="745600"/>
                </a:lnTo>
                <a:lnTo>
                  <a:pt x="5585720" y="791079"/>
                </a:lnTo>
                <a:lnTo>
                  <a:pt x="5608271" y="837307"/>
                </a:lnTo>
                <a:lnTo>
                  <a:pt x="5624566" y="884229"/>
                </a:lnTo>
                <a:lnTo>
                  <a:pt x="5634454" y="931788"/>
                </a:lnTo>
                <a:lnTo>
                  <a:pt x="5637783" y="979932"/>
                </a:lnTo>
                <a:lnTo>
                  <a:pt x="5882767" y="979932"/>
                </a:lnTo>
                <a:lnTo>
                  <a:pt x="5879438" y="931753"/>
                </a:lnTo>
                <a:lnTo>
                  <a:pt x="5869556" y="884176"/>
                </a:lnTo>
                <a:lnTo>
                  <a:pt x="5853272" y="837253"/>
                </a:lnTo>
                <a:lnTo>
                  <a:pt x="5830742" y="791039"/>
                </a:lnTo>
                <a:lnTo>
                  <a:pt x="5802117" y="745586"/>
                </a:lnTo>
                <a:lnTo>
                  <a:pt x="5767552" y="700950"/>
                </a:lnTo>
                <a:lnTo>
                  <a:pt x="5727201" y="657182"/>
                </a:lnTo>
                <a:lnTo>
                  <a:pt x="5681216" y="614338"/>
                </a:lnTo>
                <a:lnTo>
                  <a:pt x="5629751" y="572471"/>
                </a:lnTo>
                <a:lnTo>
                  <a:pt x="5572960" y="531634"/>
                </a:lnTo>
                <a:lnTo>
                  <a:pt x="5510996" y="491882"/>
                </a:lnTo>
                <a:lnTo>
                  <a:pt x="5478122" y="472429"/>
                </a:lnTo>
                <a:lnTo>
                  <a:pt x="5444013" y="453267"/>
                </a:lnTo>
                <a:lnTo>
                  <a:pt x="5408687" y="434403"/>
                </a:lnTo>
                <a:lnTo>
                  <a:pt x="5372164" y="415844"/>
                </a:lnTo>
                <a:lnTo>
                  <a:pt x="5334462" y="397596"/>
                </a:lnTo>
                <a:lnTo>
                  <a:pt x="5295602" y="379666"/>
                </a:lnTo>
                <a:lnTo>
                  <a:pt x="5255602" y="362060"/>
                </a:lnTo>
                <a:lnTo>
                  <a:pt x="5214482" y="344787"/>
                </a:lnTo>
                <a:lnTo>
                  <a:pt x="5172260" y="327851"/>
                </a:lnTo>
                <a:lnTo>
                  <a:pt x="5128956" y="311260"/>
                </a:lnTo>
                <a:lnTo>
                  <a:pt x="5084589" y="295021"/>
                </a:lnTo>
                <a:lnTo>
                  <a:pt x="5039178" y="279140"/>
                </a:lnTo>
                <a:lnTo>
                  <a:pt x="4992743" y="263624"/>
                </a:lnTo>
                <a:lnTo>
                  <a:pt x="4945302" y="248480"/>
                </a:lnTo>
                <a:lnTo>
                  <a:pt x="4896876" y="233714"/>
                </a:lnTo>
                <a:lnTo>
                  <a:pt x="4847482" y="219334"/>
                </a:lnTo>
                <a:lnTo>
                  <a:pt x="4797140" y="205345"/>
                </a:lnTo>
                <a:lnTo>
                  <a:pt x="4745869" y="191755"/>
                </a:lnTo>
                <a:lnTo>
                  <a:pt x="4693689" y="178570"/>
                </a:lnTo>
                <a:lnTo>
                  <a:pt x="4640619" y="165797"/>
                </a:lnTo>
                <a:lnTo>
                  <a:pt x="4586678" y="153443"/>
                </a:lnTo>
                <a:lnTo>
                  <a:pt x="4531884" y="141514"/>
                </a:lnTo>
                <a:lnTo>
                  <a:pt x="4476258" y="130017"/>
                </a:lnTo>
                <a:lnTo>
                  <a:pt x="4419819" y="118959"/>
                </a:lnTo>
                <a:lnTo>
                  <a:pt x="4362585" y="108347"/>
                </a:lnTo>
                <a:lnTo>
                  <a:pt x="4304576" y="98187"/>
                </a:lnTo>
                <a:lnTo>
                  <a:pt x="4245811" y="88486"/>
                </a:lnTo>
                <a:lnTo>
                  <a:pt x="4186309" y="79250"/>
                </a:lnTo>
                <a:lnTo>
                  <a:pt x="4126089" y="70487"/>
                </a:lnTo>
                <a:lnTo>
                  <a:pt x="4065171" y="62203"/>
                </a:lnTo>
                <a:lnTo>
                  <a:pt x="4003574" y="54405"/>
                </a:lnTo>
                <a:lnTo>
                  <a:pt x="3941317" y="47100"/>
                </a:lnTo>
                <a:lnTo>
                  <a:pt x="3878419" y="40293"/>
                </a:lnTo>
                <a:lnTo>
                  <a:pt x="3814899" y="33993"/>
                </a:lnTo>
                <a:lnTo>
                  <a:pt x="3750777" y="28205"/>
                </a:lnTo>
                <a:lnTo>
                  <a:pt x="3686071" y="22937"/>
                </a:lnTo>
                <a:lnTo>
                  <a:pt x="3620802" y="18194"/>
                </a:lnTo>
                <a:lnTo>
                  <a:pt x="3554987" y="13985"/>
                </a:lnTo>
                <a:lnTo>
                  <a:pt x="3488647" y="10315"/>
                </a:lnTo>
                <a:lnTo>
                  <a:pt x="3421800" y="7191"/>
                </a:lnTo>
                <a:lnTo>
                  <a:pt x="3354466" y="4620"/>
                </a:lnTo>
                <a:lnTo>
                  <a:pt x="3286663" y="2608"/>
                </a:lnTo>
                <a:lnTo>
                  <a:pt x="3218412" y="1164"/>
                </a:lnTo>
                <a:lnTo>
                  <a:pt x="3149730" y="292"/>
                </a:lnTo>
                <a:lnTo>
                  <a:pt x="3080639" y="0"/>
                </a:lnTo>
                <a:lnTo>
                  <a:pt x="2835655" y="0"/>
                </a:lnTo>
                <a:lnTo>
                  <a:pt x="2770821" y="259"/>
                </a:lnTo>
                <a:lnTo>
                  <a:pt x="2706285" y="1035"/>
                </a:lnTo>
                <a:lnTo>
                  <a:pt x="2642065" y="2321"/>
                </a:lnTo>
                <a:lnTo>
                  <a:pt x="2578179" y="4114"/>
                </a:lnTo>
                <a:lnTo>
                  <a:pt x="2514647" y="6407"/>
                </a:lnTo>
                <a:lnTo>
                  <a:pt x="2451487" y="9197"/>
                </a:lnTo>
                <a:lnTo>
                  <a:pt x="2388717" y="12477"/>
                </a:lnTo>
                <a:lnTo>
                  <a:pt x="2326356" y="16243"/>
                </a:lnTo>
                <a:lnTo>
                  <a:pt x="2264422" y="20490"/>
                </a:lnTo>
                <a:lnTo>
                  <a:pt x="2202934" y="25212"/>
                </a:lnTo>
                <a:lnTo>
                  <a:pt x="2141911" y="30406"/>
                </a:lnTo>
                <a:lnTo>
                  <a:pt x="2081371" y="36065"/>
                </a:lnTo>
                <a:lnTo>
                  <a:pt x="2021332" y="42185"/>
                </a:lnTo>
                <a:lnTo>
                  <a:pt x="1961813" y="48761"/>
                </a:lnTo>
                <a:lnTo>
                  <a:pt x="1902833" y="55787"/>
                </a:lnTo>
                <a:lnTo>
                  <a:pt x="1844411" y="63259"/>
                </a:lnTo>
                <a:lnTo>
                  <a:pt x="1786564" y="71172"/>
                </a:lnTo>
                <a:lnTo>
                  <a:pt x="1729311" y="79520"/>
                </a:lnTo>
                <a:lnTo>
                  <a:pt x="1672671" y="88299"/>
                </a:lnTo>
                <a:lnTo>
                  <a:pt x="1616663" y="97504"/>
                </a:lnTo>
                <a:lnTo>
                  <a:pt x="1561304" y="107129"/>
                </a:lnTo>
                <a:lnTo>
                  <a:pt x="1506614" y="117170"/>
                </a:lnTo>
                <a:lnTo>
                  <a:pt x="1452611" y="127621"/>
                </a:lnTo>
                <a:lnTo>
                  <a:pt x="1399313" y="138478"/>
                </a:lnTo>
                <a:lnTo>
                  <a:pt x="1346739" y="149736"/>
                </a:lnTo>
                <a:lnTo>
                  <a:pt x="1294908" y="161389"/>
                </a:lnTo>
                <a:lnTo>
                  <a:pt x="1243839" y="173432"/>
                </a:lnTo>
                <a:lnTo>
                  <a:pt x="1193548" y="185861"/>
                </a:lnTo>
                <a:lnTo>
                  <a:pt x="1144056" y="198670"/>
                </a:lnTo>
                <a:lnTo>
                  <a:pt x="1095381" y="211855"/>
                </a:lnTo>
                <a:lnTo>
                  <a:pt x="1047541" y="225410"/>
                </a:lnTo>
                <a:lnTo>
                  <a:pt x="1000555" y="239330"/>
                </a:lnTo>
                <a:lnTo>
                  <a:pt x="954442" y="253611"/>
                </a:lnTo>
                <a:lnTo>
                  <a:pt x="909219" y="268247"/>
                </a:lnTo>
                <a:lnTo>
                  <a:pt x="864906" y="283233"/>
                </a:lnTo>
                <a:lnTo>
                  <a:pt x="821520" y="298565"/>
                </a:lnTo>
                <a:lnTo>
                  <a:pt x="779081" y="314237"/>
                </a:lnTo>
                <a:lnTo>
                  <a:pt x="737608" y="330244"/>
                </a:lnTo>
                <a:lnTo>
                  <a:pt x="697118" y="346582"/>
                </a:lnTo>
                <a:lnTo>
                  <a:pt x="657630" y="363244"/>
                </a:lnTo>
                <a:lnTo>
                  <a:pt x="619163" y="380227"/>
                </a:lnTo>
                <a:lnTo>
                  <a:pt x="581735" y="397525"/>
                </a:lnTo>
                <a:lnTo>
                  <a:pt x="545364" y="415133"/>
                </a:lnTo>
                <a:lnTo>
                  <a:pt x="510070" y="433047"/>
                </a:lnTo>
                <a:lnTo>
                  <a:pt x="475871" y="451260"/>
                </a:lnTo>
                <a:lnTo>
                  <a:pt x="410832" y="488567"/>
                </a:lnTo>
                <a:lnTo>
                  <a:pt x="350395" y="527014"/>
                </a:lnTo>
                <a:lnTo>
                  <a:pt x="294708" y="566562"/>
                </a:lnTo>
                <a:lnTo>
                  <a:pt x="243919" y="607169"/>
                </a:lnTo>
                <a:lnTo>
                  <a:pt x="198177" y="648796"/>
                </a:lnTo>
                <a:lnTo>
                  <a:pt x="157631" y="691403"/>
                </a:lnTo>
                <a:lnTo>
                  <a:pt x="122427" y="734949"/>
                </a:lnTo>
                <a:lnTo>
                  <a:pt x="0" y="734949"/>
                </a:lnTo>
                <a:lnTo>
                  <a:pt x="155955" y="979932"/>
                </a:lnTo>
                <a:lnTo>
                  <a:pt x="489965" y="734949"/>
                </a:lnTo>
                <a:lnTo>
                  <a:pt x="367411" y="734949"/>
                </a:lnTo>
                <a:lnTo>
                  <a:pt x="384335" y="713061"/>
                </a:lnTo>
                <a:lnTo>
                  <a:pt x="422228" y="669979"/>
                </a:lnTo>
                <a:lnTo>
                  <a:pt x="465391" y="627858"/>
                </a:lnTo>
                <a:lnTo>
                  <a:pt x="513675" y="586735"/>
                </a:lnTo>
                <a:lnTo>
                  <a:pt x="566931" y="546653"/>
                </a:lnTo>
                <a:lnTo>
                  <a:pt x="625012" y="507651"/>
                </a:lnTo>
                <a:lnTo>
                  <a:pt x="687769" y="469769"/>
                </a:lnTo>
                <a:lnTo>
                  <a:pt x="755053" y="433047"/>
                </a:lnTo>
                <a:lnTo>
                  <a:pt x="790347" y="415133"/>
                </a:lnTo>
                <a:lnTo>
                  <a:pt x="826718" y="397525"/>
                </a:lnTo>
                <a:lnTo>
                  <a:pt x="864146" y="380227"/>
                </a:lnTo>
                <a:lnTo>
                  <a:pt x="902613" y="363244"/>
                </a:lnTo>
                <a:lnTo>
                  <a:pt x="942101" y="346582"/>
                </a:lnTo>
                <a:lnTo>
                  <a:pt x="982591" y="330244"/>
                </a:lnTo>
                <a:lnTo>
                  <a:pt x="1024064" y="314237"/>
                </a:lnTo>
                <a:lnTo>
                  <a:pt x="1066503" y="298565"/>
                </a:lnTo>
                <a:lnTo>
                  <a:pt x="1109889" y="283233"/>
                </a:lnTo>
                <a:lnTo>
                  <a:pt x="1154202" y="268247"/>
                </a:lnTo>
                <a:lnTo>
                  <a:pt x="1199425" y="253611"/>
                </a:lnTo>
                <a:lnTo>
                  <a:pt x="1245538" y="239330"/>
                </a:lnTo>
                <a:lnTo>
                  <a:pt x="1292524" y="225410"/>
                </a:lnTo>
                <a:lnTo>
                  <a:pt x="1340364" y="211855"/>
                </a:lnTo>
                <a:lnTo>
                  <a:pt x="1389039" y="198670"/>
                </a:lnTo>
                <a:lnTo>
                  <a:pt x="1438531" y="185861"/>
                </a:lnTo>
                <a:lnTo>
                  <a:pt x="1488822" y="173432"/>
                </a:lnTo>
                <a:lnTo>
                  <a:pt x="1539891" y="161389"/>
                </a:lnTo>
                <a:lnTo>
                  <a:pt x="1591722" y="149736"/>
                </a:lnTo>
                <a:lnTo>
                  <a:pt x="1644296" y="138478"/>
                </a:lnTo>
                <a:lnTo>
                  <a:pt x="1697594" y="127621"/>
                </a:lnTo>
                <a:lnTo>
                  <a:pt x="1751597" y="117170"/>
                </a:lnTo>
                <a:lnTo>
                  <a:pt x="1806287" y="107129"/>
                </a:lnTo>
                <a:lnTo>
                  <a:pt x="1861646" y="97504"/>
                </a:lnTo>
                <a:lnTo>
                  <a:pt x="1917654" y="88299"/>
                </a:lnTo>
                <a:lnTo>
                  <a:pt x="1974294" y="79520"/>
                </a:lnTo>
                <a:lnTo>
                  <a:pt x="2031547" y="71172"/>
                </a:lnTo>
                <a:lnTo>
                  <a:pt x="2089394" y="63259"/>
                </a:lnTo>
                <a:lnTo>
                  <a:pt x="2147816" y="55787"/>
                </a:lnTo>
                <a:lnTo>
                  <a:pt x="2206796" y="48761"/>
                </a:lnTo>
                <a:lnTo>
                  <a:pt x="2266315" y="42185"/>
                </a:lnTo>
                <a:lnTo>
                  <a:pt x="2326354" y="36065"/>
                </a:lnTo>
                <a:lnTo>
                  <a:pt x="2386894" y="30406"/>
                </a:lnTo>
                <a:lnTo>
                  <a:pt x="2447917" y="25212"/>
                </a:lnTo>
                <a:lnTo>
                  <a:pt x="2509405" y="20490"/>
                </a:lnTo>
                <a:lnTo>
                  <a:pt x="2571339" y="16243"/>
                </a:lnTo>
                <a:lnTo>
                  <a:pt x="2633700" y="12477"/>
                </a:lnTo>
                <a:lnTo>
                  <a:pt x="2696470" y="9197"/>
                </a:lnTo>
                <a:lnTo>
                  <a:pt x="2759630" y="6407"/>
                </a:lnTo>
                <a:lnTo>
                  <a:pt x="2823162" y="4114"/>
                </a:lnTo>
                <a:lnTo>
                  <a:pt x="2887048" y="2321"/>
                </a:lnTo>
                <a:lnTo>
                  <a:pt x="2951268" y="1035"/>
                </a:lnTo>
                <a:lnTo>
                  <a:pt x="3015804" y="259"/>
                </a:lnTo>
                <a:lnTo>
                  <a:pt x="3080639" y="0"/>
                </a:lnTo>
              </a:path>
            </a:pathLst>
          </a:custGeom>
          <a:ln w="9906">
            <a:solidFill>
              <a:srgbClr val="000000"/>
            </a:solidFill>
          </a:ln>
        </p:spPr>
        <p:txBody>
          <a:bodyPr wrap="square" lIns="0" tIns="0" rIns="0" bIns="0" rtlCol="0"/>
          <a:lstStyle/>
          <a:p>
            <a:endParaRPr/>
          </a:p>
        </p:txBody>
      </p:sp>
      <p:sp>
        <p:nvSpPr>
          <p:cNvPr id="37" name="object 37">
            <a:extLst>
              <a:ext uri="{FF2B5EF4-FFF2-40B4-BE49-F238E27FC236}">
                <a16:creationId xmlns:a16="http://schemas.microsoft.com/office/drawing/2014/main" id="{705B0506-4FAF-5840-601E-C95CD7EF7840}"/>
              </a:ext>
            </a:extLst>
          </p:cNvPr>
          <p:cNvSpPr/>
          <p:nvPr/>
        </p:nvSpPr>
        <p:spPr>
          <a:xfrm>
            <a:off x="6779514" y="5028893"/>
            <a:ext cx="3143250" cy="923925"/>
          </a:xfrm>
          <a:custGeom>
            <a:avLst/>
            <a:gdLst/>
            <a:ahLst/>
            <a:cxnLst/>
            <a:rect l="l" t="t" r="r" b="b"/>
            <a:pathLst>
              <a:path w="3143250" h="923925">
                <a:moveTo>
                  <a:pt x="0" y="923544"/>
                </a:moveTo>
                <a:lnTo>
                  <a:pt x="3143250" y="923544"/>
                </a:lnTo>
                <a:lnTo>
                  <a:pt x="3143250" y="0"/>
                </a:lnTo>
                <a:lnTo>
                  <a:pt x="0" y="0"/>
                </a:lnTo>
                <a:lnTo>
                  <a:pt x="0" y="923544"/>
                </a:lnTo>
                <a:close/>
              </a:path>
            </a:pathLst>
          </a:custGeom>
          <a:solidFill>
            <a:srgbClr val="000000">
              <a:alpha val="50195"/>
            </a:srgbClr>
          </a:solidFill>
        </p:spPr>
        <p:txBody>
          <a:bodyPr wrap="square" lIns="0" tIns="0" rIns="0" bIns="0" rtlCol="0"/>
          <a:lstStyle/>
          <a:p>
            <a:endParaRPr/>
          </a:p>
        </p:txBody>
      </p:sp>
      <p:sp>
        <p:nvSpPr>
          <p:cNvPr id="38" name="object 38">
            <a:extLst>
              <a:ext uri="{FF2B5EF4-FFF2-40B4-BE49-F238E27FC236}">
                <a16:creationId xmlns:a16="http://schemas.microsoft.com/office/drawing/2014/main" id="{041F690D-366D-8749-C8F5-0E8C6CAB2CE3}"/>
              </a:ext>
            </a:extLst>
          </p:cNvPr>
          <p:cNvSpPr/>
          <p:nvPr/>
        </p:nvSpPr>
        <p:spPr>
          <a:xfrm>
            <a:off x="7171943" y="4993078"/>
            <a:ext cx="1224533" cy="509777"/>
          </a:xfrm>
          <a:prstGeom prst="rect">
            <a:avLst/>
          </a:prstGeom>
          <a:blipFill>
            <a:blip r:embed="rId17" cstate="print"/>
            <a:stretch>
              <a:fillRect/>
            </a:stretch>
          </a:blipFill>
        </p:spPr>
        <p:txBody>
          <a:bodyPr wrap="square" lIns="0" tIns="0" rIns="0" bIns="0" rtlCol="0"/>
          <a:lstStyle/>
          <a:p>
            <a:endParaRPr/>
          </a:p>
        </p:txBody>
      </p:sp>
      <p:sp>
        <p:nvSpPr>
          <p:cNvPr id="39" name="object 39">
            <a:extLst>
              <a:ext uri="{FF2B5EF4-FFF2-40B4-BE49-F238E27FC236}">
                <a16:creationId xmlns:a16="http://schemas.microsoft.com/office/drawing/2014/main" id="{BEB34F86-7FCD-5CB1-0699-ECFE990E1263}"/>
              </a:ext>
            </a:extLst>
          </p:cNvPr>
          <p:cNvSpPr/>
          <p:nvPr/>
        </p:nvSpPr>
        <p:spPr>
          <a:xfrm>
            <a:off x="8092440" y="4993078"/>
            <a:ext cx="534149" cy="509777"/>
          </a:xfrm>
          <a:prstGeom prst="rect">
            <a:avLst/>
          </a:prstGeom>
          <a:blipFill>
            <a:blip r:embed="rId18" cstate="print"/>
            <a:stretch>
              <a:fillRect/>
            </a:stretch>
          </a:blipFill>
        </p:spPr>
        <p:txBody>
          <a:bodyPr wrap="square" lIns="0" tIns="0" rIns="0" bIns="0" rtlCol="0"/>
          <a:lstStyle/>
          <a:p>
            <a:endParaRPr/>
          </a:p>
        </p:txBody>
      </p:sp>
      <p:sp>
        <p:nvSpPr>
          <p:cNvPr id="40" name="object 40">
            <a:extLst>
              <a:ext uri="{FF2B5EF4-FFF2-40B4-BE49-F238E27FC236}">
                <a16:creationId xmlns:a16="http://schemas.microsoft.com/office/drawing/2014/main" id="{41A0EDB3-EF87-1B5C-984A-D71BAA0D5AD3}"/>
              </a:ext>
            </a:extLst>
          </p:cNvPr>
          <p:cNvSpPr/>
          <p:nvPr/>
        </p:nvSpPr>
        <p:spPr>
          <a:xfrm>
            <a:off x="8322564" y="4993078"/>
            <a:ext cx="1224533" cy="509777"/>
          </a:xfrm>
          <a:prstGeom prst="rect">
            <a:avLst/>
          </a:prstGeom>
          <a:blipFill>
            <a:blip r:embed="rId19" cstate="print"/>
            <a:stretch>
              <a:fillRect/>
            </a:stretch>
          </a:blipFill>
        </p:spPr>
        <p:txBody>
          <a:bodyPr wrap="square" lIns="0" tIns="0" rIns="0" bIns="0" rtlCol="0"/>
          <a:lstStyle/>
          <a:p>
            <a:endParaRPr/>
          </a:p>
        </p:txBody>
      </p:sp>
      <p:sp>
        <p:nvSpPr>
          <p:cNvPr id="41" name="object 41">
            <a:extLst>
              <a:ext uri="{FF2B5EF4-FFF2-40B4-BE49-F238E27FC236}">
                <a16:creationId xmlns:a16="http://schemas.microsoft.com/office/drawing/2014/main" id="{A531E052-3467-B7CB-BCFB-37C4B9FA8247}"/>
              </a:ext>
            </a:extLst>
          </p:cNvPr>
          <p:cNvSpPr/>
          <p:nvPr/>
        </p:nvSpPr>
        <p:spPr>
          <a:xfrm>
            <a:off x="8138921" y="5275768"/>
            <a:ext cx="441198" cy="508266"/>
          </a:xfrm>
          <a:prstGeom prst="rect">
            <a:avLst/>
          </a:prstGeom>
          <a:blipFill>
            <a:blip r:embed="rId20" cstate="print"/>
            <a:stretch>
              <a:fillRect/>
            </a:stretch>
          </a:blipFill>
        </p:spPr>
        <p:txBody>
          <a:bodyPr wrap="square" lIns="0" tIns="0" rIns="0" bIns="0" rtlCol="0"/>
          <a:lstStyle/>
          <a:p>
            <a:endParaRPr/>
          </a:p>
        </p:txBody>
      </p:sp>
      <p:sp>
        <p:nvSpPr>
          <p:cNvPr id="42" name="object 42">
            <a:extLst>
              <a:ext uri="{FF2B5EF4-FFF2-40B4-BE49-F238E27FC236}">
                <a16:creationId xmlns:a16="http://schemas.microsoft.com/office/drawing/2014/main" id="{0A215A03-C52C-6FB6-219F-63B09610383B}"/>
              </a:ext>
            </a:extLst>
          </p:cNvPr>
          <p:cNvSpPr/>
          <p:nvPr/>
        </p:nvSpPr>
        <p:spPr>
          <a:xfrm>
            <a:off x="6729221" y="5541719"/>
            <a:ext cx="1681733" cy="509778"/>
          </a:xfrm>
          <a:prstGeom prst="rect">
            <a:avLst/>
          </a:prstGeom>
          <a:blipFill>
            <a:blip r:embed="rId21" cstate="print"/>
            <a:stretch>
              <a:fillRect/>
            </a:stretch>
          </a:blipFill>
        </p:spPr>
        <p:txBody>
          <a:bodyPr wrap="square" lIns="0" tIns="0" rIns="0" bIns="0" rtlCol="0"/>
          <a:lstStyle/>
          <a:p>
            <a:endParaRPr/>
          </a:p>
        </p:txBody>
      </p:sp>
      <p:sp>
        <p:nvSpPr>
          <p:cNvPr id="43" name="object 43">
            <a:extLst>
              <a:ext uri="{FF2B5EF4-FFF2-40B4-BE49-F238E27FC236}">
                <a16:creationId xmlns:a16="http://schemas.microsoft.com/office/drawing/2014/main" id="{E9C81400-459A-DE6A-497C-E2CA7F0341AC}"/>
              </a:ext>
            </a:extLst>
          </p:cNvPr>
          <p:cNvSpPr/>
          <p:nvPr/>
        </p:nvSpPr>
        <p:spPr>
          <a:xfrm>
            <a:off x="8106918" y="5550863"/>
            <a:ext cx="502932" cy="509778"/>
          </a:xfrm>
          <a:prstGeom prst="rect">
            <a:avLst/>
          </a:prstGeom>
          <a:blipFill>
            <a:blip r:embed="rId22" cstate="print"/>
            <a:stretch>
              <a:fillRect/>
            </a:stretch>
          </a:blipFill>
        </p:spPr>
        <p:txBody>
          <a:bodyPr wrap="square" lIns="0" tIns="0" rIns="0" bIns="0" rtlCol="0"/>
          <a:lstStyle/>
          <a:p>
            <a:endParaRPr/>
          </a:p>
        </p:txBody>
      </p:sp>
      <p:sp>
        <p:nvSpPr>
          <p:cNvPr id="44" name="object 44">
            <a:extLst>
              <a:ext uri="{FF2B5EF4-FFF2-40B4-BE49-F238E27FC236}">
                <a16:creationId xmlns:a16="http://schemas.microsoft.com/office/drawing/2014/main" id="{4BC75BFB-5842-52F3-A898-DFF062695299}"/>
              </a:ext>
            </a:extLst>
          </p:cNvPr>
          <p:cNvSpPr/>
          <p:nvPr/>
        </p:nvSpPr>
        <p:spPr>
          <a:xfrm>
            <a:off x="8305800" y="5541719"/>
            <a:ext cx="1684020" cy="509778"/>
          </a:xfrm>
          <a:prstGeom prst="rect">
            <a:avLst/>
          </a:prstGeom>
          <a:blipFill>
            <a:blip r:embed="rId23" cstate="print"/>
            <a:stretch>
              <a:fillRect/>
            </a:stretch>
          </a:blipFill>
        </p:spPr>
        <p:txBody>
          <a:bodyPr wrap="square" lIns="0" tIns="0" rIns="0" bIns="0" rtlCol="0"/>
          <a:lstStyle/>
          <a:p>
            <a:endParaRPr/>
          </a:p>
        </p:txBody>
      </p:sp>
      <p:sp>
        <p:nvSpPr>
          <p:cNvPr id="45" name="object 45">
            <a:extLst>
              <a:ext uri="{FF2B5EF4-FFF2-40B4-BE49-F238E27FC236}">
                <a16:creationId xmlns:a16="http://schemas.microsoft.com/office/drawing/2014/main" id="{E2708A37-48C0-6FE0-F6CD-D801A693C4C6}"/>
              </a:ext>
            </a:extLst>
          </p:cNvPr>
          <p:cNvSpPr txBox="1"/>
          <p:nvPr/>
        </p:nvSpPr>
        <p:spPr>
          <a:xfrm>
            <a:off x="6860031" y="5075121"/>
            <a:ext cx="298450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胡说八道、回答空洞</a:t>
            </a:r>
            <a:endParaRPr sz="1800">
              <a:latin typeface="黑体"/>
              <a:cs typeface="黑体"/>
            </a:endParaRPr>
          </a:p>
          <a:p>
            <a:pPr algn="ctr">
              <a:lnSpc>
                <a:spcPts val="2150"/>
              </a:lnSpc>
            </a:pPr>
            <a:r>
              <a:rPr sz="1800" b="1" spc="-5" dirty="0">
                <a:solidFill>
                  <a:srgbClr val="FFFFFF"/>
                </a:solidFill>
                <a:latin typeface="Symbol"/>
                <a:cs typeface="Symbol"/>
              </a:rPr>
              <a:t></a:t>
            </a:r>
            <a:endParaRPr sz="1800">
              <a:latin typeface="Symbol"/>
              <a:cs typeface="Symbol"/>
            </a:endParaRPr>
          </a:p>
          <a:p>
            <a:pPr algn="ctr">
              <a:lnSpc>
                <a:spcPct val="100000"/>
              </a:lnSpc>
              <a:spcBef>
                <a:spcPts val="20"/>
              </a:spcBef>
            </a:pPr>
            <a:r>
              <a:rPr sz="1800" b="1" spc="-10" dirty="0">
                <a:solidFill>
                  <a:srgbClr val="FFFFFF"/>
                </a:solidFill>
                <a:latin typeface="黑体"/>
                <a:cs typeface="黑体"/>
              </a:rPr>
              <a:t>过滤有害</a:t>
            </a:r>
            <a:r>
              <a:rPr sz="1800" b="1" dirty="0">
                <a:solidFill>
                  <a:srgbClr val="FFFFFF"/>
                </a:solidFill>
                <a:latin typeface="黑体"/>
                <a:cs typeface="黑体"/>
              </a:rPr>
              <a:t>信</a:t>
            </a:r>
            <a:r>
              <a:rPr sz="1800" b="1" spc="5" dirty="0">
                <a:solidFill>
                  <a:srgbClr val="FFFFFF"/>
                </a:solidFill>
                <a:latin typeface="黑体"/>
                <a:cs typeface="黑体"/>
              </a:rPr>
              <a:t>息</a:t>
            </a:r>
            <a:r>
              <a:rPr sz="1800" b="1" spc="5" dirty="0">
                <a:solidFill>
                  <a:srgbClr val="FFFFFF"/>
                </a:solidFill>
                <a:latin typeface="Verdana"/>
                <a:cs typeface="Verdana"/>
              </a:rPr>
              <a:t>+</a:t>
            </a:r>
            <a:r>
              <a:rPr sz="1800" b="1" dirty="0">
                <a:solidFill>
                  <a:srgbClr val="FFFFFF"/>
                </a:solidFill>
                <a:latin typeface="黑体"/>
                <a:cs typeface="黑体"/>
              </a:rPr>
              <a:t>对齐人类价值</a:t>
            </a:r>
            <a:endParaRPr sz="1800">
              <a:latin typeface="黑体"/>
              <a:cs typeface="黑体"/>
            </a:endParaRPr>
          </a:p>
        </p:txBody>
      </p:sp>
      <p:sp>
        <p:nvSpPr>
          <p:cNvPr id="46" name="object 46">
            <a:extLst>
              <a:ext uri="{FF2B5EF4-FFF2-40B4-BE49-F238E27FC236}">
                <a16:creationId xmlns:a16="http://schemas.microsoft.com/office/drawing/2014/main" id="{484B3BEF-E135-C757-63CB-6290F402786F}"/>
              </a:ext>
            </a:extLst>
          </p:cNvPr>
          <p:cNvSpPr/>
          <p:nvPr/>
        </p:nvSpPr>
        <p:spPr>
          <a:xfrm>
            <a:off x="1081277" y="4982410"/>
            <a:ext cx="3438525" cy="923925"/>
          </a:xfrm>
          <a:custGeom>
            <a:avLst/>
            <a:gdLst/>
            <a:ahLst/>
            <a:cxnLst/>
            <a:rect l="l" t="t" r="r" b="b"/>
            <a:pathLst>
              <a:path w="3438525" h="923925">
                <a:moveTo>
                  <a:pt x="0" y="923543"/>
                </a:moveTo>
                <a:lnTo>
                  <a:pt x="3438144" y="923543"/>
                </a:lnTo>
                <a:lnTo>
                  <a:pt x="3438144" y="0"/>
                </a:lnTo>
                <a:lnTo>
                  <a:pt x="0" y="0"/>
                </a:lnTo>
                <a:lnTo>
                  <a:pt x="0" y="923543"/>
                </a:lnTo>
                <a:close/>
              </a:path>
            </a:pathLst>
          </a:custGeom>
          <a:solidFill>
            <a:srgbClr val="000000">
              <a:alpha val="50195"/>
            </a:srgbClr>
          </a:solidFill>
        </p:spPr>
        <p:txBody>
          <a:bodyPr wrap="square" lIns="0" tIns="0" rIns="0" bIns="0" rtlCol="0"/>
          <a:lstStyle/>
          <a:p>
            <a:endParaRPr/>
          </a:p>
        </p:txBody>
      </p:sp>
      <p:sp>
        <p:nvSpPr>
          <p:cNvPr id="47" name="object 47">
            <a:extLst>
              <a:ext uri="{FF2B5EF4-FFF2-40B4-BE49-F238E27FC236}">
                <a16:creationId xmlns:a16="http://schemas.microsoft.com/office/drawing/2014/main" id="{D9F7D1AF-F5A5-CFEC-F286-F96E9B74E345}"/>
              </a:ext>
            </a:extLst>
          </p:cNvPr>
          <p:cNvSpPr/>
          <p:nvPr/>
        </p:nvSpPr>
        <p:spPr>
          <a:xfrm>
            <a:off x="1029461" y="4946596"/>
            <a:ext cx="1224534" cy="509778"/>
          </a:xfrm>
          <a:prstGeom prst="rect">
            <a:avLst/>
          </a:prstGeom>
          <a:blipFill>
            <a:blip r:embed="rId24" cstate="print"/>
            <a:stretch>
              <a:fillRect/>
            </a:stretch>
          </a:blipFill>
        </p:spPr>
        <p:txBody>
          <a:bodyPr wrap="square" lIns="0" tIns="0" rIns="0" bIns="0" rtlCol="0"/>
          <a:lstStyle/>
          <a:p>
            <a:endParaRPr/>
          </a:p>
        </p:txBody>
      </p:sp>
      <p:sp>
        <p:nvSpPr>
          <p:cNvPr id="48" name="object 48">
            <a:extLst>
              <a:ext uri="{FF2B5EF4-FFF2-40B4-BE49-F238E27FC236}">
                <a16:creationId xmlns:a16="http://schemas.microsoft.com/office/drawing/2014/main" id="{E30A7F27-DE8F-50B1-4373-2C74AFE44F72}"/>
              </a:ext>
            </a:extLst>
          </p:cNvPr>
          <p:cNvSpPr/>
          <p:nvPr/>
        </p:nvSpPr>
        <p:spPr>
          <a:xfrm>
            <a:off x="1949957" y="4946596"/>
            <a:ext cx="534149" cy="509778"/>
          </a:xfrm>
          <a:prstGeom prst="rect">
            <a:avLst/>
          </a:prstGeom>
          <a:blipFill>
            <a:blip r:embed="rId25" cstate="print"/>
            <a:stretch>
              <a:fillRect/>
            </a:stretch>
          </a:blipFill>
        </p:spPr>
        <p:txBody>
          <a:bodyPr wrap="square" lIns="0" tIns="0" rIns="0" bIns="0" rtlCol="0"/>
          <a:lstStyle/>
          <a:p>
            <a:endParaRPr/>
          </a:p>
        </p:txBody>
      </p:sp>
      <p:sp>
        <p:nvSpPr>
          <p:cNvPr id="49" name="object 49">
            <a:extLst>
              <a:ext uri="{FF2B5EF4-FFF2-40B4-BE49-F238E27FC236}">
                <a16:creationId xmlns:a16="http://schemas.microsoft.com/office/drawing/2014/main" id="{29E8E75D-8640-2B3E-B9B7-7DB9B778DC9F}"/>
              </a:ext>
            </a:extLst>
          </p:cNvPr>
          <p:cNvSpPr/>
          <p:nvPr/>
        </p:nvSpPr>
        <p:spPr>
          <a:xfrm>
            <a:off x="2180082" y="4946596"/>
            <a:ext cx="2375154" cy="509778"/>
          </a:xfrm>
          <a:prstGeom prst="rect">
            <a:avLst/>
          </a:prstGeom>
          <a:blipFill>
            <a:blip r:embed="rId26" cstate="print"/>
            <a:stretch>
              <a:fillRect/>
            </a:stretch>
          </a:blipFill>
        </p:spPr>
        <p:txBody>
          <a:bodyPr wrap="square" lIns="0" tIns="0" rIns="0" bIns="0" rtlCol="0"/>
          <a:lstStyle/>
          <a:p>
            <a:endParaRPr/>
          </a:p>
        </p:txBody>
      </p:sp>
      <p:sp>
        <p:nvSpPr>
          <p:cNvPr id="50" name="object 50">
            <a:extLst>
              <a:ext uri="{FF2B5EF4-FFF2-40B4-BE49-F238E27FC236}">
                <a16:creationId xmlns:a16="http://schemas.microsoft.com/office/drawing/2014/main" id="{32250FC6-00EE-0A0F-B55B-2900C509DD22}"/>
              </a:ext>
            </a:extLst>
          </p:cNvPr>
          <p:cNvSpPr/>
          <p:nvPr/>
        </p:nvSpPr>
        <p:spPr>
          <a:xfrm>
            <a:off x="2587751" y="5230048"/>
            <a:ext cx="441198" cy="508266"/>
          </a:xfrm>
          <a:prstGeom prst="rect">
            <a:avLst/>
          </a:prstGeom>
          <a:blipFill>
            <a:blip r:embed="rId27" cstate="print"/>
            <a:stretch>
              <a:fillRect/>
            </a:stretch>
          </a:blipFill>
        </p:spPr>
        <p:txBody>
          <a:bodyPr wrap="square" lIns="0" tIns="0" rIns="0" bIns="0" rtlCol="0"/>
          <a:lstStyle/>
          <a:p>
            <a:endParaRPr/>
          </a:p>
        </p:txBody>
      </p:sp>
      <p:sp>
        <p:nvSpPr>
          <p:cNvPr id="51" name="object 51">
            <a:extLst>
              <a:ext uri="{FF2B5EF4-FFF2-40B4-BE49-F238E27FC236}">
                <a16:creationId xmlns:a16="http://schemas.microsoft.com/office/drawing/2014/main" id="{2D601CC2-78F5-B157-C5BD-E3D201097B6C}"/>
              </a:ext>
            </a:extLst>
          </p:cNvPr>
          <p:cNvSpPr/>
          <p:nvPr/>
        </p:nvSpPr>
        <p:spPr>
          <a:xfrm>
            <a:off x="1523238" y="5495237"/>
            <a:ext cx="1451610" cy="509778"/>
          </a:xfrm>
          <a:prstGeom prst="rect">
            <a:avLst/>
          </a:prstGeom>
          <a:blipFill>
            <a:blip r:embed="rId28" cstate="print"/>
            <a:stretch>
              <a:fillRect/>
            </a:stretch>
          </a:blipFill>
        </p:spPr>
        <p:txBody>
          <a:bodyPr wrap="square" lIns="0" tIns="0" rIns="0" bIns="0" rtlCol="0"/>
          <a:lstStyle/>
          <a:p>
            <a:endParaRPr/>
          </a:p>
        </p:txBody>
      </p:sp>
      <p:sp>
        <p:nvSpPr>
          <p:cNvPr id="52" name="object 52">
            <a:extLst>
              <a:ext uri="{FF2B5EF4-FFF2-40B4-BE49-F238E27FC236}">
                <a16:creationId xmlns:a16="http://schemas.microsoft.com/office/drawing/2014/main" id="{AA34A2B0-97D4-8557-2A9F-BEAD29A3D0C9}"/>
              </a:ext>
            </a:extLst>
          </p:cNvPr>
          <p:cNvSpPr/>
          <p:nvPr/>
        </p:nvSpPr>
        <p:spPr>
          <a:xfrm>
            <a:off x="2670810" y="5504381"/>
            <a:ext cx="502932" cy="509778"/>
          </a:xfrm>
          <a:prstGeom prst="rect">
            <a:avLst/>
          </a:prstGeom>
          <a:blipFill>
            <a:blip r:embed="rId29" cstate="print"/>
            <a:stretch>
              <a:fillRect/>
            </a:stretch>
          </a:blipFill>
        </p:spPr>
        <p:txBody>
          <a:bodyPr wrap="square" lIns="0" tIns="0" rIns="0" bIns="0" rtlCol="0"/>
          <a:lstStyle/>
          <a:p>
            <a:endParaRPr/>
          </a:p>
        </p:txBody>
      </p:sp>
      <p:sp>
        <p:nvSpPr>
          <p:cNvPr id="53" name="object 53">
            <a:extLst>
              <a:ext uri="{FF2B5EF4-FFF2-40B4-BE49-F238E27FC236}">
                <a16:creationId xmlns:a16="http://schemas.microsoft.com/office/drawing/2014/main" id="{BB8A3F1F-7832-A90F-4AAF-7992BD47CF01}"/>
              </a:ext>
            </a:extLst>
          </p:cNvPr>
          <p:cNvSpPr/>
          <p:nvPr/>
        </p:nvSpPr>
        <p:spPr>
          <a:xfrm>
            <a:off x="2869692" y="5495237"/>
            <a:ext cx="1223771" cy="509778"/>
          </a:xfrm>
          <a:prstGeom prst="rect">
            <a:avLst/>
          </a:prstGeom>
          <a:blipFill>
            <a:blip r:embed="rId30" cstate="print"/>
            <a:stretch>
              <a:fillRect/>
            </a:stretch>
          </a:blipFill>
        </p:spPr>
        <p:txBody>
          <a:bodyPr wrap="square" lIns="0" tIns="0" rIns="0" bIns="0" rtlCol="0"/>
          <a:lstStyle/>
          <a:p>
            <a:endParaRPr/>
          </a:p>
        </p:txBody>
      </p:sp>
      <p:sp>
        <p:nvSpPr>
          <p:cNvPr id="54" name="object 54">
            <a:extLst>
              <a:ext uri="{FF2B5EF4-FFF2-40B4-BE49-F238E27FC236}">
                <a16:creationId xmlns:a16="http://schemas.microsoft.com/office/drawing/2014/main" id="{BE1B3A7D-27D4-7B03-5F8F-6AE064193432}"/>
              </a:ext>
            </a:extLst>
          </p:cNvPr>
          <p:cNvSpPr txBox="1"/>
          <p:nvPr/>
        </p:nvSpPr>
        <p:spPr>
          <a:xfrm>
            <a:off x="1159763" y="5028893"/>
            <a:ext cx="3247390" cy="838200"/>
          </a:xfrm>
          <a:prstGeom prst="rect">
            <a:avLst/>
          </a:prstGeom>
        </p:spPr>
        <p:txBody>
          <a:bodyPr vert="horz" wrap="square" lIns="0" tIns="0" rIns="0" bIns="0" rtlCol="0">
            <a:spAutoFit/>
          </a:bodyPr>
          <a:lstStyle/>
          <a:p>
            <a:pPr algn="ctr">
              <a:lnSpc>
                <a:spcPts val="2150"/>
              </a:lnSpc>
            </a:pPr>
            <a:r>
              <a:rPr sz="1800" b="1" dirty="0">
                <a:solidFill>
                  <a:srgbClr val="FFFFFF"/>
                </a:solidFill>
                <a:latin typeface="黑体"/>
                <a:cs typeface="黑体"/>
              </a:rPr>
              <a:t>前后不一、人格分裂、逻辑性差</a:t>
            </a:r>
            <a:endParaRPr sz="1800">
              <a:latin typeface="黑体"/>
              <a:cs typeface="黑体"/>
            </a:endParaRPr>
          </a:p>
          <a:p>
            <a:pPr marL="31115" algn="ctr">
              <a:lnSpc>
                <a:spcPts val="2150"/>
              </a:lnSpc>
            </a:pPr>
            <a:r>
              <a:rPr sz="1800" b="1" spc="-5" dirty="0">
                <a:solidFill>
                  <a:srgbClr val="FFFFFF"/>
                </a:solidFill>
                <a:latin typeface="Symbol"/>
                <a:cs typeface="Symbol"/>
              </a:rPr>
              <a:t></a:t>
            </a:r>
            <a:endParaRPr sz="1800">
              <a:latin typeface="Symbol"/>
              <a:cs typeface="Symbol"/>
            </a:endParaRPr>
          </a:p>
          <a:p>
            <a:pPr marL="32384" algn="ctr">
              <a:lnSpc>
                <a:spcPct val="100000"/>
              </a:lnSpc>
              <a:spcBef>
                <a:spcPts val="20"/>
              </a:spcBef>
            </a:pPr>
            <a:r>
              <a:rPr sz="1800" b="1" dirty="0">
                <a:solidFill>
                  <a:srgbClr val="FFFFFF"/>
                </a:solidFill>
                <a:latin typeface="黑体"/>
                <a:cs typeface="黑体"/>
              </a:rPr>
              <a:t>代码预训练</a:t>
            </a:r>
            <a:r>
              <a:rPr sz="1800" b="1" dirty="0">
                <a:solidFill>
                  <a:srgbClr val="FFFFFF"/>
                </a:solidFill>
                <a:latin typeface="Verdana"/>
                <a:cs typeface="Verdana"/>
              </a:rPr>
              <a:t>+</a:t>
            </a:r>
            <a:r>
              <a:rPr sz="1800" b="1" dirty="0">
                <a:solidFill>
                  <a:srgbClr val="FFFFFF"/>
                </a:solidFill>
                <a:latin typeface="黑体"/>
                <a:cs typeface="黑体"/>
              </a:rPr>
              <a:t>指令微调</a:t>
            </a:r>
            <a:endParaRPr sz="1800">
              <a:latin typeface="黑体"/>
              <a:cs typeface="黑体"/>
            </a:endParaRPr>
          </a:p>
        </p:txBody>
      </p:sp>
      <p:sp>
        <p:nvSpPr>
          <p:cNvPr id="55" name="object 55">
            <a:extLst>
              <a:ext uri="{FF2B5EF4-FFF2-40B4-BE49-F238E27FC236}">
                <a16:creationId xmlns:a16="http://schemas.microsoft.com/office/drawing/2014/main" id="{E03FEF22-3BAF-BD4A-EBDE-AB2AC0ED1FD9}"/>
              </a:ext>
            </a:extLst>
          </p:cNvPr>
          <p:cNvSpPr/>
          <p:nvPr/>
        </p:nvSpPr>
        <p:spPr>
          <a:xfrm>
            <a:off x="6921245" y="4380380"/>
            <a:ext cx="2433066" cy="436549"/>
          </a:xfrm>
          <a:prstGeom prst="rect">
            <a:avLst/>
          </a:prstGeom>
          <a:blipFill>
            <a:blip r:embed="rId31" cstate="print"/>
            <a:stretch>
              <a:fillRect/>
            </a:stretch>
          </a:blipFill>
        </p:spPr>
        <p:txBody>
          <a:bodyPr wrap="square" lIns="0" tIns="0" rIns="0" bIns="0" rtlCol="0"/>
          <a:lstStyle/>
          <a:p>
            <a:endParaRPr/>
          </a:p>
        </p:txBody>
      </p:sp>
      <p:sp>
        <p:nvSpPr>
          <p:cNvPr id="56" name="object 56">
            <a:extLst>
              <a:ext uri="{FF2B5EF4-FFF2-40B4-BE49-F238E27FC236}">
                <a16:creationId xmlns:a16="http://schemas.microsoft.com/office/drawing/2014/main" id="{FD5992B4-59EB-ABFE-2E3F-284A7EE44F1C}"/>
              </a:ext>
            </a:extLst>
          </p:cNvPr>
          <p:cNvSpPr/>
          <p:nvPr/>
        </p:nvSpPr>
        <p:spPr>
          <a:xfrm>
            <a:off x="6981443" y="4398719"/>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3" y="171069"/>
                </a:lnTo>
                <a:lnTo>
                  <a:pt x="1237939" y="179789"/>
                </a:lnTo>
                <a:lnTo>
                  <a:pt x="1206562" y="204072"/>
                </a:lnTo>
                <a:lnTo>
                  <a:pt x="1181819" y="241102"/>
                </a:lnTo>
                <a:lnTo>
                  <a:pt x="1165591" y="288063"/>
                </a:lnTo>
                <a:lnTo>
                  <a:pt x="1159763" y="342138"/>
                </a:lnTo>
                <a:lnTo>
                  <a:pt x="1153936" y="288063"/>
                </a:lnTo>
                <a:lnTo>
                  <a:pt x="1137708" y="241102"/>
                </a:lnTo>
                <a:lnTo>
                  <a:pt x="1112965" y="204072"/>
                </a:lnTo>
                <a:lnTo>
                  <a:pt x="1081588" y="179789"/>
                </a:lnTo>
                <a:lnTo>
                  <a:pt x="1045463"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
        <p:nvSpPr>
          <p:cNvPr id="57" name="object 57">
            <a:extLst>
              <a:ext uri="{FF2B5EF4-FFF2-40B4-BE49-F238E27FC236}">
                <a16:creationId xmlns:a16="http://schemas.microsoft.com/office/drawing/2014/main" id="{D6FE987C-BD5F-8D92-1DA1-D518C65C3064}"/>
              </a:ext>
            </a:extLst>
          </p:cNvPr>
          <p:cNvSpPr/>
          <p:nvPr/>
        </p:nvSpPr>
        <p:spPr>
          <a:xfrm>
            <a:off x="1496567" y="4340756"/>
            <a:ext cx="2433066" cy="436549"/>
          </a:xfrm>
          <a:prstGeom prst="rect">
            <a:avLst/>
          </a:prstGeom>
          <a:blipFill>
            <a:blip r:embed="rId31" cstate="print"/>
            <a:stretch>
              <a:fillRect/>
            </a:stretch>
          </a:blipFill>
        </p:spPr>
        <p:txBody>
          <a:bodyPr wrap="square" lIns="0" tIns="0" rIns="0" bIns="0" rtlCol="0"/>
          <a:lstStyle/>
          <a:p>
            <a:endParaRPr/>
          </a:p>
        </p:txBody>
      </p:sp>
      <p:sp>
        <p:nvSpPr>
          <p:cNvPr id="58" name="object 58">
            <a:extLst>
              <a:ext uri="{FF2B5EF4-FFF2-40B4-BE49-F238E27FC236}">
                <a16:creationId xmlns:a16="http://schemas.microsoft.com/office/drawing/2014/main" id="{C0E9ACED-42D7-CF51-C9C8-73274094CF93}"/>
              </a:ext>
            </a:extLst>
          </p:cNvPr>
          <p:cNvSpPr/>
          <p:nvPr/>
        </p:nvSpPr>
        <p:spPr>
          <a:xfrm>
            <a:off x="1556766" y="4359095"/>
            <a:ext cx="2319655" cy="342265"/>
          </a:xfrm>
          <a:custGeom>
            <a:avLst/>
            <a:gdLst/>
            <a:ahLst/>
            <a:cxnLst/>
            <a:rect l="l" t="t" r="r" b="b"/>
            <a:pathLst>
              <a:path w="2319654" h="342264">
                <a:moveTo>
                  <a:pt x="2319528" y="0"/>
                </a:moveTo>
                <a:lnTo>
                  <a:pt x="2313700" y="54074"/>
                </a:lnTo>
                <a:lnTo>
                  <a:pt x="2297472" y="101035"/>
                </a:lnTo>
                <a:lnTo>
                  <a:pt x="2272729" y="138065"/>
                </a:lnTo>
                <a:lnTo>
                  <a:pt x="2241352" y="162348"/>
                </a:lnTo>
                <a:lnTo>
                  <a:pt x="2205228" y="171069"/>
                </a:lnTo>
                <a:lnTo>
                  <a:pt x="1274064" y="171069"/>
                </a:lnTo>
                <a:lnTo>
                  <a:pt x="1237939" y="179789"/>
                </a:lnTo>
                <a:lnTo>
                  <a:pt x="1206562" y="204072"/>
                </a:lnTo>
                <a:lnTo>
                  <a:pt x="1181819" y="241102"/>
                </a:lnTo>
                <a:lnTo>
                  <a:pt x="1165591" y="288063"/>
                </a:lnTo>
                <a:lnTo>
                  <a:pt x="1159764" y="342138"/>
                </a:lnTo>
                <a:lnTo>
                  <a:pt x="1153936" y="288063"/>
                </a:lnTo>
                <a:lnTo>
                  <a:pt x="1137708" y="241102"/>
                </a:lnTo>
                <a:lnTo>
                  <a:pt x="1112965" y="204072"/>
                </a:lnTo>
                <a:lnTo>
                  <a:pt x="1081588" y="179789"/>
                </a:lnTo>
                <a:lnTo>
                  <a:pt x="1045464" y="171069"/>
                </a:lnTo>
                <a:lnTo>
                  <a:pt x="114300" y="171069"/>
                </a:lnTo>
                <a:lnTo>
                  <a:pt x="78175" y="162348"/>
                </a:lnTo>
                <a:lnTo>
                  <a:pt x="46798" y="138065"/>
                </a:lnTo>
                <a:lnTo>
                  <a:pt x="22055" y="101035"/>
                </a:lnTo>
                <a:lnTo>
                  <a:pt x="5827" y="54074"/>
                </a:lnTo>
                <a:lnTo>
                  <a:pt x="0" y="0"/>
                </a:lnTo>
              </a:path>
            </a:pathLst>
          </a:custGeom>
          <a:ln w="38100">
            <a:solidFill>
              <a:srgbClr val="F79546"/>
            </a:solidFill>
          </a:ln>
        </p:spPr>
        <p:txBody>
          <a:bodyPr wrap="square" lIns="0" tIns="0" rIns="0" bIns="0" rtlCol="0"/>
          <a:lstStyle/>
          <a:p>
            <a:endParaRPr/>
          </a:p>
        </p:txBody>
      </p:sp>
    </p:spTree>
    <p:extLst>
      <p:ext uri="{BB962C8B-B14F-4D97-AF65-F5344CB8AC3E}">
        <p14:creationId xmlns:p14="http://schemas.microsoft.com/office/powerpoint/2010/main" val="5439680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37A5-0FA0-854F-9589-C9C4B63E3528}"/>
              </a:ext>
            </a:extLst>
          </p:cNvPr>
          <p:cNvSpPr>
            <a:spLocks noGrp="1"/>
          </p:cNvSpPr>
          <p:nvPr>
            <p:ph type="title"/>
          </p:nvPr>
        </p:nvSpPr>
        <p:spPr/>
        <p:txBody>
          <a:bodyPr/>
          <a:lstStyle/>
          <a:p>
            <a:r>
              <a:rPr lang="en-CN" dirty="0"/>
              <a:t>谢谢</a:t>
            </a:r>
            <a:r>
              <a:rPr lang="zh-CN" altLang="en-US" dirty="0"/>
              <a:t>！</a:t>
            </a:r>
            <a:br>
              <a:rPr lang="en-US" altLang="zh-CN" dirty="0"/>
            </a:br>
            <a:r>
              <a:rPr lang="en-CN" dirty="0"/>
              <a:t>Q</a:t>
            </a:r>
            <a:r>
              <a:rPr lang="en-US" altLang="zh-CN" dirty="0"/>
              <a:t>&amp;A</a:t>
            </a:r>
            <a:endParaRPr lang="en-CN" dirty="0"/>
          </a:p>
        </p:txBody>
      </p:sp>
      <p:sp>
        <p:nvSpPr>
          <p:cNvPr id="3" name="Text Placeholder 2">
            <a:extLst>
              <a:ext uri="{FF2B5EF4-FFF2-40B4-BE49-F238E27FC236}">
                <a16:creationId xmlns:a16="http://schemas.microsoft.com/office/drawing/2014/main" id="{713E8F50-8B70-5549-87F8-E709400F7973}"/>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02317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2313431" y="2040635"/>
            <a:ext cx="2051050" cy="205740"/>
            <a:chOff x="789431" y="2040635"/>
            <a:chExt cx="2051050" cy="205740"/>
          </a:xfrm>
        </p:grpSpPr>
        <p:pic>
          <p:nvPicPr>
            <p:cNvPr id="16" name="object 16"/>
            <p:cNvPicPr/>
            <p:nvPr/>
          </p:nvPicPr>
          <p:blipFill>
            <a:blip r:embed="rId3" cstate="print"/>
            <a:stretch>
              <a:fillRect/>
            </a:stretch>
          </p:blipFill>
          <p:spPr>
            <a:xfrm>
              <a:off x="789431" y="2040635"/>
              <a:ext cx="205740" cy="205740"/>
            </a:xfrm>
            <a:prstGeom prst="rect">
              <a:avLst/>
            </a:prstGeom>
          </p:spPr>
        </p:pic>
        <p:sp>
          <p:nvSpPr>
            <p:cNvPr id="17" name="object 17"/>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8" name="object 18"/>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9" name="object 19"/>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0" name="object 20"/>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grpSp>
        <p:nvGrpSpPr>
          <p:cNvPr id="21" name="object 21"/>
          <p:cNvGrpSpPr/>
          <p:nvPr/>
        </p:nvGrpSpPr>
        <p:grpSpPr>
          <a:xfrm>
            <a:off x="2313431" y="3525011"/>
            <a:ext cx="2051050" cy="205740"/>
            <a:chOff x="789431" y="3525011"/>
            <a:chExt cx="2051050" cy="205740"/>
          </a:xfrm>
        </p:grpSpPr>
        <p:pic>
          <p:nvPicPr>
            <p:cNvPr id="22" name="object 22"/>
            <p:cNvPicPr/>
            <p:nvPr/>
          </p:nvPicPr>
          <p:blipFill>
            <a:blip r:embed="rId4" cstate="print"/>
            <a:stretch>
              <a:fillRect/>
            </a:stretch>
          </p:blipFill>
          <p:spPr>
            <a:xfrm>
              <a:off x="789431" y="3525011"/>
              <a:ext cx="205740" cy="205739"/>
            </a:xfrm>
            <a:prstGeom prst="rect">
              <a:avLst/>
            </a:prstGeom>
          </p:spPr>
        </p:pic>
        <p:sp>
          <p:nvSpPr>
            <p:cNvPr id="23" name="object 23"/>
            <p:cNvSpPr/>
            <p:nvPr/>
          </p:nvSpPr>
          <p:spPr>
            <a:xfrm>
              <a:off x="995934" y="3627881"/>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4" name="object 24"/>
          <p:cNvSpPr txBox="1"/>
          <p:nvPr/>
        </p:nvSpPr>
        <p:spPr>
          <a:xfrm>
            <a:off x="3125414" y="3275436"/>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2014</a:t>
            </a:r>
            <a:endParaRPr>
              <a:latin typeface="Arial"/>
              <a:cs typeface="Arial"/>
            </a:endParaRPr>
          </a:p>
        </p:txBody>
      </p:sp>
      <p:sp>
        <p:nvSpPr>
          <p:cNvPr id="25" name="object 25"/>
          <p:cNvSpPr/>
          <p:nvPr/>
        </p:nvSpPr>
        <p:spPr>
          <a:xfrm>
            <a:off x="4358639" y="3328418"/>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26" name="object 26"/>
          <p:cNvSpPr txBox="1"/>
          <p:nvPr/>
        </p:nvSpPr>
        <p:spPr>
          <a:xfrm>
            <a:off x="4837776" y="3452745"/>
            <a:ext cx="540385"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GANs</a:t>
            </a:r>
            <a:endParaRPr>
              <a:latin typeface="Calibri"/>
              <a:cs typeface="Calibri"/>
            </a:endParaRPr>
          </a:p>
        </p:txBody>
      </p:sp>
      <p:grpSp>
        <p:nvGrpSpPr>
          <p:cNvPr id="27" name="object 27"/>
          <p:cNvGrpSpPr/>
          <p:nvPr/>
        </p:nvGrpSpPr>
        <p:grpSpPr>
          <a:xfrm>
            <a:off x="2313431" y="4297679"/>
            <a:ext cx="2051050" cy="205740"/>
            <a:chOff x="789431" y="4297679"/>
            <a:chExt cx="2051050" cy="205740"/>
          </a:xfrm>
        </p:grpSpPr>
        <p:pic>
          <p:nvPicPr>
            <p:cNvPr id="28" name="object 28"/>
            <p:cNvPicPr/>
            <p:nvPr/>
          </p:nvPicPr>
          <p:blipFill>
            <a:blip r:embed="rId5" cstate="print"/>
            <a:stretch>
              <a:fillRect/>
            </a:stretch>
          </p:blipFill>
          <p:spPr>
            <a:xfrm>
              <a:off x="789431" y="4297679"/>
              <a:ext cx="205740" cy="205739"/>
            </a:xfrm>
            <a:prstGeom prst="rect">
              <a:avLst/>
            </a:prstGeom>
          </p:spPr>
        </p:pic>
        <p:sp>
          <p:nvSpPr>
            <p:cNvPr id="29" name="object 29"/>
            <p:cNvSpPr/>
            <p:nvPr/>
          </p:nvSpPr>
          <p:spPr>
            <a:xfrm>
              <a:off x="995934" y="440054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0" name="object 30"/>
          <p:cNvSpPr txBox="1"/>
          <p:nvPr/>
        </p:nvSpPr>
        <p:spPr>
          <a:xfrm>
            <a:off x="3125415" y="4048326"/>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2016</a:t>
            </a:r>
            <a:endParaRPr>
              <a:latin typeface="Arial"/>
              <a:cs typeface="Arial"/>
            </a:endParaRPr>
          </a:p>
        </p:txBody>
      </p:sp>
      <p:sp>
        <p:nvSpPr>
          <p:cNvPr id="31" name="object 31"/>
          <p:cNvSpPr/>
          <p:nvPr/>
        </p:nvSpPr>
        <p:spPr>
          <a:xfrm>
            <a:off x="4358639" y="4101086"/>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19"/>
                </a:lnTo>
                <a:lnTo>
                  <a:pt x="0" y="482599"/>
                </a:lnTo>
                <a:lnTo>
                  <a:pt x="7585" y="520167"/>
                </a:lnTo>
                <a:lnTo>
                  <a:pt x="28271" y="550848"/>
                </a:lnTo>
                <a:lnTo>
                  <a:pt x="58952" y="571534"/>
                </a:lnTo>
                <a:lnTo>
                  <a:pt x="96520" y="579119"/>
                </a:lnTo>
                <a:lnTo>
                  <a:pt x="1403096" y="579119"/>
                </a:lnTo>
                <a:lnTo>
                  <a:pt x="1440663" y="571534"/>
                </a:lnTo>
                <a:lnTo>
                  <a:pt x="1471344" y="550848"/>
                </a:lnTo>
                <a:lnTo>
                  <a:pt x="1492030" y="520167"/>
                </a:lnTo>
                <a:lnTo>
                  <a:pt x="1499616" y="482599"/>
                </a:lnTo>
                <a:lnTo>
                  <a:pt x="1499616" y="96519"/>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32" name="object 32"/>
          <p:cNvSpPr txBox="1"/>
          <p:nvPr/>
        </p:nvSpPr>
        <p:spPr>
          <a:xfrm>
            <a:off x="4694552" y="4225635"/>
            <a:ext cx="82613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AlphaGo</a:t>
            </a:r>
            <a:endParaRPr>
              <a:latin typeface="Calibri"/>
              <a:cs typeface="Calibri"/>
            </a:endParaRPr>
          </a:p>
        </p:txBody>
      </p:sp>
      <p:grpSp>
        <p:nvGrpSpPr>
          <p:cNvPr id="33" name="object 33"/>
          <p:cNvGrpSpPr/>
          <p:nvPr/>
        </p:nvGrpSpPr>
        <p:grpSpPr>
          <a:xfrm>
            <a:off x="2313431" y="5056632"/>
            <a:ext cx="2051050" cy="205740"/>
            <a:chOff x="789431" y="5056632"/>
            <a:chExt cx="2051050" cy="205740"/>
          </a:xfrm>
        </p:grpSpPr>
        <p:pic>
          <p:nvPicPr>
            <p:cNvPr id="34" name="object 34"/>
            <p:cNvPicPr/>
            <p:nvPr/>
          </p:nvPicPr>
          <p:blipFill>
            <a:blip r:embed="rId4" cstate="print"/>
            <a:stretch>
              <a:fillRect/>
            </a:stretch>
          </p:blipFill>
          <p:spPr>
            <a:xfrm>
              <a:off x="789431" y="5056632"/>
              <a:ext cx="205740" cy="205739"/>
            </a:xfrm>
            <a:prstGeom prst="rect">
              <a:avLst/>
            </a:prstGeom>
          </p:spPr>
        </p:pic>
        <p:sp>
          <p:nvSpPr>
            <p:cNvPr id="35" name="object 35"/>
            <p:cNvSpPr/>
            <p:nvPr/>
          </p:nvSpPr>
          <p:spPr>
            <a:xfrm>
              <a:off x="995934" y="5161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6" name="object 36"/>
          <p:cNvSpPr txBox="1"/>
          <p:nvPr/>
        </p:nvSpPr>
        <p:spPr>
          <a:xfrm>
            <a:off x="3125415" y="4807765"/>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2018</a:t>
            </a:r>
            <a:endParaRPr>
              <a:latin typeface="Arial"/>
              <a:cs typeface="Arial"/>
            </a:endParaRPr>
          </a:p>
        </p:txBody>
      </p:sp>
      <p:sp>
        <p:nvSpPr>
          <p:cNvPr id="37" name="object 37"/>
          <p:cNvSpPr/>
          <p:nvPr/>
        </p:nvSpPr>
        <p:spPr>
          <a:xfrm>
            <a:off x="4358639" y="4860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3"/>
                </a:lnTo>
                <a:lnTo>
                  <a:pt x="0" y="483869"/>
                </a:lnTo>
                <a:lnTo>
                  <a:pt x="7605" y="521536"/>
                </a:lnTo>
                <a:lnTo>
                  <a:pt x="28346" y="552297"/>
                </a:lnTo>
                <a:lnTo>
                  <a:pt x="59107" y="573038"/>
                </a:lnTo>
                <a:lnTo>
                  <a:pt x="96774" y="580643"/>
                </a:lnTo>
                <a:lnTo>
                  <a:pt x="1402842" y="580643"/>
                </a:lnTo>
                <a:lnTo>
                  <a:pt x="1440508" y="573038"/>
                </a:lnTo>
                <a:lnTo>
                  <a:pt x="1471269" y="552297"/>
                </a:lnTo>
                <a:lnTo>
                  <a:pt x="1492010" y="521536"/>
                </a:lnTo>
                <a:lnTo>
                  <a:pt x="1499616" y="483869"/>
                </a:lnTo>
                <a:lnTo>
                  <a:pt x="1499616" y="96773"/>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38" name="object 38"/>
          <p:cNvSpPr txBox="1"/>
          <p:nvPr/>
        </p:nvSpPr>
        <p:spPr>
          <a:xfrm>
            <a:off x="4860635" y="4985074"/>
            <a:ext cx="492759"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BERT</a:t>
            </a:r>
            <a:endParaRPr>
              <a:latin typeface="Calibri"/>
              <a:cs typeface="Calibri"/>
            </a:endParaRPr>
          </a:p>
        </p:txBody>
      </p:sp>
      <p:grpSp>
        <p:nvGrpSpPr>
          <p:cNvPr id="39" name="object 39"/>
          <p:cNvGrpSpPr/>
          <p:nvPr/>
        </p:nvGrpSpPr>
        <p:grpSpPr>
          <a:xfrm>
            <a:off x="2313431" y="2770632"/>
            <a:ext cx="2051050" cy="205740"/>
            <a:chOff x="789431" y="2770632"/>
            <a:chExt cx="2051050" cy="205740"/>
          </a:xfrm>
        </p:grpSpPr>
        <p:pic>
          <p:nvPicPr>
            <p:cNvPr id="40" name="object 40"/>
            <p:cNvPicPr/>
            <p:nvPr/>
          </p:nvPicPr>
          <p:blipFill>
            <a:blip r:embed="rId6" cstate="print"/>
            <a:stretch>
              <a:fillRect/>
            </a:stretch>
          </p:blipFill>
          <p:spPr>
            <a:xfrm>
              <a:off x="789431" y="2770632"/>
              <a:ext cx="205740" cy="205740"/>
            </a:xfrm>
            <a:prstGeom prst="rect">
              <a:avLst/>
            </a:prstGeom>
          </p:spPr>
        </p:pic>
        <p:sp>
          <p:nvSpPr>
            <p:cNvPr id="41" name="object 41"/>
            <p:cNvSpPr/>
            <p:nvPr/>
          </p:nvSpPr>
          <p:spPr>
            <a:xfrm>
              <a:off x="995934" y="2875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42" name="object 42"/>
          <p:cNvSpPr txBox="1"/>
          <p:nvPr/>
        </p:nvSpPr>
        <p:spPr>
          <a:xfrm>
            <a:off x="3125415" y="252170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2012</a:t>
            </a:r>
            <a:endParaRPr>
              <a:latin typeface="Arial"/>
              <a:cs typeface="Arial"/>
            </a:endParaRPr>
          </a:p>
        </p:txBody>
      </p:sp>
      <p:sp>
        <p:nvSpPr>
          <p:cNvPr id="43" name="object 43"/>
          <p:cNvSpPr/>
          <p:nvPr/>
        </p:nvSpPr>
        <p:spPr>
          <a:xfrm>
            <a:off x="4358639" y="2574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44" name="object 44"/>
          <p:cNvSpPr txBox="1"/>
          <p:nvPr/>
        </p:nvSpPr>
        <p:spPr>
          <a:xfrm>
            <a:off x="4729603" y="2699015"/>
            <a:ext cx="75755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AlexNet</a:t>
            </a:r>
            <a:endParaRPr>
              <a:latin typeface="Calibri"/>
              <a:cs typeface="Calibri"/>
            </a:endParaRPr>
          </a:p>
        </p:txBody>
      </p:sp>
      <p:grpSp>
        <p:nvGrpSpPr>
          <p:cNvPr id="45" name="object 45"/>
          <p:cNvGrpSpPr/>
          <p:nvPr/>
        </p:nvGrpSpPr>
        <p:grpSpPr>
          <a:xfrm>
            <a:off x="6775463" y="1507236"/>
            <a:ext cx="4552315" cy="3763010"/>
            <a:chOff x="4433315" y="1507236"/>
            <a:chExt cx="4552315" cy="3763010"/>
          </a:xfrm>
        </p:grpSpPr>
        <p:pic>
          <p:nvPicPr>
            <p:cNvPr id="46" name="object 46"/>
            <p:cNvPicPr/>
            <p:nvPr/>
          </p:nvPicPr>
          <p:blipFill>
            <a:blip r:embed="rId7" cstate="print"/>
            <a:stretch>
              <a:fillRect/>
            </a:stretch>
          </p:blipFill>
          <p:spPr>
            <a:xfrm>
              <a:off x="4433315" y="1507236"/>
              <a:ext cx="4552187" cy="1891283"/>
            </a:xfrm>
            <a:prstGeom prst="rect">
              <a:avLst/>
            </a:prstGeom>
          </p:spPr>
        </p:pic>
        <p:pic>
          <p:nvPicPr>
            <p:cNvPr id="47" name="object 47"/>
            <p:cNvPicPr/>
            <p:nvPr/>
          </p:nvPicPr>
          <p:blipFill>
            <a:blip r:embed="rId8" cstate="print"/>
            <a:stretch>
              <a:fillRect/>
            </a:stretch>
          </p:blipFill>
          <p:spPr>
            <a:xfrm>
              <a:off x="4500349" y="3715512"/>
              <a:ext cx="4399838" cy="1554479"/>
            </a:xfrm>
            <a:prstGeom prst="rect">
              <a:avLst/>
            </a:prstGeom>
          </p:spPr>
        </p:pic>
      </p:grpSp>
      <p:sp>
        <p:nvSpPr>
          <p:cNvPr id="48" name="object 48"/>
          <p:cNvSpPr txBox="1"/>
          <p:nvPr/>
        </p:nvSpPr>
        <p:spPr>
          <a:xfrm>
            <a:off x="8487962" y="3369397"/>
            <a:ext cx="793115" cy="182742"/>
          </a:xfrm>
          <a:prstGeom prst="rect">
            <a:avLst/>
          </a:prstGeom>
        </p:spPr>
        <p:txBody>
          <a:bodyPr vert="horz" wrap="square" lIns="0" tIns="13335" rIns="0" bIns="0" rtlCol="0">
            <a:spAutoFit/>
          </a:bodyPr>
          <a:lstStyle/>
          <a:p>
            <a:pPr marL="12700">
              <a:spcBef>
                <a:spcPts val="105"/>
              </a:spcBef>
            </a:pPr>
            <a:r>
              <a:rPr sz="1100" u="sng" dirty="0">
                <a:solidFill>
                  <a:srgbClr val="0000FF"/>
                </a:solidFill>
                <a:uFill>
                  <a:solidFill>
                    <a:srgbClr val="0000FF"/>
                  </a:solidFill>
                </a:uFill>
                <a:latin typeface="Arial"/>
                <a:cs typeface="Arial"/>
                <a:hlinkClick r:id="rId9"/>
              </a:rPr>
              <a:t>Image</a:t>
            </a:r>
            <a:r>
              <a:rPr sz="1100" u="sng" spc="-45" dirty="0">
                <a:solidFill>
                  <a:srgbClr val="0000FF"/>
                </a:solidFill>
                <a:uFill>
                  <a:solidFill>
                    <a:srgbClr val="0000FF"/>
                  </a:solidFill>
                </a:uFill>
                <a:latin typeface="Arial"/>
                <a:cs typeface="Arial"/>
                <a:hlinkClick r:id="rId9"/>
              </a:rPr>
              <a:t> </a:t>
            </a:r>
            <a:r>
              <a:rPr sz="1100" u="sng" spc="-10" dirty="0">
                <a:solidFill>
                  <a:srgbClr val="0000FF"/>
                </a:solidFill>
                <a:uFill>
                  <a:solidFill>
                    <a:srgbClr val="0000FF"/>
                  </a:solidFill>
                </a:uFill>
                <a:latin typeface="Arial"/>
                <a:cs typeface="Arial"/>
                <a:hlinkClick r:id="rId9"/>
              </a:rPr>
              <a:t>credit</a:t>
            </a:r>
            <a:endParaRPr sz="1100">
              <a:latin typeface="Arial"/>
              <a:cs typeface="Arial"/>
            </a:endParaRPr>
          </a:p>
        </p:txBody>
      </p:sp>
      <p:sp>
        <p:nvSpPr>
          <p:cNvPr id="51" name="标题 50">
            <a:extLst>
              <a:ext uri="{FF2B5EF4-FFF2-40B4-BE49-F238E27FC236}">
                <a16:creationId xmlns:a16="http://schemas.microsoft.com/office/drawing/2014/main" id="{AC4855CC-D966-AE49-8EE0-FD98C10F0375}"/>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过拟合</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神经网络在训练过程中，可能会出现过拟合，即在训练数据上表现较好，但在真实数据反而较差</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通过参数正则化，</a:t>
            </a:r>
            <a:r>
              <a:rPr kumimoji="1" lang="en-US" altLang="zh-CN" dirty="0">
                <a:latin typeface="Times New Roman" panose="02020603050405020304" pitchFamily="18" charset="0"/>
                <a:cs typeface="Times New Roman" panose="02020603050405020304" pitchFamily="18" charset="0"/>
              </a:rPr>
              <a:t>Dropout</a:t>
            </a:r>
            <a:r>
              <a:rPr kumimoji="1" lang="zh-CN" altLang="en-US" dirty="0">
                <a:latin typeface="Times New Roman" panose="02020603050405020304" pitchFamily="18" charset="0"/>
                <a:cs typeface="Times New Roman" panose="02020603050405020304" pitchFamily="18" charset="0"/>
              </a:rPr>
              <a:t>，批量归一化等方法避免过拟合</a:t>
            </a:r>
            <a:endParaRPr kumimoji="1" lang="en-US" altLang="zh-CN" dirty="0">
              <a:latin typeface="Times New Roman" panose="02020603050405020304" pitchFamily="18" charset="0"/>
              <a:cs typeface="Times New Roman" panose="02020603050405020304" pitchFamily="18" charset="0"/>
            </a:endParaRPr>
          </a:p>
        </p:txBody>
      </p:sp>
      <p:pic>
        <p:nvPicPr>
          <p:cNvPr id="9218" name="Picture 2" descr="Overfitting and underfitting">
            <a:extLst>
              <a:ext uri="{FF2B5EF4-FFF2-40B4-BE49-F238E27FC236}">
                <a16:creationId xmlns:a16="http://schemas.microsoft.com/office/drawing/2014/main" id="{8AF2464F-5EFD-1DCE-A2FB-C490FAF9A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500" y="2915576"/>
            <a:ext cx="8153468" cy="3261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9C8864-2849-816C-AFBC-9EE47DD2D1A6}"/>
              </a:ext>
            </a:extLst>
          </p:cNvPr>
          <p:cNvSpPr txBox="1"/>
          <p:nvPr/>
        </p:nvSpPr>
        <p:spPr>
          <a:xfrm>
            <a:off x="8863743" y="6451565"/>
            <a:ext cx="2723823" cy="369332"/>
          </a:xfrm>
          <a:prstGeom prst="rect">
            <a:avLst/>
          </a:prstGeom>
          <a:noFill/>
        </p:spPr>
        <p:txBody>
          <a:bodyPr wrap="none" rtlCol="0">
            <a:spAutoFit/>
          </a:bodyPr>
          <a:lstStyle/>
          <a:p>
            <a:r>
              <a:rPr lang="en-CN" dirty="0"/>
              <a:t>模型在训练过程中过拟合</a:t>
            </a:r>
          </a:p>
        </p:txBody>
      </p:sp>
    </p:spTree>
    <p:extLst>
      <p:ext uri="{BB962C8B-B14F-4D97-AF65-F5344CB8AC3E}">
        <p14:creationId xmlns:p14="http://schemas.microsoft.com/office/powerpoint/2010/main" val="7830683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normAutofit fontScale="90000"/>
          </a:bodyPr>
          <a:lstStyle/>
          <a:p>
            <a:r>
              <a:rPr lang="en-CN" altLang="zh-CN"/>
              <a:t>早期的神经网络</a:t>
            </a:r>
            <a:r>
              <a:rPr lang="zh-CN" altLang="en-US" dirty="0"/>
              <a:t>：</a:t>
            </a:r>
            <a:r>
              <a:rPr lang="en-US" altLang="zh-CN" dirty="0"/>
              <a:t>ADALINE </a:t>
            </a:r>
            <a:r>
              <a:rPr lang="zh-CN" altLang="en-US" dirty="0"/>
              <a:t>和</a:t>
            </a:r>
            <a:r>
              <a:rPr lang="en-US" altLang="zh-CN" dirty="0"/>
              <a:t> Perceptron</a:t>
            </a:r>
            <a:endParaRPr lang="en-CN" dirty="0"/>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en-CN"/>
              <a:t> </a:t>
            </a:r>
            <a:r>
              <a:rPr lang="zh-CN" altLang="en-US" dirty="0"/>
              <a:t>给定</a:t>
            </a:r>
            <a:r>
              <a:rPr lang="en-CN"/>
              <a:t>离散分布的数据</a:t>
            </a:r>
            <a:r>
              <a:rPr lang="zh-CN" altLang="en-US" dirty="0"/>
              <a:t>，</a:t>
            </a:r>
            <a:r>
              <a:rPr lang="zh-CN" altLang="en-CN" dirty="0"/>
              <a:t>拟合</a:t>
            </a:r>
            <a:r>
              <a:rPr lang="zh-CN" altLang="en-US" dirty="0"/>
              <a:t>连续分布</a:t>
            </a:r>
            <a:endParaRPr lang="en-CN" dirty="0"/>
          </a:p>
        </p:txBody>
      </p:sp>
      <p:pic>
        <p:nvPicPr>
          <p:cNvPr id="6" name="Picture 5">
            <a:extLst>
              <a:ext uri="{FF2B5EF4-FFF2-40B4-BE49-F238E27FC236}">
                <a16:creationId xmlns:a16="http://schemas.microsoft.com/office/drawing/2014/main" id="{517B4937-1ADC-4722-7E1F-0E3F342945E3}"/>
              </a:ext>
            </a:extLst>
          </p:cNvPr>
          <p:cNvPicPr>
            <a:picLocks noChangeAspect="1"/>
          </p:cNvPicPr>
          <p:nvPr/>
        </p:nvPicPr>
        <p:blipFill>
          <a:blip r:embed="rId2"/>
          <a:stretch>
            <a:fillRect/>
          </a:stretch>
        </p:blipFill>
        <p:spPr>
          <a:xfrm>
            <a:off x="469277" y="2296631"/>
            <a:ext cx="4279529" cy="2785731"/>
          </a:xfrm>
          <a:prstGeom prst="rect">
            <a:avLst/>
          </a:prstGeom>
        </p:spPr>
      </p:pic>
      <p:pic>
        <p:nvPicPr>
          <p:cNvPr id="7" name="Picture 6">
            <a:extLst>
              <a:ext uri="{FF2B5EF4-FFF2-40B4-BE49-F238E27FC236}">
                <a16:creationId xmlns:a16="http://schemas.microsoft.com/office/drawing/2014/main" id="{EC63743C-66DA-D545-ED55-794A23EA45C4}"/>
              </a:ext>
            </a:extLst>
          </p:cNvPr>
          <p:cNvPicPr>
            <a:picLocks noChangeAspect="1"/>
          </p:cNvPicPr>
          <p:nvPr/>
        </p:nvPicPr>
        <p:blipFill>
          <a:blip r:embed="rId3"/>
          <a:stretch>
            <a:fillRect/>
          </a:stretch>
        </p:blipFill>
        <p:spPr>
          <a:xfrm>
            <a:off x="5185146" y="2296631"/>
            <a:ext cx="6580107" cy="2604978"/>
          </a:xfrm>
          <a:prstGeom prst="rect">
            <a:avLst/>
          </a:prstGeom>
        </p:spPr>
      </p:pic>
      <p:sp>
        <p:nvSpPr>
          <p:cNvPr id="8" name="TextBox 7">
            <a:extLst>
              <a:ext uri="{FF2B5EF4-FFF2-40B4-BE49-F238E27FC236}">
                <a16:creationId xmlns:a16="http://schemas.microsoft.com/office/drawing/2014/main" id="{C3790E6C-4C4A-30C5-ABCB-02CC71125177}"/>
              </a:ext>
            </a:extLst>
          </p:cNvPr>
          <p:cNvSpPr txBox="1"/>
          <p:nvPr/>
        </p:nvSpPr>
        <p:spPr>
          <a:xfrm>
            <a:off x="1860697" y="5506275"/>
            <a:ext cx="2125903" cy="369332"/>
          </a:xfrm>
          <a:prstGeom prst="rect">
            <a:avLst/>
          </a:prstGeom>
          <a:noFill/>
        </p:spPr>
        <p:txBody>
          <a:bodyPr wrap="none" rtlCol="0">
            <a:spAutoFit/>
          </a:bodyPr>
          <a:lstStyle/>
          <a:p>
            <a:r>
              <a:rPr lang="en-CN" dirty="0"/>
              <a:t>线性回归</a:t>
            </a:r>
            <a:r>
              <a:rPr lang="zh-CN" altLang="en-US" dirty="0"/>
              <a:t> </a:t>
            </a:r>
            <a:r>
              <a:rPr lang="en-US" altLang="zh-CN" i="1" dirty="0">
                <a:latin typeface="Times New Roman" panose="02020603050405020304" pitchFamily="18" charset="0"/>
                <a:cs typeface="Times New Roman" panose="02020603050405020304" pitchFamily="18" charset="0"/>
              </a:rPr>
              <a:t>y = bx + c</a:t>
            </a:r>
            <a:endParaRPr lang="en-C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4439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normAutofit fontScale="90000"/>
          </a:bodyPr>
          <a:lstStyle/>
          <a:p>
            <a:r>
              <a:rPr lang="en-CN" altLang="zh-CN"/>
              <a:t>早期的神经网络</a:t>
            </a:r>
            <a:r>
              <a:rPr lang="zh-CN" altLang="en-US" dirty="0"/>
              <a:t>：</a:t>
            </a:r>
            <a:r>
              <a:rPr lang="en-US" altLang="zh-CN" dirty="0"/>
              <a:t>ADALINE </a:t>
            </a:r>
            <a:r>
              <a:rPr lang="zh-CN" altLang="en-US" dirty="0"/>
              <a:t>和</a:t>
            </a:r>
            <a:r>
              <a:rPr lang="en-US" altLang="zh-CN" dirty="0"/>
              <a:t> Perceptron</a:t>
            </a:r>
            <a:endParaRPr lang="en-CN" dirty="0"/>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t> 如何拟合现实中广泛存在的非线性系统？</a:t>
            </a:r>
            <a:endParaRPr lang="en-US" altLang="zh-CN" dirty="0"/>
          </a:p>
          <a:p>
            <a:r>
              <a:rPr lang="zh-CN" altLang="en-US" dirty="0"/>
              <a:t> 使用可更新参数的线性分类器</a:t>
            </a:r>
          </a:p>
        </p:txBody>
      </p:sp>
      <p:pic>
        <p:nvPicPr>
          <p:cNvPr id="4" name="Picture 3">
            <a:extLst>
              <a:ext uri="{FF2B5EF4-FFF2-40B4-BE49-F238E27FC236}">
                <a16:creationId xmlns:a16="http://schemas.microsoft.com/office/drawing/2014/main" id="{755518E2-BA13-3ADD-55C6-C24F1A7FD898}"/>
              </a:ext>
            </a:extLst>
          </p:cNvPr>
          <p:cNvPicPr>
            <a:picLocks noChangeAspect="1"/>
          </p:cNvPicPr>
          <p:nvPr/>
        </p:nvPicPr>
        <p:blipFill>
          <a:blip r:embed="rId2"/>
          <a:stretch>
            <a:fillRect/>
          </a:stretch>
        </p:blipFill>
        <p:spPr>
          <a:xfrm>
            <a:off x="845881" y="2796818"/>
            <a:ext cx="4310910" cy="3123726"/>
          </a:xfrm>
          <a:prstGeom prst="rect">
            <a:avLst/>
          </a:prstGeom>
        </p:spPr>
      </p:pic>
      <p:pic>
        <p:nvPicPr>
          <p:cNvPr id="5" name="Picture 4">
            <a:extLst>
              <a:ext uri="{FF2B5EF4-FFF2-40B4-BE49-F238E27FC236}">
                <a16:creationId xmlns:a16="http://schemas.microsoft.com/office/drawing/2014/main" id="{EB3FD3D1-CD84-0AFC-453A-D8DD59EED3B6}"/>
              </a:ext>
            </a:extLst>
          </p:cNvPr>
          <p:cNvPicPr>
            <a:picLocks noChangeAspect="1"/>
          </p:cNvPicPr>
          <p:nvPr/>
        </p:nvPicPr>
        <p:blipFill>
          <a:blip r:embed="rId3"/>
          <a:stretch>
            <a:fillRect/>
          </a:stretch>
        </p:blipFill>
        <p:spPr>
          <a:xfrm>
            <a:off x="6149163" y="2796818"/>
            <a:ext cx="4310910" cy="3380145"/>
          </a:xfrm>
          <a:prstGeom prst="rect">
            <a:avLst/>
          </a:prstGeom>
        </p:spPr>
      </p:pic>
    </p:spTree>
    <p:extLst>
      <p:ext uri="{BB962C8B-B14F-4D97-AF65-F5344CB8AC3E}">
        <p14:creationId xmlns:p14="http://schemas.microsoft.com/office/powerpoint/2010/main" val="26917324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normAutofit fontScale="90000"/>
          </a:bodyPr>
          <a:lstStyle/>
          <a:p>
            <a:r>
              <a:rPr lang="en-CN" dirty="0"/>
              <a:t>早期的神经网络</a:t>
            </a:r>
            <a:r>
              <a:rPr lang="zh-CN" altLang="en-US" dirty="0"/>
              <a:t>：</a:t>
            </a:r>
            <a:r>
              <a:rPr lang="en-US" altLang="zh-CN" dirty="0"/>
              <a:t>ADALINE </a:t>
            </a:r>
            <a:r>
              <a:rPr lang="zh-CN" altLang="en-US" dirty="0"/>
              <a:t>和</a:t>
            </a:r>
            <a:r>
              <a:rPr lang="en-US" altLang="zh-CN" dirty="0"/>
              <a:t> Perceptron</a:t>
            </a:r>
            <a:endParaRPr lang="en-CN" dirty="0"/>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en-CN">
                <a:latin typeface="Times New Roman" panose="02020603050405020304" pitchFamily="18" charset="0"/>
                <a:cs typeface="Times New Roman" panose="02020603050405020304" pitchFamily="18" charset="0"/>
              </a:rPr>
              <a:t> ADALINE</a:t>
            </a:r>
            <a:r>
              <a:rPr lang="zh-CN" altLang="en-US" dirty="0">
                <a:latin typeface="Times New Roman" panose="02020603050405020304" pitchFamily="18" charset="0"/>
                <a:cs typeface="Times New Roman" panose="02020603050405020304" pitchFamily="18" charset="0"/>
              </a:rPr>
              <a:t> 和 </a:t>
            </a:r>
            <a:r>
              <a:rPr lang="en-US" altLang="zh-CN" dirty="0">
                <a:latin typeface="Times New Roman" panose="02020603050405020304" pitchFamily="18" charset="0"/>
                <a:cs typeface="Times New Roman" panose="02020603050405020304" pitchFamily="18" charset="0"/>
              </a:rPr>
              <a:t>Perceptron </a:t>
            </a:r>
            <a:r>
              <a:rPr lang="zh-CN" altLang="en-US" dirty="0">
                <a:latin typeface="Times New Roman" panose="02020603050405020304" pitchFamily="18" charset="0"/>
                <a:cs typeface="Times New Roman" panose="02020603050405020304" pitchFamily="18" charset="0"/>
              </a:rPr>
              <a:t>网络的拟合过程与线性回归相同</a:t>
            </a:r>
            <a:endParaRPr lang="en-US"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a:p>
            <a:r>
              <a:rPr lang="en-US" altLang="zh-CN" dirty="0"/>
              <a:t> </a:t>
            </a:r>
            <a:r>
              <a:rPr lang="zh-CN" altLang="en-US" dirty="0"/>
              <a:t>对于二分类问题，增加一个激活函数</a:t>
            </a:r>
            <a:endParaRPr lang="en-US" altLang="zh-CN" dirty="0"/>
          </a:p>
          <a:p>
            <a:endParaRPr lang="en-US" altLang="zh-CN" dirty="0"/>
          </a:p>
        </p:txBody>
      </p:sp>
      <p:pic>
        <p:nvPicPr>
          <p:cNvPr id="4" name="图片 3">
            <a:extLst>
              <a:ext uri="{FF2B5EF4-FFF2-40B4-BE49-F238E27FC236}">
                <a16:creationId xmlns:a16="http://schemas.microsoft.com/office/drawing/2014/main" id="{7E3D23F3-3982-F947-A300-07EB4252F18F}"/>
              </a:ext>
            </a:extLst>
          </p:cNvPr>
          <p:cNvPicPr>
            <a:picLocks noChangeAspect="1"/>
          </p:cNvPicPr>
          <p:nvPr/>
        </p:nvPicPr>
        <p:blipFill>
          <a:blip r:embed="rId2"/>
          <a:stretch>
            <a:fillRect/>
          </a:stretch>
        </p:blipFill>
        <p:spPr>
          <a:xfrm>
            <a:off x="3099984" y="1943595"/>
            <a:ext cx="5524500" cy="762000"/>
          </a:xfrm>
          <a:prstGeom prst="rect">
            <a:avLst/>
          </a:prstGeom>
        </p:spPr>
      </p:pic>
      <p:pic>
        <p:nvPicPr>
          <p:cNvPr id="5" name="图片 4">
            <a:extLst>
              <a:ext uri="{FF2B5EF4-FFF2-40B4-BE49-F238E27FC236}">
                <a16:creationId xmlns:a16="http://schemas.microsoft.com/office/drawing/2014/main" id="{B805933F-24C5-CE45-A53D-1A46EA0740DE}"/>
              </a:ext>
            </a:extLst>
          </p:cNvPr>
          <p:cNvPicPr>
            <a:picLocks noChangeAspect="1"/>
          </p:cNvPicPr>
          <p:nvPr/>
        </p:nvPicPr>
        <p:blipFill>
          <a:blip r:embed="rId3"/>
          <a:stretch>
            <a:fillRect/>
          </a:stretch>
        </p:blipFill>
        <p:spPr>
          <a:xfrm>
            <a:off x="3328584" y="3555422"/>
            <a:ext cx="5067300" cy="1409700"/>
          </a:xfrm>
          <a:prstGeom prst="rect">
            <a:avLst/>
          </a:prstGeom>
        </p:spPr>
      </p:pic>
    </p:spTree>
    <p:extLst>
      <p:ext uri="{BB962C8B-B14F-4D97-AF65-F5344CB8AC3E}">
        <p14:creationId xmlns:p14="http://schemas.microsoft.com/office/powerpoint/2010/main" val="3020574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normAutofit fontScale="90000"/>
          </a:bodyPr>
          <a:lstStyle/>
          <a:p>
            <a:r>
              <a:rPr lang="en-CN" dirty="0"/>
              <a:t>早期的神经网络</a:t>
            </a:r>
            <a:r>
              <a:rPr lang="zh-CN" altLang="en-US" dirty="0"/>
              <a:t>：</a:t>
            </a:r>
            <a:r>
              <a:rPr lang="en-US" altLang="zh-CN" dirty="0"/>
              <a:t>ADALINE </a:t>
            </a:r>
            <a:r>
              <a:rPr lang="zh-CN" altLang="en-US" dirty="0"/>
              <a:t>和</a:t>
            </a:r>
            <a:r>
              <a:rPr lang="en-US" altLang="zh-CN" dirty="0"/>
              <a:t> Perceptron</a:t>
            </a:r>
            <a:endParaRPr lang="en-CN" dirty="0"/>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en-CN"/>
              <a:t> </a:t>
            </a:r>
            <a:r>
              <a:rPr lang="en-US" dirty="0" err="1"/>
              <a:t>和线性回归的区别</a:t>
            </a:r>
            <a:r>
              <a:rPr lang="zh-CN" altLang="en-US" dirty="0"/>
              <a:t>：参数</a:t>
            </a:r>
            <a:r>
              <a:rPr lang="en-US" altLang="zh-CN" dirty="0"/>
              <a:t> </a:t>
            </a:r>
            <a:r>
              <a:rPr lang="en-US" altLang="zh-CN" b="1" i="1" dirty="0">
                <a:latin typeface="Times New Roman" panose="02020603050405020304" pitchFamily="18" charset="0"/>
                <a:cs typeface="Times New Roman" panose="02020603050405020304" pitchFamily="18" charset="0"/>
              </a:rPr>
              <a:t>w</a:t>
            </a:r>
            <a:r>
              <a:rPr lang="en-US" altLang="zh-CN" dirty="0"/>
              <a:t> </a:t>
            </a:r>
            <a:r>
              <a:rPr lang="zh-CN" altLang="en-US" dirty="0"/>
              <a:t>的更新过程</a:t>
            </a:r>
            <a:endParaRPr lang="en-US" altLang="zh-CN" dirty="0"/>
          </a:p>
          <a:p>
            <a:r>
              <a:rPr lang="zh-CN" altLang="en-US" dirty="0"/>
              <a:t> 线性回归通过矩阵变换一次性计算参数</a:t>
            </a:r>
            <a:r>
              <a:rPr lang="en-US" altLang="zh-CN" dirty="0"/>
              <a:t> </a:t>
            </a:r>
            <a:r>
              <a:rPr lang="en-US" altLang="zh-CN" b="1" i="1" dirty="0">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的值，神经网络则通过输入数据更新参数，称为“反向传播”</a:t>
            </a:r>
            <a:r>
              <a:rPr lang="en-US" altLang="zh-CN" dirty="0">
                <a:latin typeface="Times New Roman" panose="02020603050405020304" pitchFamily="18" charset="0"/>
                <a:cs typeface="Times New Roman" panose="02020603050405020304" pitchFamily="18" charset="0"/>
              </a:rPr>
              <a:t>(back-propagation)</a:t>
            </a:r>
            <a:endParaRPr lang="en-US" altLang="zh-CN" dirty="0"/>
          </a:p>
        </p:txBody>
      </p:sp>
      <p:pic>
        <p:nvPicPr>
          <p:cNvPr id="7" name="图片 6">
            <a:extLst>
              <a:ext uri="{FF2B5EF4-FFF2-40B4-BE49-F238E27FC236}">
                <a16:creationId xmlns:a16="http://schemas.microsoft.com/office/drawing/2014/main" id="{D82AFCB1-5056-224A-BF72-3C8253FC5FB6}"/>
              </a:ext>
            </a:extLst>
          </p:cNvPr>
          <p:cNvPicPr>
            <a:picLocks noChangeAspect="1"/>
          </p:cNvPicPr>
          <p:nvPr/>
        </p:nvPicPr>
        <p:blipFill>
          <a:blip r:embed="rId2"/>
          <a:stretch>
            <a:fillRect/>
          </a:stretch>
        </p:blipFill>
        <p:spPr>
          <a:xfrm>
            <a:off x="1890320" y="2910191"/>
            <a:ext cx="7253679" cy="3534082"/>
          </a:xfrm>
          <a:prstGeom prst="rect">
            <a:avLst/>
          </a:prstGeom>
        </p:spPr>
      </p:pic>
    </p:spTree>
    <p:extLst>
      <p:ext uri="{BB962C8B-B14F-4D97-AF65-F5344CB8AC3E}">
        <p14:creationId xmlns:p14="http://schemas.microsoft.com/office/powerpoint/2010/main" val="22828615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normAutofit/>
          </a:bodyPr>
          <a:lstStyle/>
          <a:p>
            <a:r>
              <a:rPr lang="zh-CN" altLang="en-US" dirty="0"/>
              <a:t>多层感知机</a:t>
            </a:r>
            <a:r>
              <a:rPr lang="en-US" altLang="zh-CN" dirty="0"/>
              <a:t> (MLPs)</a:t>
            </a:r>
            <a:endParaRPr lang="en-CN" dirty="0"/>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en-CN"/>
              <a:t> </a:t>
            </a:r>
            <a:r>
              <a:rPr lang="zh-CN" altLang="en-US" dirty="0"/>
              <a:t>通过增加参数和层数提高神经网络的表达能力</a:t>
            </a:r>
            <a:endParaRPr lang="en-US" altLang="zh-CN" dirty="0"/>
          </a:p>
          <a:p>
            <a:r>
              <a:rPr lang="zh-CN" altLang="en-US" dirty="0"/>
              <a:t> 通过激活函数引入非线性</a:t>
            </a:r>
            <a:endParaRPr lang="en-US" altLang="zh-CN" dirty="0"/>
          </a:p>
        </p:txBody>
      </p:sp>
      <p:pic>
        <p:nvPicPr>
          <p:cNvPr id="4" name="图片 3">
            <a:extLst>
              <a:ext uri="{FF2B5EF4-FFF2-40B4-BE49-F238E27FC236}">
                <a16:creationId xmlns:a16="http://schemas.microsoft.com/office/drawing/2014/main" id="{982084E8-C1B1-EB4B-8C15-797E6600BFA2}"/>
              </a:ext>
            </a:extLst>
          </p:cNvPr>
          <p:cNvPicPr>
            <a:picLocks noChangeAspect="1"/>
          </p:cNvPicPr>
          <p:nvPr/>
        </p:nvPicPr>
        <p:blipFill>
          <a:blip r:embed="rId2"/>
          <a:stretch>
            <a:fillRect/>
          </a:stretch>
        </p:blipFill>
        <p:spPr>
          <a:xfrm>
            <a:off x="1182284" y="2380967"/>
            <a:ext cx="9359900" cy="4165600"/>
          </a:xfrm>
          <a:prstGeom prst="rect">
            <a:avLst/>
          </a:prstGeom>
        </p:spPr>
      </p:pic>
    </p:spTree>
    <p:extLst>
      <p:ext uri="{BB962C8B-B14F-4D97-AF65-F5344CB8AC3E}">
        <p14:creationId xmlns:p14="http://schemas.microsoft.com/office/powerpoint/2010/main" val="24200976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en-US" altLang="zh-CN" dirty="0"/>
              <a:t>Transformer </a:t>
            </a:r>
            <a:r>
              <a:rPr kumimoji="1" lang="zh-CN" altLang="en-US" dirty="0"/>
              <a:t>神经网络</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RNN </a:t>
            </a:r>
            <a:r>
              <a:rPr kumimoji="1" lang="zh-CN" altLang="en-US" dirty="0">
                <a:latin typeface="Times New Roman" panose="02020603050405020304" pitchFamily="18" charset="0"/>
                <a:cs typeface="Times New Roman" panose="02020603050405020304" pitchFamily="18" charset="0"/>
              </a:rPr>
              <a:t>网络的问题：</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 由于需要按顺序输入，难以高效并行化</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 难以处理长程依赖，信息会由于梯度爆炸或梯度消失而丢失</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基于注意力机制</a:t>
            </a:r>
            <a:r>
              <a:rPr kumimoji="1" lang="en-US" altLang="zh-CN" dirty="0">
                <a:latin typeface="Times New Roman" panose="02020603050405020304" pitchFamily="18" charset="0"/>
                <a:cs typeface="Times New Roman" panose="02020603050405020304" pitchFamily="18" charset="0"/>
              </a:rPr>
              <a:t>(Attention mechanism)</a:t>
            </a:r>
            <a:r>
              <a:rPr kumimoji="1" lang="zh-CN" altLang="en-US" dirty="0">
                <a:latin typeface="Times New Roman" panose="02020603050405020304" pitchFamily="18" charset="0"/>
                <a:cs typeface="Times New Roman" panose="02020603050405020304" pitchFamily="18" charset="0"/>
              </a:rPr>
              <a:t>，每一个输出与所有输入通过注意力分数连接</a:t>
            </a:r>
            <a:endParaRPr kumimoji="1" lang="en-US" altLang="zh-C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39C81F7-650C-5936-78D9-57641A72A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894" y="3429000"/>
            <a:ext cx="3687576" cy="33043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AEB579-257B-B2AB-E734-64FF8CAC8058}"/>
              </a:ext>
            </a:extLst>
          </p:cNvPr>
          <p:cNvSpPr txBox="1"/>
          <p:nvPr/>
        </p:nvSpPr>
        <p:spPr>
          <a:xfrm>
            <a:off x="6815470" y="6087030"/>
            <a:ext cx="3203698" cy="646331"/>
          </a:xfrm>
          <a:prstGeom prst="rect">
            <a:avLst/>
          </a:prstGeom>
          <a:noFill/>
        </p:spPr>
        <p:txBody>
          <a:bodyPr wrap="none" rtlCol="0">
            <a:spAutoFit/>
          </a:bodyPr>
          <a:lstStyle/>
          <a:p>
            <a:r>
              <a:rPr lang="en-CN" dirty="0"/>
              <a:t>机器翻译中的Alignment Matrix</a:t>
            </a:r>
          </a:p>
          <a:p>
            <a:r>
              <a:rPr lang="en-CN" dirty="0"/>
              <a:t>Bahdanau et al., 2015</a:t>
            </a:r>
          </a:p>
        </p:txBody>
      </p:sp>
    </p:spTree>
    <p:extLst>
      <p:ext uri="{BB962C8B-B14F-4D97-AF65-F5344CB8AC3E}">
        <p14:creationId xmlns:p14="http://schemas.microsoft.com/office/powerpoint/2010/main" val="39355000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en-US" altLang="zh-CN" dirty="0"/>
              <a:t>Transformer </a:t>
            </a:r>
            <a:r>
              <a:rPr kumimoji="1" lang="zh-CN" altLang="en-US" dirty="0"/>
              <a:t>神经网络</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机器翻译：</a:t>
            </a:r>
            <a:r>
              <a:rPr kumimoji="1" lang="en-US" altLang="zh-CN" dirty="0">
                <a:latin typeface="Times New Roman" panose="02020603050405020304" pitchFamily="18" charset="0"/>
                <a:cs typeface="Times New Roman" panose="02020603050405020304" pitchFamily="18" charset="0"/>
              </a:rPr>
              <a:t>Encoder-Decoder</a:t>
            </a:r>
            <a:r>
              <a:rPr kumimoji="1" lang="zh-CN" altLang="en-US" dirty="0">
                <a:latin typeface="Times New Roman" panose="02020603050405020304" pitchFamily="18" charset="0"/>
                <a:cs typeface="Times New Roman" panose="02020603050405020304" pitchFamily="18" charset="0"/>
              </a:rPr>
              <a:t>结构，</a:t>
            </a:r>
            <a:r>
              <a:rPr kumimoji="1" lang="en-US" altLang="zh-CN" dirty="0">
                <a:latin typeface="Times New Roman" panose="02020603050405020304" pitchFamily="18" charset="0"/>
                <a:cs typeface="Times New Roman" panose="02020603050405020304" pitchFamily="18" charset="0"/>
              </a:rPr>
              <a:t>Encoder</a:t>
            </a:r>
            <a:r>
              <a:rPr kumimoji="1" lang="zh-CN" altLang="en-US" dirty="0">
                <a:latin typeface="Times New Roman" panose="02020603050405020304" pitchFamily="18" charset="0"/>
                <a:cs typeface="Times New Roman" panose="02020603050405020304" pitchFamily="18" charset="0"/>
              </a:rPr>
              <a:t>对输入序列进行编码，</a:t>
            </a:r>
            <a:r>
              <a:rPr kumimoji="1" lang="en-US" altLang="zh-CN" dirty="0">
                <a:latin typeface="Times New Roman" panose="02020603050405020304" pitchFamily="18" charset="0"/>
                <a:cs typeface="Times New Roman" panose="02020603050405020304" pitchFamily="18" charset="0"/>
              </a:rPr>
              <a:t>Decoder</a:t>
            </a:r>
            <a:r>
              <a:rPr kumimoji="1" lang="zh-CN" altLang="en-US" dirty="0">
                <a:latin typeface="Times New Roman" panose="02020603050405020304" pitchFamily="18" charset="0"/>
                <a:cs typeface="Times New Roman" panose="02020603050405020304" pitchFamily="18" charset="0"/>
              </a:rPr>
              <a:t> 将编码序列解码为目标序列</a:t>
            </a:r>
            <a:endParaRPr kumimoji="1" lang="en-US" altLang="zh-C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7F2F2A85-8223-6D45-3AD2-CBD762E01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244" y="2905273"/>
            <a:ext cx="9227534" cy="327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07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en-US" altLang="zh-CN" dirty="0"/>
              <a:t>Transformer </a:t>
            </a:r>
            <a:r>
              <a:rPr kumimoji="1" lang="zh-CN" altLang="en-US" dirty="0"/>
              <a:t>神经网络</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编码器通过</a:t>
            </a:r>
            <a:r>
              <a:rPr kumimoji="1" lang="en-US" altLang="zh-CN" dirty="0">
                <a:latin typeface="Times New Roman" panose="02020603050405020304" pitchFamily="18" charset="0"/>
                <a:cs typeface="Times New Roman" panose="02020603050405020304" pitchFamily="18" charset="0"/>
              </a:rPr>
              <a:t>Self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Attention</a:t>
            </a:r>
            <a:r>
              <a:rPr kumimoji="1" lang="zh-CN" altLang="en-US" dirty="0">
                <a:latin typeface="Times New Roman" panose="02020603050405020304" pitchFamily="18" charset="0"/>
                <a:cs typeface="Times New Roman" panose="02020603050405020304" pitchFamily="18" charset="0"/>
              </a:rPr>
              <a:t>将整个输入句子转换为向量表示</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解码器通过</a:t>
            </a:r>
            <a:r>
              <a:rPr kumimoji="1" lang="en-US" altLang="zh-CN" dirty="0">
                <a:latin typeface="Times New Roman" panose="02020603050405020304" pitchFamily="18" charset="0"/>
                <a:cs typeface="Times New Roman" panose="02020603050405020304" pitchFamily="18" charset="0"/>
              </a:rPr>
              <a:t>Self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Attention</a:t>
            </a:r>
            <a:r>
              <a:rPr kumimoji="1" lang="zh-CN" altLang="en-US" dirty="0">
                <a:latin typeface="Times New Roman" panose="02020603050405020304" pitchFamily="18" charset="0"/>
                <a:cs typeface="Times New Roman" panose="02020603050405020304" pitchFamily="18" charset="0"/>
              </a:rPr>
              <a:t>获得当前预测词与过去预测词的相关性</a:t>
            </a:r>
            <a:endParaRPr kumimoji="1" lang="en-US" altLang="zh-CN"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BCDDBA65-F4CC-026C-3E46-2A9188902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654" y="2666375"/>
            <a:ext cx="6047542" cy="3785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C2EB90-2DB3-D77E-2923-3CD26FF3DDB8}"/>
              </a:ext>
            </a:extLst>
          </p:cNvPr>
          <p:cNvSpPr txBox="1"/>
          <p:nvPr/>
        </p:nvSpPr>
        <p:spPr>
          <a:xfrm>
            <a:off x="7867432" y="5805234"/>
            <a:ext cx="3557897" cy="646331"/>
          </a:xfrm>
          <a:prstGeom prst="rect">
            <a:avLst/>
          </a:prstGeom>
          <a:noFill/>
        </p:spPr>
        <p:txBody>
          <a:bodyPr wrap="none" rtlCol="0">
            <a:spAutoFit/>
          </a:bodyPr>
          <a:lstStyle/>
          <a:p>
            <a:r>
              <a:rPr lang="en-CN" dirty="0"/>
              <a:t>句子中单词之间的Atttention</a:t>
            </a:r>
            <a:r>
              <a:rPr lang="zh-CN" altLang="en-US" dirty="0"/>
              <a:t> </a:t>
            </a:r>
            <a:r>
              <a:rPr lang="en-US" altLang="zh-CN" dirty="0"/>
              <a:t>Score</a:t>
            </a:r>
          </a:p>
          <a:p>
            <a:r>
              <a:rPr lang="en-US" dirty="0"/>
              <a:t>Cheng et al., 2016</a:t>
            </a:r>
            <a:endParaRPr lang="en-CN" dirty="0"/>
          </a:p>
        </p:txBody>
      </p:sp>
    </p:spTree>
    <p:extLst>
      <p:ext uri="{BB962C8B-B14F-4D97-AF65-F5344CB8AC3E}">
        <p14:creationId xmlns:p14="http://schemas.microsoft.com/office/powerpoint/2010/main" val="24849376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en-US" altLang="zh-CN" dirty="0"/>
              <a:t>Transformer </a:t>
            </a:r>
            <a:r>
              <a:rPr kumimoji="1" lang="zh-CN" altLang="en-US" dirty="0"/>
              <a:t>神经网络</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Transformer </a:t>
            </a:r>
            <a:r>
              <a:rPr kumimoji="1" lang="zh-CN" altLang="en-US" dirty="0">
                <a:latin typeface="Times New Roman" panose="02020603050405020304" pitchFamily="18" charset="0"/>
                <a:cs typeface="Times New Roman" panose="02020603050405020304" pitchFamily="18" charset="0"/>
              </a:rPr>
              <a:t>网络结构</a:t>
            </a:r>
            <a:endParaRPr kumimoji="1" lang="en-US" altLang="zh-CN"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69888046-289F-898D-544E-EC4F70E1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07" y="1936124"/>
            <a:ext cx="8480946" cy="45154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0A4A9D-620C-5F72-06FA-EEB2C91F409D}"/>
              </a:ext>
            </a:extLst>
          </p:cNvPr>
          <p:cNvSpPr txBox="1"/>
          <p:nvPr/>
        </p:nvSpPr>
        <p:spPr>
          <a:xfrm>
            <a:off x="9292856" y="5518298"/>
            <a:ext cx="2516651" cy="646331"/>
          </a:xfrm>
          <a:prstGeom prst="rect">
            <a:avLst/>
          </a:prstGeom>
          <a:noFill/>
        </p:spPr>
        <p:txBody>
          <a:bodyPr wrap="none" rtlCol="0">
            <a:spAutoFit/>
          </a:bodyPr>
          <a:lstStyle/>
          <a:p>
            <a:r>
              <a:rPr lang="en-CN" dirty="0"/>
              <a:t>Attention</a:t>
            </a:r>
            <a:r>
              <a:rPr lang="zh-CN" altLang="en-US" dirty="0"/>
              <a:t> </a:t>
            </a:r>
            <a:r>
              <a:rPr lang="en-US" altLang="zh-CN" dirty="0"/>
              <a:t>is all you need,</a:t>
            </a:r>
          </a:p>
          <a:p>
            <a:r>
              <a:rPr lang="en-US" dirty="0"/>
              <a:t>Vaswani et al., 2017</a:t>
            </a:r>
          </a:p>
        </p:txBody>
      </p:sp>
    </p:spTree>
    <p:extLst>
      <p:ext uri="{BB962C8B-B14F-4D97-AF65-F5344CB8AC3E}">
        <p14:creationId xmlns:p14="http://schemas.microsoft.com/office/powerpoint/2010/main" val="157408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321308"/>
              <a:ext cx="205740" cy="205740"/>
            </a:xfrm>
            <a:prstGeom prst="rect">
              <a:avLst/>
            </a:prstGeom>
          </p:spPr>
        </p:pic>
        <p:sp>
          <p:nvSpPr>
            <p:cNvPr id="7" name="object 7"/>
            <p:cNvSpPr/>
            <p:nvPr/>
          </p:nvSpPr>
          <p:spPr>
            <a:xfrm>
              <a:off x="995933" y="1424177"/>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125415" y="10717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3" name="object 13"/>
          <p:cNvSpPr/>
          <p:nvPr/>
        </p:nvSpPr>
        <p:spPr>
          <a:xfrm>
            <a:off x="4358639" y="1124714"/>
            <a:ext cx="1499870" cy="579120"/>
          </a:xfrm>
          <a:custGeom>
            <a:avLst/>
            <a:gdLst/>
            <a:ahLst/>
            <a:cxnLst/>
            <a:rect l="l" t="t" r="r" b="b"/>
            <a:pathLst>
              <a:path w="1499870" h="579119">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14" name="object 14"/>
          <p:cNvSpPr txBox="1"/>
          <p:nvPr/>
        </p:nvSpPr>
        <p:spPr>
          <a:xfrm>
            <a:off x="4752463" y="1250565"/>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大数据</a:t>
            </a:r>
            <a:endParaRPr>
              <a:latin typeface="Microsoft YaHei"/>
              <a:cs typeface="Microsoft YaHei"/>
            </a:endParaRPr>
          </a:p>
        </p:txBody>
      </p:sp>
      <p:grpSp>
        <p:nvGrpSpPr>
          <p:cNvPr id="15" name="object 15"/>
          <p:cNvGrpSpPr/>
          <p:nvPr/>
        </p:nvGrpSpPr>
        <p:grpSpPr>
          <a:xfrm>
            <a:off x="2313431" y="2040635"/>
            <a:ext cx="2051050" cy="205740"/>
            <a:chOff x="789431" y="2040635"/>
            <a:chExt cx="2051050" cy="205740"/>
          </a:xfrm>
        </p:grpSpPr>
        <p:pic>
          <p:nvPicPr>
            <p:cNvPr id="16" name="object 16"/>
            <p:cNvPicPr/>
            <p:nvPr/>
          </p:nvPicPr>
          <p:blipFill>
            <a:blip r:embed="rId3" cstate="print"/>
            <a:stretch>
              <a:fillRect/>
            </a:stretch>
          </p:blipFill>
          <p:spPr>
            <a:xfrm>
              <a:off x="789431" y="2040635"/>
              <a:ext cx="205740" cy="205740"/>
            </a:xfrm>
            <a:prstGeom prst="rect">
              <a:avLst/>
            </a:prstGeom>
          </p:spPr>
        </p:pic>
        <p:sp>
          <p:nvSpPr>
            <p:cNvPr id="17" name="object 17"/>
            <p:cNvSpPr/>
            <p:nvPr/>
          </p:nvSpPr>
          <p:spPr>
            <a:xfrm>
              <a:off x="995934" y="214502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8" name="object 18"/>
          <p:cNvSpPr txBox="1"/>
          <p:nvPr/>
        </p:nvSpPr>
        <p:spPr>
          <a:xfrm>
            <a:off x="3125415" y="1791832"/>
            <a:ext cx="607695"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2009-</a:t>
            </a:r>
            <a:endParaRPr>
              <a:latin typeface="Arial"/>
              <a:cs typeface="Arial"/>
            </a:endParaRPr>
          </a:p>
        </p:txBody>
      </p:sp>
      <p:sp>
        <p:nvSpPr>
          <p:cNvPr id="19" name="object 19"/>
          <p:cNvSpPr/>
          <p:nvPr/>
        </p:nvSpPr>
        <p:spPr>
          <a:xfrm>
            <a:off x="4358639" y="1844043"/>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0" name="object 20"/>
          <p:cNvSpPr txBox="1"/>
          <p:nvPr/>
        </p:nvSpPr>
        <p:spPr>
          <a:xfrm>
            <a:off x="4638163" y="1970665"/>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计算资源</a:t>
            </a:r>
            <a:endParaRPr>
              <a:latin typeface="Microsoft YaHei"/>
              <a:cs typeface="Microsoft YaHei"/>
            </a:endParaRPr>
          </a:p>
        </p:txBody>
      </p:sp>
      <p:grpSp>
        <p:nvGrpSpPr>
          <p:cNvPr id="21" name="object 21"/>
          <p:cNvGrpSpPr/>
          <p:nvPr/>
        </p:nvGrpSpPr>
        <p:grpSpPr>
          <a:xfrm>
            <a:off x="2313431" y="3525011"/>
            <a:ext cx="2051050" cy="205740"/>
            <a:chOff x="789431" y="3525011"/>
            <a:chExt cx="2051050" cy="205740"/>
          </a:xfrm>
        </p:grpSpPr>
        <p:pic>
          <p:nvPicPr>
            <p:cNvPr id="22" name="object 22"/>
            <p:cNvPicPr/>
            <p:nvPr/>
          </p:nvPicPr>
          <p:blipFill>
            <a:blip r:embed="rId4" cstate="print"/>
            <a:stretch>
              <a:fillRect/>
            </a:stretch>
          </p:blipFill>
          <p:spPr>
            <a:xfrm>
              <a:off x="789431" y="3525011"/>
              <a:ext cx="205740" cy="205739"/>
            </a:xfrm>
            <a:prstGeom prst="rect">
              <a:avLst/>
            </a:prstGeom>
          </p:spPr>
        </p:pic>
        <p:sp>
          <p:nvSpPr>
            <p:cNvPr id="23" name="object 23"/>
            <p:cNvSpPr/>
            <p:nvPr/>
          </p:nvSpPr>
          <p:spPr>
            <a:xfrm>
              <a:off x="995934" y="3627881"/>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4" name="object 24"/>
          <p:cNvSpPr txBox="1"/>
          <p:nvPr/>
        </p:nvSpPr>
        <p:spPr>
          <a:xfrm>
            <a:off x="3125414" y="3275436"/>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2014</a:t>
            </a:r>
            <a:endParaRPr>
              <a:latin typeface="Arial"/>
              <a:cs typeface="Arial"/>
            </a:endParaRPr>
          </a:p>
        </p:txBody>
      </p:sp>
      <p:sp>
        <p:nvSpPr>
          <p:cNvPr id="25" name="object 25"/>
          <p:cNvSpPr/>
          <p:nvPr/>
        </p:nvSpPr>
        <p:spPr>
          <a:xfrm>
            <a:off x="4358639" y="3328418"/>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20"/>
                </a:lnTo>
                <a:lnTo>
                  <a:pt x="0" y="482600"/>
                </a:lnTo>
                <a:lnTo>
                  <a:pt x="7585" y="520167"/>
                </a:lnTo>
                <a:lnTo>
                  <a:pt x="28271" y="550848"/>
                </a:lnTo>
                <a:lnTo>
                  <a:pt x="58952" y="571534"/>
                </a:lnTo>
                <a:lnTo>
                  <a:pt x="96520" y="579120"/>
                </a:lnTo>
                <a:lnTo>
                  <a:pt x="1403096" y="579120"/>
                </a:lnTo>
                <a:lnTo>
                  <a:pt x="1440663" y="571534"/>
                </a:lnTo>
                <a:lnTo>
                  <a:pt x="1471344" y="550848"/>
                </a:lnTo>
                <a:lnTo>
                  <a:pt x="1492030" y="520167"/>
                </a:lnTo>
                <a:lnTo>
                  <a:pt x="1499616" y="482600"/>
                </a:lnTo>
                <a:lnTo>
                  <a:pt x="1499616" y="96520"/>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26" name="object 26"/>
          <p:cNvSpPr txBox="1"/>
          <p:nvPr/>
        </p:nvSpPr>
        <p:spPr>
          <a:xfrm>
            <a:off x="4837776" y="3452745"/>
            <a:ext cx="540385"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GANs</a:t>
            </a:r>
            <a:endParaRPr>
              <a:latin typeface="Calibri"/>
              <a:cs typeface="Calibri"/>
            </a:endParaRPr>
          </a:p>
        </p:txBody>
      </p:sp>
      <p:grpSp>
        <p:nvGrpSpPr>
          <p:cNvPr id="27" name="object 27"/>
          <p:cNvGrpSpPr/>
          <p:nvPr/>
        </p:nvGrpSpPr>
        <p:grpSpPr>
          <a:xfrm>
            <a:off x="2313431" y="4297679"/>
            <a:ext cx="2051050" cy="205740"/>
            <a:chOff x="789431" y="4297679"/>
            <a:chExt cx="2051050" cy="205740"/>
          </a:xfrm>
        </p:grpSpPr>
        <p:pic>
          <p:nvPicPr>
            <p:cNvPr id="28" name="object 28"/>
            <p:cNvPicPr/>
            <p:nvPr/>
          </p:nvPicPr>
          <p:blipFill>
            <a:blip r:embed="rId5" cstate="print"/>
            <a:stretch>
              <a:fillRect/>
            </a:stretch>
          </p:blipFill>
          <p:spPr>
            <a:xfrm>
              <a:off x="789431" y="4297679"/>
              <a:ext cx="205740" cy="205739"/>
            </a:xfrm>
            <a:prstGeom prst="rect">
              <a:avLst/>
            </a:prstGeom>
          </p:spPr>
        </p:pic>
        <p:sp>
          <p:nvSpPr>
            <p:cNvPr id="29" name="object 29"/>
            <p:cNvSpPr/>
            <p:nvPr/>
          </p:nvSpPr>
          <p:spPr>
            <a:xfrm>
              <a:off x="995934" y="440054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0" name="object 30"/>
          <p:cNvSpPr txBox="1"/>
          <p:nvPr/>
        </p:nvSpPr>
        <p:spPr>
          <a:xfrm>
            <a:off x="3125415" y="4048326"/>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2016</a:t>
            </a:r>
            <a:endParaRPr>
              <a:latin typeface="Arial"/>
              <a:cs typeface="Arial"/>
            </a:endParaRPr>
          </a:p>
        </p:txBody>
      </p:sp>
      <p:sp>
        <p:nvSpPr>
          <p:cNvPr id="31" name="object 31"/>
          <p:cNvSpPr/>
          <p:nvPr/>
        </p:nvSpPr>
        <p:spPr>
          <a:xfrm>
            <a:off x="4358639" y="4101086"/>
            <a:ext cx="1499870" cy="579120"/>
          </a:xfrm>
          <a:custGeom>
            <a:avLst/>
            <a:gdLst/>
            <a:ahLst/>
            <a:cxnLst/>
            <a:rect l="l" t="t" r="r" b="b"/>
            <a:pathLst>
              <a:path w="1499870" h="579120">
                <a:moveTo>
                  <a:pt x="1403096" y="0"/>
                </a:moveTo>
                <a:lnTo>
                  <a:pt x="96520" y="0"/>
                </a:lnTo>
                <a:lnTo>
                  <a:pt x="58952" y="7585"/>
                </a:lnTo>
                <a:lnTo>
                  <a:pt x="28271" y="28271"/>
                </a:lnTo>
                <a:lnTo>
                  <a:pt x="7585" y="58952"/>
                </a:lnTo>
                <a:lnTo>
                  <a:pt x="0" y="96519"/>
                </a:lnTo>
                <a:lnTo>
                  <a:pt x="0" y="482599"/>
                </a:lnTo>
                <a:lnTo>
                  <a:pt x="7585" y="520167"/>
                </a:lnTo>
                <a:lnTo>
                  <a:pt x="28271" y="550848"/>
                </a:lnTo>
                <a:lnTo>
                  <a:pt x="58952" y="571534"/>
                </a:lnTo>
                <a:lnTo>
                  <a:pt x="96520" y="579119"/>
                </a:lnTo>
                <a:lnTo>
                  <a:pt x="1403096" y="579119"/>
                </a:lnTo>
                <a:lnTo>
                  <a:pt x="1440663" y="571534"/>
                </a:lnTo>
                <a:lnTo>
                  <a:pt x="1471344" y="550848"/>
                </a:lnTo>
                <a:lnTo>
                  <a:pt x="1492030" y="520167"/>
                </a:lnTo>
                <a:lnTo>
                  <a:pt x="1499616" y="482599"/>
                </a:lnTo>
                <a:lnTo>
                  <a:pt x="1499616" y="96519"/>
                </a:lnTo>
                <a:lnTo>
                  <a:pt x="1492030" y="58952"/>
                </a:lnTo>
                <a:lnTo>
                  <a:pt x="1471344" y="28271"/>
                </a:lnTo>
                <a:lnTo>
                  <a:pt x="1440663" y="7585"/>
                </a:lnTo>
                <a:lnTo>
                  <a:pt x="1403096" y="0"/>
                </a:lnTo>
                <a:close/>
              </a:path>
            </a:pathLst>
          </a:custGeom>
          <a:solidFill>
            <a:srgbClr val="4F81BD">
              <a:alpha val="50195"/>
            </a:srgbClr>
          </a:solidFill>
        </p:spPr>
        <p:txBody>
          <a:bodyPr wrap="square" lIns="0" tIns="0" rIns="0" bIns="0" rtlCol="0"/>
          <a:lstStyle/>
          <a:p>
            <a:endParaRPr/>
          </a:p>
        </p:txBody>
      </p:sp>
      <p:sp>
        <p:nvSpPr>
          <p:cNvPr id="32" name="object 32"/>
          <p:cNvSpPr txBox="1"/>
          <p:nvPr/>
        </p:nvSpPr>
        <p:spPr>
          <a:xfrm>
            <a:off x="4694552" y="4225635"/>
            <a:ext cx="82613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AlphaGo</a:t>
            </a:r>
            <a:endParaRPr>
              <a:latin typeface="Calibri"/>
              <a:cs typeface="Calibri"/>
            </a:endParaRPr>
          </a:p>
        </p:txBody>
      </p:sp>
      <p:grpSp>
        <p:nvGrpSpPr>
          <p:cNvPr id="33" name="object 33"/>
          <p:cNvGrpSpPr/>
          <p:nvPr/>
        </p:nvGrpSpPr>
        <p:grpSpPr>
          <a:xfrm>
            <a:off x="2313431" y="5792723"/>
            <a:ext cx="2051050" cy="205740"/>
            <a:chOff x="789431" y="5792723"/>
            <a:chExt cx="2051050" cy="205740"/>
          </a:xfrm>
        </p:grpSpPr>
        <p:pic>
          <p:nvPicPr>
            <p:cNvPr id="34" name="object 34"/>
            <p:cNvPicPr/>
            <p:nvPr/>
          </p:nvPicPr>
          <p:blipFill>
            <a:blip r:embed="rId3" cstate="print"/>
            <a:stretch>
              <a:fillRect/>
            </a:stretch>
          </p:blipFill>
          <p:spPr>
            <a:xfrm>
              <a:off x="789431" y="5792723"/>
              <a:ext cx="205740" cy="205739"/>
            </a:xfrm>
            <a:prstGeom prst="rect">
              <a:avLst/>
            </a:prstGeom>
          </p:spPr>
        </p:pic>
        <p:sp>
          <p:nvSpPr>
            <p:cNvPr id="35" name="object 35"/>
            <p:cNvSpPr/>
            <p:nvPr/>
          </p:nvSpPr>
          <p:spPr>
            <a:xfrm>
              <a:off x="995934" y="589559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36" name="object 36"/>
          <p:cNvSpPr txBox="1"/>
          <p:nvPr/>
        </p:nvSpPr>
        <p:spPr>
          <a:xfrm>
            <a:off x="3125414" y="554286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2018</a:t>
            </a:r>
            <a:endParaRPr>
              <a:latin typeface="Arial"/>
              <a:cs typeface="Arial"/>
            </a:endParaRPr>
          </a:p>
        </p:txBody>
      </p:sp>
      <p:sp>
        <p:nvSpPr>
          <p:cNvPr id="37" name="object 37"/>
          <p:cNvSpPr/>
          <p:nvPr/>
        </p:nvSpPr>
        <p:spPr>
          <a:xfrm>
            <a:off x="4358639" y="559460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38" name="object 38"/>
          <p:cNvSpPr txBox="1"/>
          <p:nvPr/>
        </p:nvSpPr>
        <p:spPr>
          <a:xfrm>
            <a:off x="4752463" y="572169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图灵奖</a:t>
            </a:r>
            <a:endParaRPr>
              <a:latin typeface="Microsoft YaHei"/>
              <a:cs typeface="Microsoft YaHei"/>
            </a:endParaRPr>
          </a:p>
        </p:txBody>
      </p:sp>
      <p:grpSp>
        <p:nvGrpSpPr>
          <p:cNvPr id="39" name="object 39"/>
          <p:cNvGrpSpPr/>
          <p:nvPr/>
        </p:nvGrpSpPr>
        <p:grpSpPr>
          <a:xfrm>
            <a:off x="2313431" y="5056632"/>
            <a:ext cx="2051050" cy="205740"/>
            <a:chOff x="789431" y="5056632"/>
            <a:chExt cx="2051050" cy="205740"/>
          </a:xfrm>
        </p:grpSpPr>
        <p:pic>
          <p:nvPicPr>
            <p:cNvPr id="40" name="object 40"/>
            <p:cNvPicPr/>
            <p:nvPr/>
          </p:nvPicPr>
          <p:blipFill>
            <a:blip r:embed="rId4" cstate="print"/>
            <a:stretch>
              <a:fillRect/>
            </a:stretch>
          </p:blipFill>
          <p:spPr>
            <a:xfrm>
              <a:off x="789431" y="5056632"/>
              <a:ext cx="205740" cy="205739"/>
            </a:xfrm>
            <a:prstGeom prst="rect">
              <a:avLst/>
            </a:prstGeom>
          </p:spPr>
        </p:pic>
        <p:sp>
          <p:nvSpPr>
            <p:cNvPr id="41" name="object 41"/>
            <p:cNvSpPr/>
            <p:nvPr/>
          </p:nvSpPr>
          <p:spPr>
            <a:xfrm>
              <a:off x="995934" y="5161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42" name="object 42"/>
          <p:cNvSpPr txBox="1"/>
          <p:nvPr/>
        </p:nvSpPr>
        <p:spPr>
          <a:xfrm>
            <a:off x="3125415" y="4807765"/>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2018</a:t>
            </a:r>
            <a:endParaRPr>
              <a:latin typeface="Arial"/>
              <a:cs typeface="Arial"/>
            </a:endParaRPr>
          </a:p>
        </p:txBody>
      </p:sp>
      <p:sp>
        <p:nvSpPr>
          <p:cNvPr id="43" name="object 43"/>
          <p:cNvSpPr/>
          <p:nvPr/>
        </p:nvSpPr>
        <p:spPr>
          <a:xfrm>
            <a:off x="4358639" y="4860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3"/>
                </a:lnTo>
                <a:lnTo>
                  <a:pt x="0" y="483869"/>
                </a:lnTo>
                <a:lnTo>
                  <a:pt x="7605" y="521536"/>
                </a:lnTo>
                <a:lnTo>
                  <a:pt x="28346" y="552297"/>
                </a:lnTo>
                <a:lnTo>
                  <a:pt x="59107" y="573038"/>
                </a:lnTo>
                <a:lnTo>
                  <a:pt x="96774" y="580643"/>
                </a:lnTo>
                <a:lnTo>
                  <a:pt x="1402842" y="580643"/>
                </a:lnTo>
                <a:lnTo>
                  <a:pt x="1440508" y="573038"/>
                </a:lnTo>
                <a:lnTo>
                  <a:pt x="1471269" y="552297"/>
                </a:lnTo>
                <a:lnTo>
                  <a:pt x="1492010" y="521536"/>
                </a:lnTo>
                <a:lnTo>
                  <a:pt x="1499616" y="483869"/>
                </a:lnTo>
                <a:lnTo>
                  <a:pt x="1499616" y="96773"/>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44" name="object 44"/>
          <p:cNvSpPr txBox="1"/>
          <p:nvPr/>
        </p:nvSpPr>
        <p:spPr>
          <a:xfrm>
            <a:off x="4860635" y="4985074"/>
            <a:ext cx="492759" cy="299720"/>
          </a:xfrm>
          <a:prstGeom prst="rect">
            <a:avLst/>
          </a:prstGeom>
        </p:spPr>
        <p:txBody>
          <a:bodyPr vert="horz" wrap="square" lIns="0" tIns="12700" rIns="0" bIns="0" rtlCol="0">
            <a:spAutoFit/>
          </a:bodyPr>
          <a:lstStyle/>
          <a:p>
            <a:pPr marL="12700">
              <a:spcBef>
                <a:spcPts val="100"/>
              </a:spcBef>
            </a:pPr>
            <a:r>
              <a:rPr spc="-20" dirty="0">
                <a:latin typeface="Calibri"/>
                <a:cs typeface="Calibri"/>
              </a:rPr>
              <a:t>BERT</a:t>
            </a:r>
            <a:endParaRPr>
              <a:latin typeface="Calibri"/>
              <a:cs typeface="Calibri"/>
            </a:endParaRPr>
          </a:p>
        </p:txBody>
      </p:sp>
      <p:sp>
        <p:nvSpPr>
          <p:cNvPr id="45" name="object 45"/>
          <p:cNvSpPr txBox="1"/>
          <p:nvPr/>
        </p:nvSpPr>
        <p:spPr>
          <a:xfrm>
            <a:off x="10932247" y="2846771"/>
            <a:ext cx="179536" cy="863600"/>
          </a:xfrm>
          <a:prstGeom prst="rect">
            <a:avLst/>
          </a:prstGeom>
        </p:spPr>
        <p:txBody>
          <a:bodyPr vert="vert" wrap="square" lIns="0" tIns="0" rIns="0" bIns="0" rtlCol="0">
            <a:spAutoFit/>
          </a:bodyPr>
          <a:lstStyle/>
          <a:p>
            <a:pPr marL="12700">
              <a:lnSpc>
                <a:spcPts val="1425"/>
              </a:lnSpc>
            </a:pPr>
            <a:r>
              <a:rPr sz="1200" u="sng" dirty="0">
                <a:solidFill>
                  <a:srgbClr val="0000FF"/>
                </a:solidFill>
                <a:uFill>
                  <a:solidFill>
                    <a:srgbClr val="0000FF"/>
                  </a:solidFill>
                </a:uFill>
                <a:latin typeface="Arial"/>
                <a:cs typeface="Arial"/>
              </a:rPr>
              <a:t>Image</a:t>
            </a:r>
            <a:r>
              <a:rPr sz="1200" u="sng" spc="-35" dirty="0">
                <a:solidFill>
                  <a:srgbClr val="0000FF"/>
                </a:solidFill>
                <a:uFill>
                  <a:solidFill>
                    <a:srgbClr val="0000FF"/>
                  </a:solidFill>
                </a:uFill>
                <a:latin typeface="Arial"/>
                <a:cs typeface="Arial"/>
              </a:rPr>
              <a:t> </a:t>
            </a:r>
            <a:r>
              <a:rPr sz="1200" u="sng" spc="-10" dirty="0">
                <a:solidFill>
                  <a:srgbClr val="0000FF"/>
                </a:solidFill>
                <a:uFill>
                  <a:solidFill>
                    <a:srgbClr val="0000FF"/>
                  </a:solidFill>
                </a:uFill>
                <a:latin typeface="Arial"/>
                <a:cs typeface="Arial"/>
              </a:rPr>
              <a:t>credit</a:t>
            </a:r>
            <a:endParaRPr sz="1200">
              <a:latin typeface="Arial"/>
              <a:cs typeface="Arial"/>
            </a:endParaRPr>
          </a:p>
        </p:txBody>
      </p:sp>
      <p:grpSp>
        <p:nvGrpSpPr>
          <p:cNvPr id="46" name="object 46"/>
          <p:cNvGrpSpPr/>
          <p:nvPr/>
        </p:nvGrpSpPr>
        <p:grpSpPr>
          <a:xfrm>
            <a:off x="2674376" y="2101596"/>
            <a:ext cx="8059420" cy="2362200"/>
            <a:chOff x="789431" y="2101596"/>
            <a:chExt cx="8059420" cy="2362200"/>
          </a:xfrm>
        </p:grpSpPr>
        <p:pic>
          <p:nvPicPr>
            <p:cNvPr id="47" name="object 47"/>
            <p:cNvPicPr/>
            <p:nvPr/>
          </p:nvPicPr>
          <p:blipFill>
            <a:blip r:embed="rId6" cstate="print"/>
            <a:stretch>
              <a:fillRect/>
            </a:stretch>
          </p:blipFill>
          <p:spPr>
            <a:xfrm>
              <a:off x="4651247" y="2101596"/>
              <a:ext cx="4197095" cy="2362199"/>
            </a:xfrm>
            <a:prstGeom prst="rect">
              <a:avLst/>
            </a:prstGeom>
          </p:spPr>
        </p:pic>
        <p:pic>
          <p:nvPicPr>
            <p:cNvPr id="48" name="object 48"/>
            <p:cNvPicPr/>
            <p:nvPr/>
          </p:nvPicPr>
          <p:blipFill>
            <a:blip r:embed="rId7" cstate="print"/>
            <a:stretch>
              <a:fillRect/>
            </a:stretch>
          </p:blipFill>
          <p:spPr>
            <a:xfrm>
              <a:off x="789431" y="2770631"/>
              <a:ext cx="205740" cy="205740"/>
            </a:xfrm>
            <a:prstGeom prst="rect">
              <a:avLst/>
            </a:prstGeom>
          </p:spPr>
        </p:pic>
        <p:sp>
          <p:nvSpPr>
            <p:cNvPr id="49" name="object 49"/>
            <p:cNvSpPr/>
            <p:nvPr/>
          </p:nvSpPr>
          <p:spPr>
            <a:xfrm>
              <a:off x="995934" y="2875026"/>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50" name="object 50"/>
          <p:cNvSpPr txBox="1"/>
          <p:nvPr/>
        </p:nvSpPr>
        <p:spPr>
          <a:xfrm>
            <a:off x="6681581" y="4603897"/>
            <a:ext cx="4364355" cy="572770"/>
          </a:xfrm>
          <a:prstGeom prst="rect">
            <a:avLst/>
          </a:prstGeom>
        </p:spPr>
        <p:txBody>
          <a:bodyPr vert="horz" wrap="square" lIns="0" tIns="22860" rIns="0" bIns="0" rtlCol="0">
            <a:spAutoFit/>
          </a:bodyPr>
          <a:lstStyle/>
          <a:p>
            <a:pPr marL="1015365" marR="5080" indent="-1003300">
              <a:lnSpc>
                <a:spcPts val="2150"/>
              </a:lnSpc>
              <a:spcBef>
                <a:spcPts val="180"/>
              </a:spcBef>
            </a:pPr>
            <a:r>
              <a:rPr dirty="0">
                <a:latin typeface="MS PGothic"/>
                <a:cs typeface="MS PGothic"/>
              </a:rPr>
              <a:t>“</a:t>
            </a:r>
            <a:r>
              <a:rPr dirty="0">
                <a:latin typeface="Arial"/>
                <a:cs typeface="Arial"/>
              </a:rPr>
              <a:t>Fathers</a:t>
            </a:r>
            <a:r>
              <a:rPr spc="-30" dirty="0">
                <a:latin typeface="Arial"/>
                <a:cs typeface="Arial"/>
              </a:rPr>
              <a:t> </a:t>
            </a:r>
            <a:r>
              <a:rPr dirty="0">
                <a:latin typeface="Arial"/>
                <a:cs typeface="Arial"/>
              </a:rPr>
              <a:t>of</a:t>
            </a:r>
            <a:r>
              <a:rPr spc="-25" dirty="0">
                <a:latin typeface="Arial"/>
                <a:cs typeface="Arial"/>
              </a:rPr>
              <a:t> </a:t>
            </a:r>
            <a:r>
              <a:rPr dirty="0">
                <a:latin typeface="Arial"/>
                <a:cs typeface="Arial"/>
              </a:rPr>
              <a:t>the</a:t>
            </a:r>
            <a:r>
              <a:rPr spc="-30" dirty="0">
                <a:latin typeface="Arial"/>
                <a:cs typeface="Arial"/>
              </a:rPr>
              <a:t> </a:t>
            </a:r>
            <a:r>
              <a:rPr dirty="0">
                <a:latin typeface="Arial"/>
                <a:cs typeface="Arial"/>
              </a:rPr>
              <a:t>Deep</a:t>
            </a:r>
            <a:r>
              <a:rPr spc="-25" dirty="0">
                <a:latin typeface="Arial"/>
                <a:cs typeface="Arial"/>
              </a:rPr>
              <a:t> </a:t>
            </a:r>
            <a:r>
              <a:rPr dirty="0">
                <a:latin typeface="Arial"/>
                <a:cs typeface="Arial"/>
              </a:rPr>
              <a:t>Learning</a:t>
            </a:r>
            <a:r>
              <a:rPr spc="-10" dirty="0">
                <a:latin typeface="Arial"/>
                <a:cs typeface="Arial"/>
              </a:rPr>
              <a:t> Revolution</a:t>
            </a:r>
            <a:r>
              <a:rPr spc="-10" dirty="0">
                <a:latin typeface="MS PGothic"/>
                <a:cs typeface="MS PGothic"/>
              </a:rPr>
              <a:t>” </a:t>
            </a:r>
            <a:r>
              <a:rPr spc="-10" dirty="0">
                <a:latin typeface="Arial"/>
                <a:cs typeface="Arial"/>
              </a:rPr>
              <a:t>ACM</a:t>
            </a:r>
            <a:r>
              <a:rPr spc="-95" dirty="0">
                <a:latin typeface="Arial"/>
                <a:cs typeface="Arial"/>
              </a:rPr>
              <a:t> </a:t>
            </a:r>
            <a:r>
              <a:rPr dirty="0">
                <a:latin typeface="Arial"/>
                <a:cs typeface="Arial"/>
              </a:rPr>
              <a:t>A.M.</a:t>
            </a:r>
            <a:r>
              <a:rPr spc="-35" dirty="0">
                <a:latin typeface="Arial"/>
                <a:cs typeface="Arial"/>
              </a:rPr>
              <a:t> </a:t>
            </a:r>
            <a:r>
              <a:rPr spc="-20" dirty="0">
                <a:latin typeface="Arial"/>
                <a:cs typeface="Arial"/>
              </a:rPr>
              <a:t>Turing</a:t>
            </a:r>
            <a:r>
              <a:rPr spc="-90" dirty="0">
                <a:latin typeface="Arial"/>
                <a:cs typeface="Arial"/>
              </a:rPr>
              <a:t> </a:t>
            </a:r>
            <a:r>
              <a:rPr spc="-10" dirty="0">
                <a:latin typeface="Arial"/>
                <a:cs typeface="Arial"/>
              </a:rPr>
              <a:t>Award</a:t>
            </a:r>
            <a:endParaRPr>
              <a:latin typeface="Arial"/>
              <a:cs typeface="Arial"/>
            </a:endParaRPr>
          </a:p>
        </p:txBody>
      </p:sp>
      <p:sp>
        <p:nvSpPr>
          <p:cNvPr id="51" name="object 51"/>
          <p:cNvSpPr txBox="1"/>
          <p:nvPr/>
        </p:nvSpPr>
        <p:spPr>
          <a:xfrm>
            <a:off x="3125415" y="252170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2012</a:t>
            </a:r>
            <a:endParaRPr>
              <a:latin typeface="Arial"/>
              <a:cs typeface="Arial"/>
            </a:endParaRPr>
          </a:p>
        </p:txBody>
      </p:sp>
      <p:sp>
        <p:nvSpPr>
          <p:cNvPr id="52" name="object 52"/>
          <p:cNvSpPr/>
          <p:nvPr/>
        </p:nvSpPr>
        <p:spPr>
          <a:xfrm>
            <a:off x="4358639" y="257403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53" name="object 53"/>
          <p:cNvSpPr txBox="1"/>
          <p:nvPr/>
        </p:nvSpPr>
        <p:spPr>
          <a:xfrm>
            <a:off x="4729603" y="2699015"/>
            <a:ext cx="75755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AlexNet</a:t>
            </a:r>
            <a:endParaRPr>
              <a:latin typeface="Calibri"/>
              <a:cs typeface="Calibri"/>
            </a:endParaRPr>
          </a:p>
        </p:txBody>
      </p:sp>
      <p:sp>
        <p:nvSpPr>
          <p:cNvPr id="56" name="标题 55">
            <a:extLst>
              <a:ext uri="{FF2B5EF4-FFF2-40B4-BE49-F238E27FC236}">
                <a16:creationId xmlns:a16="http://schemas.microsoft.com/office/drawing/2014/main" id="{DB537991-72AA-F14D-8C46-D0B39177BA3E}"/>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对图像数据进行分类：</a:t>
            </a:r>
            <a:r>
              <a:rPr kumimoji="1" lang="en-US" altLang="zh-CN" dirty="0">
                <a:latin typeface="Times New Roman" panose="02020603050405020304" pitchFamily="18" charset="0"/>
                <a:cs typeface="Times New Roman" panose="02020603050405020304" pitchFamily="18" charset="0"/>
              </a:rPr>
              <a:t>ImageNet</a:t>
            </a:r>
            <a:r>
              <a:rPr kumimoji="1" lang="zh-CN" altLang="en-US" dirty="0">
                <a:latin typeface="Times New Roman" panose="02020603050405020304" pitchFamily="18" charset="0"/>
                <a:cs typeface="Times New Roman" panose="02020603050405020304" pitchFamily="18" charset="0"/>
              </a:rPr>
              <a:t>数据集</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共有 </a:t>
            </a:r>
            <a:r>
              <a:rPr kumimoji="1" lang="en-US" altLang="zh-CN" dirty="0">
                <a:latin typeface="Times New Roman" panose="02020603050405020304" pitchFamily="18" charset="0"/>
                <a:cs typeface="Times New Roman" panose="02020603050405020304" pitchFamily="18" charset="0"/>
              </a:rPr>
              <a:t>14,197,122 </a:t>
            </a:r>
            <a:r>
              <a:rPr kumimoji="1" lang="zh-CN" altLang="en-US" dirty="0">
                <a:latin typeface="Times New Roman" panose="02020603050405020304" pitchFamily="18" charset="0"/>
                <a:cs typeface="Times New Roman" panose="02020603050405020304" pitchFamily="18" charset="0"/>
              </a:rPr>
              <a:t>训练图片、</a:t>
            </a:r>
            <a:r>
              <a:rPr kumimoji="1" lang="en-US" altLang="zh-CN" dirty="0">
                <a:latin typeface="Times New Roman" panose="02020603050405020304" pitchFamily="18" charset="0"/>
                <a:cs typeface="Times New Roman" panose="02020603050405020304" pitchFamily="18" charset="0"/>
              </a:rPr>
              <a:t>50,000 </a:t>
            </a:r>
            <a:r>
              <a:rPr kumimoji="1" lang="zh-CN" altLang="en-US" dirty="0">
                <a:latin typeface="Times New Roman" panose="02020603050405020304" pitchFamily="18" charset="0"/>
                <a:cs typeface="Times New Roman" panose="02020603050405020304" pitchFamily="18" charset="0"/>
              </a:rPr>
              <a:t>验证图片、</a:t>
            </a:r>
            <a:r>
              <a:rPr kumimoji="1" lang="en-US" altLang="zh-CN" dirty="0">
                <a:latin typeface="Times New Roman" panose="02020603050405020304" pitchFamily="18" charset="0"/>
                <a:cs typeface="Times New Roman" panose="02020603050405020304" pitchFamily="18" charset="0"/>
              </a:rPr>
              <a:t>100,000 </a:t>
            </a:r>
            <a:r>
              <a:rPr kumimoji="1" lang="zh-CN" altLang="en-US" dirty="0">
                <a:latin typeface="Times New Roman" panose="02020603050405020304" pitchFamily="18" charset="0"/>
                <a:cs typeface="Times New Roman" panose="02020603050405020304" pitchFamily="18" charset="0"/>
              </a:rPr>
              <a:t>测试图片</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使用全连接网络进行训练，将图片分辨率统一裁剪到 </a:t>
            </a:r>
            <a:r>
              <a:rPr kumimoji="1" lang="en-US" altLang="zh-CN" dirty="0">
                <a:latin typeface="Times New Roman" panose="02020603050405020304" pitchFamily="18" charset="0"/>
                <a:cs typeface="Times New Roman" panose="02020603050405020304" pitchFamily="18" charset="0"/>
              </a:rPr>
              <a:t>224 × 224</a:t>
            </a:r>
            <a:r>
              <a:rPr kumimoji="1" lang="zh-CN" altLang="en-US" dirty="0">
                <a:latin typeface="Times New Roman" panose="02020603050405020304" pitchFamily="18" charset="0"/>
                <a:cs typeface="Times New Roman" panose="02020603050405020304" pitchFamily="18" charset="0"/>
              </a:rPr>
              <a:t>，输入层神经元数量为 </a:t>
            </a:r>
            <a:r>
              <a:rPr kumimoji="1" lang="en-US" altLang="zh-CN" dirty="0">
                <a:latin typeface="Times New Roman" panose="02020603050405020304" pitchFamily="18" charset="0"/>
                <a:cs typeface="Times New Roman" panose="02020603050405020304" pitchFamily="18" charset="0"/>
              </a:rPr>
              <a:t>50,716</a:t>
            </a:r>
          </a:p>
          <a:p>
            <a:r>
              <a:rPr kumimoji="1" lang="zh-CN" altLang="en-US" dirty="0">
                <a:latin typeface="Times New Roman" panose="02020603050405020304" pitchFamily="18" charset="0"/>
                <a:cs typeface="Times New Roman" panose="02020603050405020304" pitchFamily="18" charset="0"/>
              </a:rPr>
              <a:t>图片共有</a:t>
            </a:r>
            <a:r>
              <a:rPr kumimoji="1" lang="en-US" altLang="zh-CN" dirty="0">
                <a:latin typeface="Times New Roman" panose="02020603050405020304" pitchFamily="18" charset="0"/>
                <a:cs typeface="Times New Roman" panose="02020603050405020304" pitchFamily="18" charset="0"/>
              </a:rPr>
              <a:t>1000</a:t>
            </a:r>
            <a:r>
              <a:rPr kumimoji="1" lang="zh-CN" altLang="en-US" dirty="0">
                <a:latin typeface="Times New Roman" panose="02020603050405020304" pitchFamily="18" charset="0"/>
                <a:cs typeface="Times New Roman" panose="02020603050405020304" pitchFamily="18" charset="0"/>
              </a:rPr>
              <a:t> 个类别，输出层神经元数量为 </a:t>
            </a:r>
            <a:r>
              <a:rPr kumimoji="1" lang="en-US" altLang="zh-CN" dirty="0">
                <a:latin typeface="Times New Roman" panose="02020603050405020304" pitchFamily="18" charset="0"/>
                <a:cs typeface="Times New Roman" panose="02020603050405020304" pitchFamily="18" charset="0"/>
              </a:rPr>
              <a:t>1000</a:t>
            </a:r>
          </a:p>
          <a:p>
            <a:r>
              <a:rPr kumimoji="1" lang="zh-CN" altLang="en-US" dirty="0">
                <a:latin typeface="Times New Roman" panose="02020603050405020304" pitchFamily="18" charset="0"/>
                <a:cs typeface="Times New Roman" panose="02020603050405020304" pitchFamily="18" charset="0"/>
              </a:rPr>
              <a:t>假设只有一个隐藏层，隐藏层有</a:t>
            </a:r>
            <a:r>
              <a:rPr kumimoji="1" lang="en-US" altLang="zh-CN" dirty="0">
                <a:latin typeface="Times New Roman" panose="02020603050405020304" pitchFamily="18" charset="0"/>
                <a:cs typeface="Times New Roman" panose="02020603050405020304" pitchFamily="18" charset="0"/>
              </a:rPr>
              <a:t>10000</a:t>
            </a:r>
            <a:r>
              <a:rPr kumimoji="1" lang="zh-CN" altLang="en-US" dirty="0">
                <a:latin typeface="Times New Roman" panose="02020603050405020304" pitchFamily="18" charset="0"/>
                <a:cs typeface="Times New Roman" panose="02020603050405020304" pitchFamily="18" charset="0"/>
              </a:rPr>
              <a:t>个神经元</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总参数量为 </a:t>
            </a:r>
            <a:r>
              <a:rPr kumimoji="1" lang="en-US" altLang="zh-CN" dirty="0">
                <a:latin typeface="Times New Roman" panose="02020603050405020304" pitchFamily="18" charset="0"/>
                <a:cs typeface="Times New Roman" panose="02020603050405020304" pitchFamily="18" charset="0"/>
              </a:rPr>
              <a:t>(50,176 + 1,000) × 10,000 = 511,760,000</a:t>
            </a:r>
          </a:p>
          <a:p>
            <a:r>
              <a:rPr kumimoji="1" lang="zh-CN" altLang="en-US" dirty="0">
                <a:latin typeface="Times New Roman" panose="02020603050405020304" pitchFamily="18" charset="0"/>
                <a:cs typeface="Times New Roman" panose="02020603050405020304" pitchFamily="18" charset="0"/>
              </a:rPr>
              <a:t>参数量过大，训练效率低，难以充分训练</a:t>
            </a:r>
          </a:p>
        </p:txBody>
      </p:sp>
    </p:spTree>
    <p:extLst>
      <p:ext uri="{BB962C8B-B14F-4D97-AF65-F5344CB8AC3E}">
        <p14:creationId xmlns:p14="http://schemas.microsoft.com/office/powerpoint/2010/main" val="3532313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每个神经元只与前一层固定个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远小于总数</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神经元相连</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限制神经元的输入权重个数，降低参数规模，降低模型复杂度</a:t>
            </a:r>
          </a:p>
        </p:txBody>
      </p:sp>
      <p:pic>
        <p:nvPicPr>
          <p:cNvPr id="4" name="图片 3">
            <a:extLst>
              <a:ext uri="{FF2B5EF4-FFF2-40B4-BE49-F238E27FC236}">
                <a16:creationId xmlns:a16="http://schemas.microsoft.com/office/drawing/2014/main" id="{27A73C88-CA71-864C-AE39-C72472F7E107}"/>
              </a:ext>
            </a:extLst>
          </p:cNvPr>
          <p:cNvPicPr>
            <a:picLocks noChangeAspect="1"/>
          </p:cNvPicPr>
          <p:nvPr/>
        </p:nvPicPr>
        <p:blipFill>
          <a:blip r:embed="rId2"/>
          <a:stretch>
            <a:fillRect/>
          </a:stretch>
        </p:blipFill>
        <p:spPr>
          <a:xfrm>
            <a:off x="687561" y="2737675"/>
            <a:ext cx="10604500" cy="3187700"/>
          </a:xfrm>
          <a:prstGeom prst="rect">
            <a:avLst/>
          </a:prstGeom>
        </p:spPr>
      </p:pic>
    </p:spTree>
    <p:extLst>
      <p:ext uri="{BB962C8B-B14F-4D97-AF65-F5344CB8AC3E}">
        <p14:creationId xmlns:p14="http://schemas.microsoft.com/office/powerpoint/2010/main" val="5767133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每个神经元仅接受空间上相邻的神经元信息</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参与卷积的深色区域称为对应输出神经元的感受野 </a:t>
            </a:r>
            <a:r>
              <a:rPr kumimoji="1" lang="en-US" altLang="zh-CN" dirty="0">
                <a:latin typeface="Times New Roman" panose="02020603050405020304" pitchFamily="18" charset="0"/>
                <a:cs typeface="Times New Roman" panose="02020603050405020304" pitchFamily="18" charset="0"/>
              </a:rPr>
              <a:t>(receptive field)</a:t>
            </a:r>
            <a:endParaRPr kumimoji="1"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D791E5-DD84-5B4D-9734-41E94330CA07}"/>
              </a:ext>
            </a:extLst>
          </p:cNvPr>
          <p:cNvPicPr>
            <a:picLocks noChangeAspect="1"/>
          </p:cNvPicPr>
          <p:nvPr/>
        </p:nvPicPr>
        <p:blipFill>
          <a:blip r:embed="rId2"/>
          <a:stretch>
            <a:fillRect/>
          </a:stretch>
        </p:blipFill>
        <p:spPr>
          <a:xfrm>
            <a:off x="1314450" y="2423041"/>
            <a:ext cx="9563100" cy="3860800"/>
          </a:xfrm>
          <a:prstGeom prst="rect">
            <a:avLst/>
          </a:prstGeom>
        </p:spPr>
      </p:pic>
    </p:spTree>
    <p:extLst>
      <p:ext uri="{BB962C8B-B14F-4D97-AF65-F5344CB8AC3E}">
        <p14:creationId xmlns:p14="http://schemas.microsoft.com/office/powerpoint/2010/main" val="34673327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边缘提取</a:t>
            </a:r>
          </a:p>
        </p:txBody>
      </p:sp>
      <p:pic>
        <p:nvPicPr>
          <p:cNvPr id="4" name="图片 3">
            <a:extLst>
              <a:ext uri="{FF2B5EF4-FFF2-40B4-BE49-F238E27FC236}">
                <a16:creationId xmlns:a16="http://schemas.microsoft.com/office/drawing/2014/main" id="{5D8E65E1-5DA1-D343-ACB3-CC5B193E596E}"/>
              </a:ext>
            </a:extLst>
          </p:cNvPr>
          <p:cNvPicPr>
            <a:picLocks noChangeAspect="1"/>
          </p:cNvPicPr>
          <p:nvPr/>
        </p:nvPicPr>
        <p:blipFill>
          <a:blip r:embed="rId2"/>
          <a:stretch>
            <a:fillRect/>
          </a:stretch>
        </p:blipFill>
        <p:spPr>
          <a:xfrm>
            <a:off x="558800" y="2041566"/>
            <a:ext cx="11074400" cy="3962400"/>
          </a:xfrm>
          <a:prstGeom prst="rect">
            <a:avLst/>
          </a:prstGeom>
        </p:spPr>
      </p:pic>
    </p:spTree>
    <p:extLst>
      <p:ext uri="{BB962C8B-B14F-4D97-AF65-F5344CB8AC3E}">
        <p14:creationId xmlns:p14="http://schemas.microsoft.com/office/powerpoint/2010/main" val="34594141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汇聚 </a:t>
            </a:r>
            <a:r>
              <a:rPr kumimoji="1" lang="en-US" altLang="zh-CN" dirty="0">
                <a:latin typeface="Times New Roman" panose="02020603050405020304" pitchFamily="18" charset="0"/>
                <a:cs typeface="Times New Roman" panose="02020603050405020304" pitchFamily="18" charset="0"/>
              </a:rPr>
              <a:t>(pooling) </a:t>
            </a:r>
            <a:r>
              <a:rPr kumimoji="1" lang="zh-CN" altLang="en-US" dirty="0">
                <a:latin typeface="Times New Roman" panose="02020603050405020304" pitchFamily="18" charset="0"/>
                <a:cs typeface="Times New Roman" panose="02020603050405020304" pitchFamily="18" charset="0"/>
              </a:rPr>
              <a:t>层也叫子采样 </a:t>
            </a:r>
            <a:r>
              <a:rPr kumimoji="1" lang="en-US" altLang="zh-CN" dirty="0">
                <a:latin typeface="Times New Roman" panose="02020603050405020304" pitchFamily="18" charset="0"/>
                <a:cs typeface="Times New Roman" panose="02020603050405020304" pitchFamily="18" charset="0"/>
              </a:rPr>
              <a:t>(subsampling) </a:t>
            </a:r>
            <a:r>
              <a:rPr kumimoji="1" lang="zh-CN" altLang="en-US" dirty="0">
                <a:latin typeface="Times New Roman" panose="02020603050405020304" pitchFamily="18" charset="0"/>
                <a:cs typeface="Times New Roman" panose="02020603050405020304" pitchFamily="18" charset="0"/>
              </a:rPr>
              <a:t>层</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将区域下采样为一个值，进一步减少网络参数，降低模型复杂度</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最大汇聚 </a:t>
            </a:r>
            <a:r>
              <a:rPr kumimoji="1" lang="en-US" altLang="zh-CN" dirty="0">
                <a:latin typeface="Times New Roman" panose="02020603050405020304" pitchFamily="18" charset="0"/>
                <a:cs typeface="Times New Roman" panose="02020603050405020304" pitchFamily="18" charset="0"/>
              </a:rPr>
              <a:t>(maximum pooling)</a:t>
            </a:r>
            <a:r>
              <a:rPr kumimoji="1" lang="zh-CN" altLang="en-US" dirty="0">
                <a:latin typeface="Times New Roman" panose="02020603050405020304" pitchFamily="18" charset="0"/>
                <a:cs typeface="Times New Roman" panose="02020603050405020304" pitchFamily="18" charset="0"/>
              </a:rPr>
              <a:t>：取区域内神经元最大值，拥有一定的平移不变性</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平均汇聚 </a:t>
            </a:r>
            <a:r>
              <a:rPr kumimoji="1" lang="en-US" altLang="zh-CN" dirty="0">
                <a:latin typeface="Times New Roman" panose="02020603050405020304" pitchFamily="18" charset="0"/>
                <a:cs typeface="Times New Roman" panose="02020603050405020304" pitchFamily="18" charset="0"/>
              </a:rPr>
              <a:t>(mean pooling)</a:t>
            </a:r>
            <a:r>
              <a:rPr kumimoji="1" lang="zh-CN" altLang="en-US" dirty="0">
                <a:latin typeface="Times New Roman" panose="02020603050405020304" pitchFamily="18" charset="0"/>
                <a:cs typeface="Times New Roman" panose="02020603050405020304" pitchFamily="18" charset="0"/>
              </a:rPr>
              <a:t>：取区域内神经元平均值</a:t>
            </a:r>
          </a:p>
        </p:txBody>
      </p:sp>
      <p:pic>
        <p:nvPicPr>
          <p:cNvPr id="5" name="图片 4">
            <a:extLst>
              <a:ext uri="{FF2B5EF4-FFF2-40B4-BE49-F238E27FC236}">
                <a16:creationId xmlns:a16="http://schemas.microsoft.com/office/drawing/2014/main" id="{D6AB66A9-3BD3-3041-B3A4-1CDB5AEED24B}"/>
              </a:ext>
            </a:extLst>
          </p:cNvPr>
          <p:cNvPicPr>
            <a:picLocks noChangeAspect="1"/>
          </p:cNvPicPr>
          <p:nvPr/>
        </p:nvPicPr>
        <p:blipFill>
          <a:blip r:embed="rId2"/>
          <a:stretch>
            <a:fillRect/>
          </a:stretch>
        </p:blipFill>
        <p:spPr>
          <a:xfrm>
            <a:off x="2706284" y="3700463"/>
            <a:ext cx="6311900" cy="2476500"/>
          </a:xfrm>
          <a:prstGeom prst="rect">
            <a:avLst/>
          </a:prstGeom>
        </p:spPr>
      </p:pic>
    </p:spTree>
    <p:extLst>
      <p:ext uri="{BB962C8B-B14F-4D97-AF65-F5344CB8AC3E}">
        <p14:creationId xmlns:p14="http://schemas.microsoft.com/office/powerpoint/2010/main" val="16041046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a:t>
            </a:r>
            <a:r>
              <a:rPr kumimoji="1" lang="en-US" altLang="zh-CN" dirty="0"/>
              <a:t> (CNNs)</a:t>
            </a:r>
            <a:endParaRPr kumimoji="1" lang="zh-CN" altLang="en-US" dirty="0"/>
          </a:p>
        </p:txBody>
      </p:sp>
      <p:pic>
        <p:nvPicPr>
          <p:cNvPr id="5" name="图片 4">
            <a:extLst>
              <a:ext uri="{FF2B5EF4-FFF2-40B4-BE49-F238E27FC236}">
                <a16:creationId xmlns:a16="http://schemas.microsoft.com/office/drawing/2014/main" id="{39464F53-347F-CB41-82D8-BE96DB630754}"/>
              </a:ext>
            </a:extLst>
          </p:cNvPr>
          <p:cNvPicPr>
            <a:picLocks noChangeAspect="1"/>
          </p:cNvPicPr>
          <p:nvPr/>
        </p:nvPicPr>
        <p:blipFill>
          <a:blip r:embed="rId2"/>
          <a:stretch>
            <a:fillRect/>
          </a:stretch>
        </p:blipFill>
        <p:spPr>
          <a:xfrm>
            <a:off x="1368004" y="1310712"/>
            <a:ext cx="8818032" cy="2082487"/>
          </a:xfrm>
          <a:prstGeom prst="rect">
            <a:avLst/>
          </a:prstGeom>
        </p:spPr>
      </p:pic>
      <p:grpSp>
        <p:nvGrpSpPr>
          <p:cNvPr id="7" name="object 6">
            <a:extLst>
              <a:ext uri="{FF2B5EF4-FFF2-40B4-BE49-F238E27FC236}">
                <a16:creationId xmlns:a16="http://schemas.microsoft.com/office/drawing/2014/main" id="{0444EFD3-D63B-0246-A370-27F03B94840B}"/>
              </a:ext>
            </a:extLst>
          </p:cNvPr>
          <p:cNvGrpSpPr/>
          <p:nvPr/>
        </p:nvGrpSpPr>
        <p:grpSpPr>
          <a:xfrm>
            <a:off x="1999785" y="3896538"/>
            <a:ext cx="7565390" cy="2036445"/>
            <a:chOff x="702563" y="2302764"/>
            <a:chExt cx="7565390" cy="2036445"/>
          </a:xfrm>
        </p:grpSpPr>
        <p:sp>
          <p:nvSpPr>
            <p:cNvPr id="8" name="object 7">
              <a:extLst>
                <a:ext uri="{FF2B5EF4-FFF2-40B4-BE49-F238E27FC236}">
                  <a16:creationId xmlns:a16="http://schemas.microsoft.com/office/drawing/2014/main" id="{D5148D29-1408-2547-9673-5F80B5152036}"/>
                </a:ext>
              </a:extLst>
            </p:cNvPr>
            <p:cNvSpPr/>
            <p:nvPr/>
          </p:nvSpPr>
          <p:spPr>
            <a:xfrm>
              <a:off x="2969513" y="2603754"/>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9" name="object 8">
              <a:extLst>
                <a:ext uri="{FF2B5EF4-FFF2-40B4-BE49-F238E27FC236}">
                  <a16:creationId xmlns:a16="http://schemas.microsoft.com/office/drawing/2014/main" id="{F5C3E164-0670-B94F-A533-8948DBBFC93A}"/>
                </a:ext>
              </a:extLst>
            </p:cNvPr>
            <p:cNvSpPr/>
            <p:nvPr/>
          </p:nvSpPr>
          <p:spPr>
            <a:xfrm>
              <a:off x="3128009" y="27439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object 9">
              <a:extLst>
                <a:ext uri="{FF2B5EF4-FFF2-40B4-BE49-F238E27FC236}">
                  <a16:creationId xmlns:a16="http://schemas.microsoft.com/office/drawing/2014/main" id="{112EDB01-ADE1-2B48-BC31-099465D477FD}"/>
                </a:ext>
              </a:extLst>
            </p:cNvPr>
            <p:cNvSpPr/>
            <p:nvPr/>
          </p:nvSpPr>
          <p:spPr>
            <a:xfrm>
              <a:off x="3128009" y="27439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 name="object 10">
              <a:extLst>
                <a:ext uri="{FF2B5EF4-FFF2-40B4-BE49-F238E27FC236}">
                  <a16:creationId xmlns:a16="http://schemas.microsoft.com/office/drawing/2014/main" id="{E6C17088-83F8-DA46-83D5-9B63B62EBACC}"/>
                </a:ext>
              </a:extLst>
            </p:cNvPr>
            <p:cNvSpPr/>
            <p:nvPr/>
          </p:nvSpPr>
          <p:spPr>
            <a:xfrm>
              <a:off x="3280409" y="28963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2" name="object 11">
              <a:extLst>
                <a:ext uri="{FF2B5EF4-FFF2-40B4-BE49-F238E27FC236}">
                  <a16:creationId xmlns:a16="http://schemas.microsoft.com/office/drawing/2014/main" id="{551F2D5A-0FE7-E644-9B18-810B9F8F3486}"/>
                </a:ext>
              </a:extLst>
            </p:cNvPr>
            <p:cNvSpPr/>
            <p:nvPr/>
          </p:nvSpPr>
          <p:spPr>
            <a:xfrm>
              <a:off x="3280409" y="28963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3" name="object 12">
              <a:extLst>
                <a:ext uri="{FF2B5EF4-FFF2-40B4-BE49-F238E27FC236}">
                  <a16:creationId xmlns:a16="http://schemas.microsoft.com/office/drawing/2014/main" id="{88F695E8-CFD0-AD47-B043-7D7E2AC2ECEC}"/>
                </a:ext>
              </a:extLst>
            </p:cNvPr>
            <p:cNvSpPr/>
            <p:nvPr/>
          </p:nvSpPr>
          <p:spPr>
            <a:xfrm>
              <a:off x="3432809" y="30487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4" name="object 13">
              <a:extLst>
                <a:ext uri="{FF2B5EF4-FFF2-40B4-BE49-F238E27FC236}">
                  <a16:creationId xmlns:a16="http://schemas.microsoft.com/office/drawing/2014/main" id="{5B079FDC-8653-2549-B909-4B1859812BB6}"/>
                </a:ext>
              </a:extLst>
            </p:cNvPr>
            <p:cNvSpPr/>
            <p:nvPr/>
          </p:nvSpPr>
          <p:spPr>
            <a:xfrm>
              <a:off x="3432809" y="30487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5" name="object 14">
              <a:extLst>
                <a:ext uri="{FF2B5EF4-FFF2-40B4-BE49-F238E27FC236}">
                  <a16:creationId xmlns:a16="http://schemas.microsoft.com/office/drawing/2014/main" id="{36D643F5-6C59-B047-907C-EB28EFEBCCF8}"/>
                </a:ext>
              </a:extLst>
            </p:cNvPr>
            <p:cNvSpPr/>
            <p:nvPr/>
          </p:nvSpPr>
          <p:spPr>
            <a:xfrm>
              <a:off x="3585209" y="32011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6" name="object 15">
              <a:extLst>
                <a:ext uri="{FF2B5EF4-FFF2-40B4-BE49-F238E27FC236}">
                  <a16:creationId xmlns:a16="http://schemas.microsoft.com/office/drawing/2014/main" id="{CBCA4C76-169A-2D46-A161-2F1CD0B31FAD}"/>
                </a:ext>
              </a:extLst>
            </p:cNvPr>
            <p:cNvSpPr/>
            <p:nvPr/>
          </p:nvSpPr>
          <p:spPr>
            <a:xfrm>
              <a:off x="3585209" y="32011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7" name="object 16">
              <a:extLst>
                <a:ext uri="{FF2B5EF4-FFF2-40B4-BE49-F238E27FC236}">
                  <a16:creationId xmlns:a16="http://schemas.microsoft.com/office/drawing/2014/main" id="{F97CF5EB-FC33-1D4C-9B2E-C02A1FED0A9E}"/>
                </a:ext>
              </a:extLst>
            </p:cNvPr>
            <p:cNvSpPr/>
            <p:nvPr/>
          </p:nvSpPr>
          <p:spPr>
            <a:xfrm>
              <a:off x="4243578" y="3236214"/>
              <a:ext cx="236220" cy="236220"/>
            </a:xfrm>
            <a:custGeom>
              <a:avLst/>
              <a:gdLst/>
              <a:ahLst/>
              <a:cxnLst/>
              <a:rect l="l" t="t" r="r" b="b"/>
              <a:pathLst>
                <a:path w="236220" h="236220">
                  <a:moveTo>
                    <a:pt x="236220" y="0"/>
                  </a:moveTo>
                  <a:lnTo>
                    <a:pt x="0" y="0"/>
                  </a:lnTo>
                  <a:lnTo>
                    <a:pt x="0" y="236220"/>
                  </a:lnTo>
                  <a:lnTo>
                    <a:pt x="236220" y="236220"/>
                  </a:lnTo>
                  <a:lnTo>
                    <a:pt x="236220"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7">
              <a:extLst>
                <a:ext uri="{FF2B5EF4-FFF2-40B4-BE49-F238E27FC236}">
                  <a16:creationId xmlns:a16="http://schemas.microsoft.com/office/drawing/2014/main" id="{15BD95BA-BAE0-504B-885F-0969E4E1037B}"/>
                </a:ext>
              </a:extLst>
            </p:cNvPr>
            <p:cNvSpPr/>
            <p:nvPr/>
          </p:nvSpPr>
          <p:spPr>
            <a:xfrm>
              <a:off x="4243578" y="3236214"/>
              <a:ext cx="236220" cy="236220"/>
            </a:xfrm>
            <a:custGeom>
              <a:avLst/>
              <a:gdLst/>
              <a:ahLst/>
              <a:cxnLst/>
              <a:rect l="l" t="t" r="r" b="b"/>
              <a:pathLst>
                <a:path w="236220" h="236220">
                  <a:moveTo>
                    <a:pt x="0" y="0"/>
                  </a:moveTo>
                  <a:lnTo>
                    <a:pt x="236220" y="0"/>
                  </a:lnTo>
                  <a:lnTo>
                    <a:pt x="236220" y="236220"/>
                  </a:lnTo>
                  <a:lnTo>
                    <a:pt x="0" y="2362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9" name="object 18">
              <a:extLst>
                <a:ext uri="{FF2B5EF4-FFF2-40B4-BE49-F238E27FC236}">
                  <a16:creationId xmlns:a16="http://schemas.microsoft.com/office/drawing/2014/main" id="{59DE7A03-5305-E649-AA32-FF4729D06376}"/>
                </a:ext>
              </a:extLst>
            </p:cNvPr>
            <p:cNvSpPr/>
            <p:nvPr/>
          </p:nvSpPr>
          <p:spPr>
            <a:xfrm>
              <a:off x="3664458" y="3967734"/>
              <a:ext cx="102235" cy="102235"/>
            </a:xfrm>
            <a:custGeom>
              <a:avLst/>
              <a:gdLst/>
              <a:ahLst/>
              <a:cxnLst/>
              <a:rect l="l" t="t" r="r" b="b"/>
              <a:pathLst>
                <a:path w="102235" h="102235">
                  <a:moveTo>
                    <a:pt x="102108" y="0"/>
                  </a:moveTo>
                  <a:lnTo>
                    <a:pt x="0" y="0"/>
                  </a:lnTo>
                  <a:lnTo>
                    <a:pt x="0" y="102108"/>
                  </a:lnTo>
                  <a:lnTo>
                    <a:pt x="102108" y="102108"/>
                  </a:lnTo>
                  <a:lnTo>
                    <a:pt x="102108"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0" name="object 19">
              <a:extLst>
                <a:ext uri="{FF2B5EF4-FFF2-40B4-BE49-F238E27FC236}">
                  <a16:creationId xmlns:a16="http://schemas.microsoft.com/office/drawing/2014/main" id="{26E9F3FD-98F4-4148-A2F0-AC97FEA6DA68}"/>
                </a:ext>
              </a:extLst>
            </p:cNvPr>
            <p:cNvSpPr/>
            <p:nvPr/>
          </p:nvSpPr>
          <p:spPr>
            <a:xfrm>
              <a:off x="715517" y="2603754"/>
              <a:ext cx="3051175" cy="1466215"/>
            </a:xfrm>
            <a:custGeom>
              <a:avLst/>
              <a:gdLst/>
              <a:ahLst/>
              <a:cxnLst/>
              <a:rect l="l" t="t" r="r" b="b"/>
              <a:pathLst>
                <a:path w="3051175" h="1466214">
                  <a:moveTo>
                    <a:pt x="2948940" y="1363980"/>
                  </a:moveTo>
                  <a:lnTo>
                    <a:pt x="3051048" y="1363980"/>
                  </a:lnTo>
                  <a:lnTo>
                    <a:pt x="3051048" y="1466088"/>
                  </a:lnTo>
                  <a:lnTo>
                    <a:pt x="2948940" y="1466088"/>
                  </a:lnTo>
                  <a:lnTo>
                    <a:pt x="2948940" y="1363980"/>
                  </a:lnTo>
                  <a:close/>
                </a:path>
                <a:path w="3051175" h="1466214">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1" name="object 20">
              <a:extLst>
                <a:ext uri="{FF2B5EF4-FFF2-40B4-BE49-F238E27FC236}">
                  <a16:creationId xmlns:a16="http://schemas.microsoft.com/office/drawing/2014/main" id="{74F919D3-5929-A146-97C2-6C394E8886B3}"/>
                </a:ext>
              </a:extLst>
            </p:cNvPr>
            <p:cNvSpPr/>
            <p:nvPr/>
          </p:nvSpPr>
          <p:spPr>
            <a:xfrm>
              <a:off x="867918" y="2756154"/>
              <a:ext cx="1417320" cy="1417320"/>
            </a:xfrm>
            <a:custGeom>
              <a:avLst/>
              <a:gdLst/>
              <a:ahLst/>
              <a:cxnLst/>
              <a:rect l="l" t="t" r="r" b="b"/>
              <a:pathLst>
                <a:path w="1417320" h="1417320">
                  <a:moveTo>
                    <a:pt x="1417320" y="0"/>
                  </a:moveTo>
                  <a:lnTo>
                    <a:pt x="0" y="0"/>
                  </a:lnTo>
                  <a:lnTo>
                    <a:pt x="0" y="1417320"/>
                  </a:lnTo>
                  <a:lnTo>
                    <a:pt x="1417320" y="1417320"/>
                  </a:lnTo>
                  <a:lnTo>
                    <a:pt x="1417320"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2" name="object 21">
              <a:extLst>
                <a:ext uri="{FF2B5EF4-FFF2-40B4-BE49-F238E27FC236}">
                  <a16:creationId xmlns:a16="http://schemas.microsoft.com/office/drawing/2014/main" id="{A4404C5B-F3EA-BD43-93A2-DF0326B13FDC}"/>
                </a:ext>
              </a:extLst>
            </p:cNvPr>
            <p:cNvSpPr/>
            <p:nvPr/>
          </p:nvSpPr>
          <p:spPr>
            <a:xfrm>
              <a:off x="867918" y="2756154"/>
              <a:ext cx="1417320" cy="1417320"/>
            </a:xfrm>
            <a:custGeom>
              <a:avLst/>
              <a:gdLst/>
              <a:ahLst/>
              <a:cxnLst/>
              <a:rect l="l" t="t" r="r" b="b"/>
              <a:pathLst>
                <a:path w="1417320" h="1417320">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3" name="object 22">
              <a:extLst>
                <a:ext uri="{FF2B5EF4-FFF2-40B4-BE49-F238E27FC236}">
                  <a16:creationId xmlns:a16="http://schemas.microsoft.com/office/drawing/2014/main" id="{B53C4B79-E8A8-EE4C-AC8B-0191641FB4DD}"/>
                </a:ext>
              </a:extLst>
            </p:cNvPr>
            <p:cNvSpPr/>
            <p:nvPr/>
          </p:nvSpPr>
          <p:spPr>
            <a:xfrm>
              <a:off x="1020318" y="2908554"/>
              <a:ext cx="1417320" cy="1417320"/>
            </a:xfrm>
            <a:custGeom>
              <a:avLst/>
              <a:gdLst/>
              <a:ahLst/>
              <a:cxnLst/>
              <a:rect l="l" t="t" r="r" b="b"/>
              <a:pathLst>
                <a:path w="1417320" h="1417320">
                  <a:moveTo>
                    <a:pt x="1417320" y="0"/>
                  </a:moveTo>
                  <a:lnTo>
                    <a:pt x="0" y="0"/>
                  </a:lnTo>
                  <a:lnTo>
                    <a:pt x="0" y="1417320"/>
                  </a:lnTo>
                  <a:lnTo>
                    <a:pt x="1417320" y="1417320"/>
                  </a:lnTo>
                  <a:lnTo>
                    <a:pt x="1417320"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4" name="object 23">
              <a:extLst>
                <a:ext uri="{FF2B5EF4-FFF2-40B4-BE49-F238E27FC236}">
                  <a16:creationId xmlns:a16="http://schemas.microsoft.com/office/drawing/2014/main" id="{0B472027-46A3-4545-9EF8-E848BDFBE55D}"/>
                </a:ext>
              </a:extLst>
            </p:cNvPr>
            <p:cNvSpPr/>
            <p:nvPr/>
          </p:nvSpPr>
          <p:spPr>
            <a:xfrm>
              <a:off x="1020318" y="2908554"/>
              <a:ext cx="1417320" cy="1417320"/>
            </a:xfrm>
            <a:custGeom>
              <a:avLst/>
              <a:gdLst/>
              <a:ahLst/>
              <a:cxnLst/>
              <a:rect l="l" t="t" r="r" b="b"/>
              <a:pathLst>
                <a:path w="1417320" h="1417320">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5" name="object 24">
              <a:extLst>
                <a:ext uri="{FF2B5EF4-FFF2-40B4-BE49-F238E27FC236}">
                  <a16:creationId xmlns:a16="http://schemas.microsoft.com/office/drawing/2014/main" id="{C344F61D-16AA-5C4A-AC28-54C7859157DF}"/>
                </a:ext>
              </a:extLst>
            </p:cNvPr>
            <p:cNvSpPr/>
            <p:nvPr/>
          </p:nvSpPr>
          <p:spPr>
            <a:xfrm>
              <a:off x="1155954" y="3934206"/>
              <a:ext cx="325120" cy="325120"/>
            </a:xfrm>
            <a:custGeom>
              <a:avLst/>
              <a:gdLst/>
              <a:ahLst/>
              <a:cxnLst/>
              <a:rect l="l" t="t" r="r" b="b"/>
              <a:pathLst>
                <a:path w="325119" h="325120">
                  <a:moveTo>
                    <a:pt x="324612" y="0"/>
                  </a:moveTo>
                  <a:lnTo>
                    <a:pt x="0" y="0"/>
                  </a:lnTo>
                  <a:lnTo>
                    <a:pt x="0" y="324612"/>
                  </a:lnTo>
                  <a:lnTo>
                    <a:pt x="324612" y="324612"/>
                  </a:lnTo>
                  <a:lnTo>
                    <a:pt x="324612"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6" name="object 25">
              <a:extLst>
                <a:ext uri="{FF2B5EF4-FFF2-40B4-BE49-F238E27FC236}">
                  <a16:creationId xmlns:a16="http://schemas.microsoft.com/office/drawing/2014/main" id="{3B6002B8-CDD8-7E43-83C5-0465885F955E}"/>
                </a:ext>
              </a:extLst>
            </p:cNvPr>
            <p:cNvSpPr/>
            <p:nvPr/>
          </p:nvSpPr>
          <p:spPr>
            <a:xfrm>
              <a:off x="1155954" y="3934206"/>
              <a:ext cx="325120" cy="325120"/>
            </a:xfrm>
            <a:custGeom>
              <a:avLst/>
              <a:gdLst/>
              <a:ahLst/>
              <a:cxnLst/>
              <a:rect l="l" t="t" r="r" b="b"/>
              <a:pathLst>
                <a:path w="325119" h="325120">
                  <a:moveTo>
                    <a:pt x="0" y="0"/>
                  </a:moveTo>
                  <a:lnTo>
                    <a:pt x="324612" y="0"/>
                  </a:lnTo>
                  <a:lnTo>
                    <a:pt x="324612" y="324612"/>
                  </a:lnTo>
                  <a:lnTo>
                    <a:pt x="0" y="3246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7" name="object 26">
              <a:extLst>
                <a:ext uri="{FF2B5EF4-FFF2-40B4-BE49-F238E27FC236}">
                  <a16:creationId xmlns:a16="http://schemas.microsoft.com/office/drawing/2014/main" id="{3B33A5D0-9323-D54C-9BA3-A9A35FD6A973}"/>
                </a:ext>
              </a:extLst>
            </p:cNvPr>
            <p:cNvSpPr/>
            <p:nvPr/>
          </p:nvSpPr>
          <p:spPr>
            <a:xfrm>
              <a:off x="1480565" y="4020298"/>
              <a:ext cx="2120265" cy="76200"/>
            </a:xfrm>
            <a:custGeom>
              <a:avLst/>
              <a:gdLst/>
              <a:ahLst/>
              <a:cxnLst/>
              <a:rect l="l" t="t" r="r" b="b"/>
              <a:pathLst>
                <a:path w="2120265" h="76200">
                  <a:moveTo>
                    <a:pt x="0" y="75717"/>
                  </a:moveTo>
                  <a:lnTo>
                    <a:pt x="2119884" y="0"/>
                  </a:lnTo>
                </a:path>
              </a:pathLst>
            </a:custGeom>
            <a:ln w="19812">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8" name="object 27">
              <a:extLst>
                <a:ext uri="{FF2B5EF4-FFF2-40B4-BE49-F238E27FC236}">
                  <a16:creationId xmlns:a16="http://schemas.microsoft.com/office/drawing/2014/main" id="{1D384667-883A-194E-B81B-80CD84535F6D}"/>
                </a:ext>
              </a:extLst>
            </p:cNvPr>
            <p:cNvSpPr/>
            <p:nvPr/>
          </p:nvSpPr>
          <p:spPr>
            <a:xfrm>
              <a:off x="3586402" y="3982675"/>
              <a:ext cx="78105" cy="76200"/>
            </a:xfrm>
            <a:custGeom>
              <a:avLst/>
              <a:gdLst/>
              <a:ahLst/>
              <a:cxnLst/>
              <a:rect l="l" t="t" r="r" b="b"/>
              <a:pathLst>
                <a:path w="78104" h="76200">
                  <a:moveTo>
                    <a:pt x="0" y="0"/>
                  </a:moveTo>
                  <a:lnTo>
                    <a:pt x="2717" y="76149"/>
                  </a:lnTo>
                  <a:lnTo>
                    <a:pt x="77508" y="35344"/>
                  </a:lnTo>
                  <a:lnTo>
                    <a:pt x="0"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9" name="object 28">
              <a:extLst>
                <a:ext uri="{FF2B5EF4-FFF2-40B4-BE49-F238E27FC236}">
                  <a16:creationId xmlns:a16="http://schemas.microsoft.com/office/drawing/2014/main" id="{822E0EEA-3385-CF41-A03A-76C8D91884D5}"/>
                </a:ext>
              </a:extLst>
            </p:cNvPr>
            <p:cNvSpPr/>
            <p:nvPr/>
          </p:nvSpPr>
          <p:spPr>
            <a:xfrm>
              <a:off x="5087873" y="2603754"/>
              <a:ext cx="589915" cy="591820"/>
            </a:xfrm>
            <a:custGeom>
              <a:avLst/>
              <a:gdLst/>
              <a:ahLst/>
              <a:cxnLst/>
              <a:rect l="l" t="t" r="r" b="b"/>
              <a:pathLst>
                <a:path w="589914" h="591819">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0" name="object 29">
              <a:extLst>
                <a:ext uri="{FF2B5EF4-FFF2-40B4-BE49-F238E27FC236}">
                  <a16:creationId xmlns:a16="http://schemas.microsoft.com/office/drawing/2014/main" id="{95F6738E-2812-C947-83CE-849FB7F6C31C}"/>
                </a:ext>
              </a:extLst>
            </p:cNvPr>
            <p:cNvSpPr/>
            <p:nvPr/>
          </p:nvSpPr>
          <p:spPr>
            <a:xfrm>
              <a:off x="5240273" y="27561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1" name="object 30">
              <a:extLst>
                <a:ext uri="{FF2B5EF4-FFF2-40B4-BE49-F238E27FC236}">
                  <a16:creationId xmlns:a16="http://schemas.microsoft.com/office/drawing/2014/main" id="{6943BF8C-2FF5-A846-84EB-4411F667E638}"/>
                </a:ext>
              </a:extLst>
            </p:cNvPr>
            <p:cNvSpPr/>
            <p:nvPr/>
          </p:nvSpPr>
          <p:spPr>
            <a:xfrm>
              <a:off x="5240273" y="27561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2" name="object 31">
              <a:extLst>
                <a:ext uri="{FF2B5EF4-FFF2-40B4-BE49-F238E27FC236}">
                  <a16:creationId xmlns:a16="http://schemas.microsoft.com/office/drawing/2014/main" id="{B718AAE8-24F8-9049-84B6-76706621BAFE}"/>
                </a:ext>
              </a:extLst>
            </p:cNvPr>
            <p:cNvSpPr/>
            <p:nvPr/>
          </p:nvSpPr>
          <p:spPr>
            <a:xfrm>
              <a:off x="5392673" y="29085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3" name="object 32">
              <a:extLst>
                <a:ext uri="{FF2B5EF4-FFF2-40B4-BE49-F238E27FC236}">
                  <a16:creationId xmlns:a16="http://schemas.microsoft.com/office/drawing/2014/main" id="{64519E33-01B2-FB46-A78B-01BF577375A6}"/>
                </a:ext>
              </a:extLst>
            </p:cNvPr>
            <p:cNvSpPr/>
            <p:nvPr/>
          </p:nvSpPr>
          <p:spPr>
            <a:xfrm>
              <a:off x="5392673" y="29085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4" name="object 33">
              <a:extLst>
                <a:ext uri="{FF2B5EF4-FFF2-40B4-BE49-F238E27FC236}">
                  <a16:creationId xmlns:a16="http://schemas.microsoft.com/office/drawing/2014/main" id="{068FEBF3-650A-6345-B315-64EBC555EB36}"/>
                </a:ext>
              </a:extLst>
            </p:cNvPr>
            <p:cNvSpPr/>
            <p:nvPr/>
          </p:nvSpPr>
          <p:spPr>
            <a:xfrm>
              <a:off x="5545073" y="30609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5" name="object 34">
              <a:extLst>
                <a:ext uri="{FF2B5EF4-FFF2-40B4-BE49-F238E27FC236}">
                  <a16:creationId xmlns:a16="http://schemas.microsoft.com/office/drawing/2014/main" id="{7EDC205E-7985-8E41-A1C4-40256EB4F611}"/>
                </a:ext>
              </a:extLst>
            </p:cNvPr>
            <p:cNvSpPr/>
            <p:nvPr/>
          </p:nvSpPr>
          <p:spPr>
            <a:xfrm>
              <a:off x="5545073" y="30609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35">
              <a:extLst>
                <a:ext uri="{FF2B5EF4-FFF2-40B4-BE49-F238E27FC236}">
                  <a16:creationId xmlns:a16="http://schemas.microsoft.com/office/drawing/2014/main" id="{47D7C78F-99C4-C445-B662-D3EF59141F52}"/>
                </a:ext>
              </a:extLst>
            </p:cNvPr>
            <p:cNvSpPr/>
            <p:nvPr/>
          </p:nvSpPr>
          <p:spPr>
            <a:xfrm>
              <a:off x="5697473" y="32133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7" name="object 36">
              <a:extLst>
                <a:ext uri="{FF2B5EF4-FFF2-40B4-BE49-F238E27FC236}">
                  <a16:creationId xmlns:a16="http://schemas.microsoft.com/office/drawing/2014/main" id="{7ACFFCA8-53DF-804E-947C-A50E1CF19284}"/>
                </a:ext>
              </a:extLst>
            </p:cNvPr>
            <p:cNvSpPr/>
            <p:nvPr/>
          </p:nvSpPr>
          <p:spPr>
            <a:xfrm>
              <a:off x="5697473" y="32133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8" name="object 37">
              <a:extLst>
                <a:ext uri="{FF2B5EF4-FFF2-40B4-BE49-F238E27FC236}">
                  <a16:creationId xmlns:a16="http://schemas.microsoft.com/office/drawing/2014/main" id="{961FB451-33AF-CE42-B940-9521D6F9E3E2}"/>
                </a:ext>
              </a:extLst>
            </p:cNvPr>
            <p:cNvSpPr/>
            <p:nvPr/>
          </p:nvSpPr>
          <p:spPr>
            <a:xfrm>
              <a:off x="6134861" y="3242310"/>
              <a:ext cx="102235" cy="102235"/>
            </a:xfrm>
            <a:custGeom>
              <a:avLst/>
              <a:gdLst/>
              <a:ahLst/>
              <a:cxnLst/>
              <a:rect l="l" t="t" r="r" b="b"/>
              <a:pathLst>
                <a:path w="102235" h="102235">
                  <a:moveTo>
                    <a:pt x="102108" y="0"/>
                  </a:moveTo>
                  <a:lnTo>
                    <a:pt x="0" y="0"/>
                  </a:lnTo>
                  <a:lnTo>
                    <a:pt x="0" y="102108"/>
                  </a:lnTo>
                  <a:lnTo>
                    <a:pt x="102108" y="102108"/>
                  </a:lnTo>
                  <a:lnTo>
                    <a:pt x="102108"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9" name="object 38">
              <a:extLst>
                <a:ext uri="{FF2B5EF4-FFF2-40B4-BE49-F238E27FC236}">
                  <a16:creationId xmlns:a16="http://schemas.microsoft.com/office/drawing/2014/main" id="{C85AE5FD-40A1-DE4A-BDE2-693708050C54}"/>
                </a:ext>
              </a:extLst>
            </p:cNvPr>
            <p:cNvSpPr/>
            <p:nvPr/>
          </p:nvSpPr>
          <p:spPr>
            <a:xfrm>
              <a:off x="6134861" y="3242310"/>
              <a:ext cx="102235" cy="102235"/>
            </a:xfrm>
            <a:custGeom>
              <a:avLst/>
              <a:gdLst/>
              <a:ahLst/>
              <a:cxnLst/>
              <a:rect l="l" t="t" r="r" b="b"/>
              <a:pathLst>
                <a:path w="102235" h="102235">
                  <a:moveTo>
                    <a:pt x="0" y="0"/>
                  </a:moveTo>
                  <a:lnTo>
                    <a:pt x="102108" y="0"/>
                  </a:lnTo>
                  <a:lnTo>
                    <a:pt x="102108" y="102108"/>
                  </a:lnTo>
                  <a:lnTo>
                    <a:pt x="0" y="102108"/>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0" name="object 39">
              <a:extLst>
                <a:ext uri="{FF2B5EF4-FFF2-40B4-BE49-F238E27FC236}">
                  <a16:creationId xmlns:a16="http://schemas.microsoft.com/office/drawing/2014/main" id="{0546B394-124F-8C41-B185-8634C701B579}"/>
                </a:ext>
              </a:extLst>
            </p:cNvPr>
            <p:cNvSpPr/>
            <p:nvPr/>
          </p:nvSpPr>
          <p:spPr>
            <a:xfrm>
              <a:off x="4479798" y="3294947"/>
              <a:ext cx="1592580" cy="59055"/>
            </a:xfrm>
            <a:custGeom>
              <a:avLst/>
              <a:gdLst/>
              <a:ahLst/>
              <a:cxnLst/>
              <a:rect l="l" t="t" r="r" b="b"/>
              <a:pathLst>
                <a:path w="1592579" h="59054">
                  <a:moveTo>
                    <a:pt x="0" y="58775"/>
                  </a:moveTo>
                  <a:lnTo>
                    <a:pt x="1592402" y="0"/>
                  </a:lnTo>
                </a:path>
              </a:pathLst>
            </a:custGeom>
            <a:ln w="19812">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1" name="object 40">
              <a:extLst>
                <a:ext uri="{FF2B5EF4-FFF2-40B4-BE49-F238E27FC236}">
                  <a16:creationId xmlns:a16="http://schemas.microsoft.com/office/drawing/2014/main" id="{E4C76BAB-DC08-E942-BDD1-82F9D1ED21DC}"/>
                </a:ext>
              </a:extLst>
            </p:cNvPr>
            <p:cNvSpPr/>
            <p:nvPr/>
          </p:nvSpPr>
          <p:spPr>
            <a:xfrm>
              <a:off x="6058092" y="3257341"/>
              <a:ext cx="78105" cy="76200"/>
            </a:xfrm>
            <a:custGeom>
              <a:avLst/>
              <a:gdLst/>
              <a:ahLst/>
              <a:cxnLst/>
              <a:rect l="l" t="t" r="r" b="b"/>
              <a:pathLst>
                <a:path w="78104" h="76200">
                  <a:moveTo>
                    <a:pt x="0" y="0"/>
                  </a:moveTo>
                  <a:lnTo>
                    <a:pt x="2819" y="76149"/>
                  </a:lnTo>
                  <a:lnTo>
                    <a:pt x="77558" y="35255"/>
                  </a:lnTo>
                  <a:lnTo>
                    <a:pt x="0"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2" name="object 41">
              <a:extLst>
                <a:ext uri="{FF2B5EF4-FFF2-40B4-BE49-F238E27FC236}">
                  <a16:creationId xmlns:a16="http://schemas.microsoft.com/office/drawing/2014/main" id="{EAF7C194-D9F5-D04B-8298-33A783647A3F}"/>
                </a:ext>
              </a:extLst>
            </p:cNvPr>
            <p:cNvPicPr/>
            <p:nvPr/>
          </p:nvPicPr>
          <p:blipFill>
            <a:blip r:embed="rId3" cstate="print"/>
            <a:stretch>
              <a:fillRect/>
            </a:stretch>
          </p:blipFill>
          <p:spPr>
            <a:xfrm>
              <a:off x="7181087" y="2302764"/>
              <a:ext cx="204215" cy="204215"/>
            </a:xfrm>
            <a:prstGeom prst="rect">
              <a:avLst/>
            </a:prstGeom>
          </p:spPr>
        </p:pic>
        <p:pic>
          <p:nvPicPr>
            <p:cNvPr id="43" name="object 42">
              <a:extLst>
                <a:ext uri="{FF2B5EF4-FFF2-40B4-BE49-F238E27FC236}">
                  <a16:creationId xmlns:a16="http://schemas.microsoft.com/office/drawing/2014/main" id="{450DE36C-C03A-354F-B0DE-8F8D98DDB18B}"/>
                </a:ext>
              </a:extLst>
            </p:cNvPr>
            <p:cNvPicPr/>
            <p:nvPr/>
          </p:nvPicPr>
          <p:blipFill>
            <a:blip r:embed="rId4" cstate="print"/>
            <a:stretch>
              <a:fillRect/>
            </a:stretch>
          </p:blipFill>
          <p:spPr>
            <a:xfrm>
              <a:off x="7181087" y="2598420"/>
              <a:ext cx="204215" cy="202691"/>
            </a:xfrm>
            <a:prstGeom prst="rect">
              <a:avLst/>
            </a:prstGeom>
          </p:spPr>
        </p:pic>
        <p:sp>
          <p:nvSpPr>
            <p:cNvPr id="44" name="object 43">
              <a:extLst>
                <a:ext uri="{FF2B5EF4-FFF2-40B4-BE49-F238E27FC236}">
                  <a16:creationId xmlns:a16="http://schemas.microsoft.com/office/drawing/2014/main" id="{2FBD1212-A5A6-2142-8275-257F27A97FD8}"/>
                </a:ext>
              </a:extLst>
            </p:cNvPr>
            <p:cNvSpPr/>
            <p:nvPr/>
          </p:nvSpPr>
          <p:spPr>
            <a:xfrm>
              <a:off x="5677661" y="2341627"/>
              <a:ext cx="1542415" cy="251460"/>
            </a:xfrm>
            <a:custGeom>
              <a:avLst/>
              <a:gdLst/>
              <a:ahLst/>
              <a:cxnLst/>
              <a:rect l="l" t="t" r="r" b="b"/>
              <a:pathLst>
                <a:path w="1542415" h="251460">
                  <a:moveTo>
                    <a:pt x="0" y="250863"/>
                  </a:moveTo>
                  <a:lnTo>
                    <a:pt x="1541792" y="0"/>
                  </a:lnTo>
                </a:path>
              </a:pathLst>
            </a:custGeom>
            <a:ln w="19812">
              <a:solidFill>
                <a:srgbClr val="000000"/>
              </a:solidFill>
              <a:prstDash val="sysDot"/>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5" name="object 44">
              <a:extLst>
                <a:ext uri="{FF2B5EF4-FFF2-40B4-BE49-F238E27FC236}">
                  <a16:creationId xmlns:a16="http://schemas.microsoft.com/office/drawing/2014/main" id="{5B025C1D-E850-8B43-9EAB-EB8A3BF265AF}"/>
                </a:ext>
              </a:extLst>
            </p:cNvPr>
            <p:cNvPicPr/>
            <p:nvPr/>
          </p:nvPicPr>
          <p:blipFill>
            <a:blip r:embed="rId5" cstate="print"/>
            <a:stretch>
              <a:fillRect/>
            </a:stretch>
          </p:blipFill>
          <p:spPr>
            <a:xfrm>
              <a:off x="7188708" y="3776472"/>
              <a:ext cx="204215" cy="204216"/>
            </a:xfrm>
            <a:prstGeom prst="rect">
              <a:avLst/>
            </a:prstGeom>
          </p:spPr>
        </p:pic>
        <p:sp>
          <p:nvSpPr>
            <p:cNvPr id="46" name="object 45">
              <a:extLst>
                <a:ext uri="{FF2B5EF4-FFF2-40B4-BE49-F238E27FC236}">
                  <a16:creationId xmlns:a16="http://schemas.microsoft.com/office/drawing/2014/main" id="{3C463B93-D4FE-B641-AD17-3FE0F49374FB}"/>
                </a:ext>
              </a:extLst>
            </p:cNvPr>
            <p:cNvSpPr/>
            <p:nvPr/>
          </p:nvSpPr>
          <p:spPr>
            <a:xfrm>
              <a:off x="6287261" y="3807714"/>
              <a:ext cx="913765" cy="360680"/>
            </a:xfrm>
            <a:custGeom>
              <a:avLst/>
              <a:gdLst/>
              <a:ahLst/>
              <a:cxnLst/>
              <a:rect l="l" t="t" r="r" b="b"/>
              <a:pathLst>
                <a:path w="913765" h="360679">
                  <a:moveTo>
                    <a:pt x="0" y="0"/>
                  </a:moveTo>
                  <a:lnTo>
                    <a:pt x="913765" y="360057"/>
                  </a:lnTo>
                </a:path>
              </a:pathLst>
            </a:custGeom>
            <a:ln w="19812">
              <a:solidFill>
                <a:srgbClr val="000000"/>
              </a:solidFill>
              <a:prstDash val="sysDot"/>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7" name="object 46">
              <a:extLst>
                <a:ext uri="{FF2B5EF4-FFF2-40B4-BE49-F238E27FC236}">
                  <a16:creationId xmlns:a16="http://schemas.microsoft.com/office/drawing/2014/main" id="{DDFA2C11-58AA-7B48-A472-EB2CD926DF00}"/>
                </a:ext>
              </a:extLst>
            </p:cNvPr>
            <p:cNvPicPr/>
            <p:nvPr/>
          </p:nvPicPr>
          <p:blipFill>
            <a:blip r:embed="rId5" cstate="print"/>
            <a:stretch>
              <a:fillRect/>
            </a:stretch>
          </p:blipFill>
          <p:spPr>
            <a:xfrm>
              <a:off x="7188708" y="4066032"/>
              <a:ext cx="204215" cy="204216"/>
            </a:xfrm>
            <a:prstGeom prst="rect">
              <a:avLst/>
            </a:prstGeom>
          </p:spPr>
        </p:pic>
        <p:pic>
          <p:nvPicPr>
            <p:cNvPr id="48" name="object 47">
              <a:extLst>
                <a:ext uri="{FF2B5EF4-FFF2-40B4-BE49-F238E27FC236}">
                  <a16:creationId xmlns:a16="http://schemas.microsoft.com/office/drawing/2014/main" id="{A3E63C83-FEDD-DC4F-9E55-7043D5E79C94}"/>
                </a:ext>
              </a:extLst>
            </p:cNvPr>
            <p:cNvPicPr/>
            <p:nvPr/>
          </p:nvPicPr>
          <p:blipFill>
            <a:blip r:embed="rId6" cstate="print"/>
            <a:stretch>
              <a:fillRect/>
            </a:stretch>
          </p:blipFill>
          <p:spPr>
            <a:xfrm>
              <a:off x="7181087" y="2892552"/>
              <a:ext cx="204215" cy="204215"/>
            </a:xfrm>
            <a:prstGeom prst="rect">
              <a:avLst/>
            </a:prstGeom>
          </p:spPr>
        </p:pic>
        <p:pic>
          <p:nvPicPr>
            <p:cNvPr id="49" name="object 48">
              <a:extLst>
                <a:ext uri="{FF2B5EF4-FFF2-40B4-BE49-F238E27FC236}">
                  <a16:creationId xmlns:a16="http://schemas.microsoft.com/office/drawing/2014/main" id="{92836B68-786B-0442-A832-B58A75452CB0}"/>
                </a:ext>
              </a:extLst>
            </p:cNvPr>
            <p:cNvPicPr/>
            <p:nvPr/>
          </p:nvPicPr>
          <p:blipFill>
            <a:blip r:embed="rId7" cstate="print"/>
            <a:stretch>
              <a:fillRect/>
            </a:stretch>
          </p:blipFill>
          <p:spPr>
            <a:xfrm>
              <a:off x="8055863" y="2904744"/>
              <a:ext cx="204215" cy="204215"/>
            </a:xfrm>
            <a:prstGeom prst="rect">
              <a:avLst/>
            </a:prstGeom>
          </p:spPr>
        </p:pic>
        <p:sp>
          <p:nvSpPr>
            <p:cNvPr id="50" name="object 49">
              <a:extLst>
                <a:ext uri="{FF2B5EF4-FFF2-40B4-BE49-F238E27FC236}">
                  <a16:creationId xmlns:a16="http://schemas.microsoft.com/office/drawing/2014/main" id="{2061E305-3C61-3346-B603-AE958CFF18A1}"/>
                </a:ext>
              </a:extLst>
            </p:cNvPr>
            <p:cNvSpPr/>
            <p:nvPr/>
          </p:nvSpPr>
          <p:spPr>
            <a:xfrm>
              <a:off x="7371587" y="2404872"/>
              <a:ext cx="697230" cy="601980"/>
            </a:xfrm>
            <a:custGeom>
              <a:avLst/>
              <a:gdLst/>
              <a:ahLst/>
              <a:cxnLst/>
              <a:rect l="l" t="t" r="r" b="b"/>
              <a:pathLst>
                <a:path w="697229" h="601980">
                  <a:moveTo>
                    <a:pt x="0" y="0"/>
                  </a:moveTo>
                  <a:lnTo>
                    <a:pt x="696925" y="601421"/>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1" name="object 50">
              <a:extLst>
                <a:ext uri="{FF2B5EF4-FFF2-40B4-BE49-F238E27FC236}">
                  <a16:creationId xmlns:a16="http://schemas.microsoft.com/office/drawing/2014/main" id="{638A27F4-74F4-A241-9A29-5239E5C3543E}"/>
                </a:ext>
              </a:extLst>
            </p:cNvPr>
            <p:cNvSpPr/>
            <p:nvPr/>
          </p:nvSpPr>
          <p:spPr>
            <a:xfrm>
              <a:off x="7371587" y="2699004"/>
              <a:ext cx="697230" cy="307340"/>
            </a:xfrm>
            <a:custGeom>
              <a:avLst/>
              <a:gdLst/>
              <a:ahLst/>
              <a:cxnLst/>
              <a:rect l="l" t="t" r="r" b="b"/>
              <a:pathLst>
                <a:path w="697229" h="307339">
                  <a:moveTo>
                    <a:pt x="0" y="0"/>
                  </a:moveTo>
                  <a:lnTo>
                    <a:pt x="696925" y="306844"/>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52" name="object 51">
              <a:extLst>
                <a:ext uri="{FF2B5EF4-FFF2-40B4-BE49-F238E27FC236}">
                  <a16:creationId xmlns:a16="http://schemas.microsoft.com/office/drawing/2014/main" id="{0D1F9CD3-2575-0745-89BA-155DFAC83C54}"/>
                </a:ext>
              </a:extLst>
            </p:cNvPr>
            <p:cNvPicPr/>
            <p:nvPr/>
          </p:nvPicPr>
          <p:blipFill>
            <a:blip r:embed="rId8" cstate="print"/>
            <a:stretch>
              <a:fillRect/>
            </a:stretch>
          </p:blipFill>
          <p:spPr>
            <a:xfrm>
              <a:off x="7182611" y="3186684"/>
              <a:ext cx="204215" cy="202691"/>
            </a:xfrm>
            <a:prstGeom prst="rect">
              <a:avLst/>
            </a:prstGeom>
          </p:spPr>
        </p:pic>
        <p:pic>
          <p:nvPicPr>
            <p:cNvPr id="53" name="object 52">
              <a:extLst>
                <a:ext uri="{FF2B5EF4-FFF2-40B4-BE49-F238E27FC236}">
                  <a16:creationId xmlns:a16="http://schemas.microsoft.com/office/drawing/2014/main" id="{B0915528-628B-5E40-A234-5D6B3B30D888}"/>
                </a:ext>
              </a:extLst>
            </p:cNvPr>
            <p:cNvPicPr/>
            <p:nvPr/>
          </p:nvPicPr>
          <p:blipFill>
            <a:blip r:embed="rId4" cstate="print"/>
            <a:stretch>
              <a:fillRect/>
            </a:stretch>
          </p:blipFill>
          <p:spPr>
            <a:xfrm>
              <a:off x="8057387" y="3198876"/>
              <a:ext cx="204215" cy="202691"/>
            </a:xfrm>
            <a:prstGeom prst="rect">
              <a:avLst/>
            </a:prstGeom>
          </p:spPr>
        </p:pic>
        <p:sp>
          <p:nvSpPr>
            <p:cNvPr id="54" name="object 53">
              <a:extLst>
                <a:ext uri="{FF2B5EF4-FFF2-40B4-BE49-F238E27FC236}">
                  <a16:creationId xmlns:a16="http://schemas.microsoft.com/office/drawing/2014/main" id="{18BD608D-E059-5846-B059-65396918A184}"/>
                </a:ext>
              </a:extLst>
            </p:cNvPr>
            <p:cNvSpPr/>
            <p:nvPr/>
          </p:nvSpPr>
          <p:spPr>
            <a:xfrm>
              <a:off x="7371587" y="2404872"/>
              <a:ext cx="698500" cy="895350"/>
            </a:xfrm>
            <a:custGeom>
              <a:avLst/>
              <a:gdLst/>
              <a:ahLst/>
              <a:cxnLst/>
              <a:rect l="l" t="t" r="r" b="b"/>
              <a:pathLst>
                <a:path w="698500" h="895350">
                  <a:moveTo>
                    <a:pt x="0" y="0"/>
                  </a:moveTo>
                  <a:lnTo>
                    <a:pt x="698423" y="894956"/>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55" name="object 54">
              <a:extLst>
                <a:ext uri="{FF2B5EF4-FFF2-40B4-BE49-F238E27FC236}">
                  <a16:creationId xmlns:a16="http://schemas.microsoft.com/office/drawing/2014/main" id="{6FE24F37-4842-1D44-9007-40C856733A08}"/>
                </a:ext>
              </a:extLst>
            </p:cNvPr>
            <p:cNvPicPr/>
            <p:nvPr/>
          </p:nvPicPr>
          <p:blipFill>
            <a:blip r:embed="rId9" cstate="print"/>
            <a:stretch>
              <a:fillRect/>
            </a:stretch>
          </p:blipFill>
          <p:spPr>
            <a:xfrm>
              <a:off x="7188708" y="3479292"/>
              <a:ext cx="204215" cy="204215"/>
            </a:xfrm>
            <a:prstGeom prst="rect">
              <a:avLst/>
            </a:prstGeom>
          </p:spPr>
        </p:pic>
        <p:pic>
          <p:nvPicPr>
            <p:cNvPr id="56" name="object 55">
              <a:extLst>
                <a:ext uri="{FF2B5EF4-FFF2-40B4-BE49-F238E27FC236}">
                  <a16:creationId xmlns:a16="http://schemas.microsoft.com/office/drawing/2014/main" id="{54980311-277A-5F40-B9FB-E9045664824F}"/>
                </a:ext>
              </a:extLst>
            </p:cNvPr>
            <p:cNvPicPr/>
            <p:nvPr/>
          </p:nvPicPr>
          <p:blipFill>
            <a:blip r:embed="rId5" cstate="print"/>
            <a:stretch>
              <a:fillRect/>
            </a:stretch>
          </p:blipFill>
          <p:spPr>
            <a:xfrm>
              <a:off x="8063483" y="3491484"/>
              <a:ext cx="204215" cy="204215"/>
            </a:xfrm>
            <a:prstGeom prst="rect">
              <a:avLst/>
            </a:prstGeom>
          </p:spPr>
        </p:pic>
        <p:sp>
          <p:nvSpPr>
            <p:cNvPr id="57" name="object 56">
              <a:extLst>
                <a:ext uri="{FF2B5EF4-FFF2-40B4-BE49-F238E27FC236}">
                  <a16:creationId xmlns:a16="http://schemas.microsoft.com/office/drawing/2014/main" id="{ADCFC258-668F-244A-9760-55F532666B00}"/>
                </a:ext>
              </a:extLst>
            </p:cNvPr>
            <p:cNvSpPr/>
            <p:nvPr/>
          </p:nvSpPr>
          <p:spPr>
            <a:xfrm>
              <a:off x="7371587" y="2404872"/>
              <a:ext cx="704850" cy="1188720"/>
            </a:xfrm>
            <a:custGeom>
              <a:avLst/>
              <a:gdLst/>
              <a:ahLst/>
              <a:cxnLst/>
              <a:rect l="l" t="t" r="r" b="b"/>
              <a:pathLst>
                <a:path w="704850" h="1188720">
                  <a:moveTo>
                    <a:pt x="0" y="0"/>
                  </a:moveTo>
                  <a:lnTo>
                    <a:pt x="704570" y="1188504"/>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8" name="object 57">
              <a:extLst>
                <a:ext uri="{FF2B5EF4-FFF2-40B4-BE49-F238E27FC236}">
                  <a16:creationId xmlns:a16="http://schemas.microsoft.com/office/drawing/2014/main" id="{09520CD8-DE3F-0C4D-9DC4-6BC26C150DE4}"/>
                </a:ext>
              </a:extLst>
            </p:cNvPr>
            <p:cNvSpPr/>
            <p:nvPr/>
          </p:nvSpPr>
          <p:spPr>
            <a:xfrm>
              <a:off x="7371587" y="2699004"/>
              <a:ext cx="704850" cy="894080"/>
            </a:xfrm>
            <a:custGeom>
              <a:avLst/>
              <a:gdLst/>
              <a:ahLst/>
              <a:cxnLst/>
              <a:rect l="l" t="t" r="r" b="b"/>
              <a:pathLst>
                <a:path w="704850" h="894079">
                  <a:moveTo>
                    <a:pt x="0" y="0"/>
                  </a:moveTo>
                  <a:lnTo>
                    <a:pt x="698423" y="600392"/>
                  </a:lnTo>
                </a:path>
                <a:path w="704850" h="894079">
                  <a:moveTo>
                    <a:pt x="0" y="0"/>
                  </a:moveTo>
                  <a:lnTo>
                    <a:pt x="704570" y="893927"/>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9" name="object 58">
              <a:extLst>
                <a:ext uri="{FF2B5EF4-FFF2-40B4-BE49-F238E27FC236}">
                  <a16:creationId xmlns:a16="http://schemas.microsoft.com/office/drawing/2014/main" id="{4E669B15-F7D0-1546-92CA-A5D304C98827}"/>
                </a:ext>
              </a:extLst>
            </p:cNvPr>
            <p:cNvSpPr/>
            <p:nvPr/>
          </p:nvSpPr>
          <p:spPr>
            <a:xfrm>
              <a:off x="7371587" y="2993136"/>
              <a:ext cx="704850" cy="599440"/>
            </a:xfrm>
            <a:custGeom>
              <a:avLst/>
              <a:gdLst/>
              <a:ahLst/>
              <a:cxnLst/>
              <a:rect l="l" t="t" r="r" b="b"/>
              <a:pathLst>
                <a:path w="704850" h="599439">
                  <a:moveTo>
                    <a:pt x="0" y="0"/>
                  </a:moveTo>
                  <a:lnTo>
                    <a:pt x="696925" y="12280"/>
                  </a:lnTo>
                </a:path>
                <a:path w="704850" h="599439">
                  <a:moveTo>
                    <a:pt x="0" y="0"/>
                  </a:moveTo>
                  <a:lnTo>
                    <a:pt x="698423" y="305816"/>
                  </a:lnTo>
                </a:path>
                <a:path w="704850" h="599439">
                  <a:moveTo>
                    <a:pt x="0" y="0"/>
                  </a:moveTo>
                  <a:lnTo>
                    <a:pt x="704570" y="599363"/>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0" name="object 59">
              <a:extLst>
                <a:ext uri="{FF2B5EF4-FFF2-40B4-BE49-F238E27FC236}">
                  <a16:creationId xmlns:a16="http://schemas.microsoft.com/office/drawing/2014/main" id="{888FFEFC-6F5D-9748-9E1A-85D2E8F992D2}"/>
                </a:ext>
              </a:extLst>
            </p:cNvPr>
            <p:cNvSpPr/>
            <p:nvPr/>
          </p:nvSpPr>
          <p:spPr>
            <a:xfrm>
              <a:off x="7373111" y="3005329"/>
              <a:ext cx="695960" cy="281305"/>
            </a:xfrm>
            <a:custGeom>
              <a:avLst/>
              <a:gdLst/>
              <a:ahLst/>
              <a:cxnLst/>
              <a:rect l="l" t="t" r="r" b="b"/>
              <a:pathLst>
                <a:path w="695959" h="281304">
                  <a:moveTo>
                    <a:pt x="0" y="281266"/>
                  </a:moveTo>
                  <a:lnTo>
                    <a:pt x="695426"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1" name="object 60">
              <a:extLst>
                <a:ext uri="{FF2B5EF4-FFF2-40B4-BE49-F238E27FC236}">
                  <a16:creationId xmlns:a16="http://schemas.microsoft.com/office/drawing/2014/main" id="{E300A262-822A-3041-B518-B8BB0EE17F49}"/>
                </a:ext>
              </a:extLst>
            </p:cNvPr>
            <p:cNvSpPr/>
            <p:nvPr/>
          </p:nvSpPr>
          <p:spPr>
            <a:xfrm>
              <a:off x="7373111" y="3287268"/>
              <a:ext cx="703580" cy="306070"/>
            </a:xfrm>
            <a:custGeom>
              <a:avLst/>
              <a:gdLst/>
              <a:ahLst/>
              <a:cxnLst/>
              <a:rect l="l" t="t" r="r" b="b"/>
              <a:pathLst>
                <a:path w="703579" h="306070">
                  <a:moveTo>
                    <a:pt x="0" y="0"/>
                  </a:moveTo>
                  <a:lnTo>
                    <a:pt x="696925" y="12280"/>
                  </a:lnTo>
                </a:path>
                <a:path w="703579" h="306070">
                  <a:moveTo>
                    <a:pt x="0" y="0"/>
                  </a:moveTo>
                  <a:lnTo>
                    <a:pt x="703072" y="305816"/>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2" name="object 61">
              <a:extLst>
                <a:ext uri="{FF2B5EF4-FFF2-40B4-BE49-F238E27FC236}">
                  <a16:creationId xmlns:a16="http://schemas.microsoft.com/office/drawing/2014/main" id="{864B5E8A-4EEF-6545-A095-57CD474B058B}"/>
                </a:ext>
              </a:extLst>
            </p:cNvPr>
            <p:cNvSpPr/>
            <p:nvPr/>
          </p:nvSpPr>
          <p:spPr>
            <a:xfrm>
              <a:off x="7379207" y="3005324"/>
              <a:ext cx="689610" cy="575310"/>
            </a:xfrm>
            <a:custGeom>
              <a:avLst/>
              <a:gdLst/>
              <a:ahLst/>
              <a:cxnLst/>
              <a:rect l="l" t="t" r="r" b="b"/>
              <a:pathLst>
                <a:path w="689609" h="575310">
                  <a:moveTo>
                    <a:pt x="0" y="574814"/>
                  </a:moveTo>
                  <a:lnTo>
                    <a:pt x="689292" y="0"/>
                  </a:lnTo>
                </a:path>
              </a:pathLst>
            </a:custGeom>
            <a:ln w="609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3" name="object 62">
              <a:extLst>
                <a:ext uri="{FF2B5EF4-FFF2-40B4-BE49-F238E27FC236}">
                  <a16:creationId xmlns:a16="http://schemas.microsoft.com/office/drawing/2014/main" id="{BC93510C-77D5-884F-8B3A-AB70D81C9F53}"/>
                </a:ext>
              </a:extLst>
            </p:cNvPr>
            <p:cNvSpPr/>
            <p:nvPr/>
          </p:nvSpPr>
          <p:spPr>
            <a:xfrm>
              <a:off x="7379207" y="3299461"/>
              <a:ext cx="690880" cy="281305"/>
            </a:xfrm>
            <a:custGeom>
              <a:avLst/>
              <a:gdLst/>
              <a:ahLst/>
              <a:cxnLst/>
              <a:rect l="l" t="t" r="r" b="b"/>
              <a:pathLst>
                <a:path w="690879" h="281304">
                  <a:moveTo>
                    <a:pt x="0" y="281266"/>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4" name="object 63">
              <a:extLst>
                <a:ext uri="{FF2B5EF4-FFF2-40B4-BE49-F238E27FC236}">
                  <a16:creationId xmlns:a16="http://schemas.microsoft.com/office/drawing/2014/main" id="{A74DD90D-7E85-574C-926F-86C9A58B75E2}"/>
                </a:ext>
              </a:extLst>
            </p:cNvPr>
            <p:cNvSpPr/>
            <p:nvPr/>
          </p:nvSpPr>
          <p:spPr>
            <a:xfrm>
              <a:off x="7379207" y="3581400"/>
              <a:ext cx="697230" cy="12700"/>
            </a:xfrm>
            <a:custGeom>
              <a:avLst/>
              <a:gdLst/>
              <a:ahLst/>
              <a:cxnLst/>
              <a:rect l="l" t="t" r="r" b="b"/>
              <a:pathLst>
                <a:path w="697229" h="12700">
                  <a:moveTo>
                    <a:pt x="0" y="0"/>
                  </a:moveTo>
                  <a:lnTo>
                    <a:pt x="696925" y="1228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5" name="object 64">
              <a:extLst>
                <a:ext uri="{FF2B5EF4-FFF2-40B4-BE49-F238E27FC236}">
                  <a16:creationId xmlns:a16="http://schemas.microsoft.com/office/drawing/2014/main" id="{C4E978CB-AA20-9E4D-B4EA-F8186382E158}"/>
                </a:ext>
              </a:extLst>
            </p:cNvPr>
            <p:cNvSpPr/>
            <p:nvPr/>
          </p:nvSpPr>
          <p:spPr>
            <a:xfrm>
              <a:off x="7379207" y="3005321"/>
              <a:ext cx="689610" cy="872490"/>
            </a:xfrm>
            <a:custGeom>
              <a:avLst/>
              <a:gdLst/>
              <a:ahLst/>
              <a:cxnLst/>
              <a:rect l="l" t="t" r="r" b="b"/>
              <a:pathLst>
                <a:path w="689609" h="872489">
                  <a:moveTo>
                    <a:pt x="0" y="871956"/>
                  </a:moveTo>
                  <a:lnTo>
                    <a:pt x="689292"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6" name="object 65">
              <a:extLst>
                <a:ext uri="{FF2B5EF4-FFF2-40B4-BE49-F238E27FC236}">
                  <a16:creationId xmlns:a16="http://schemas.microsoft.com/office/drawing/2014/main" id="{96924178-4685-3943-AF25-38B25146243F}"/>
                </a:ext>
              </a:extLst>
            </p:cNvPr>
            <p:cNvSpPr/>
            <p:nvPr/>
          </p:nvSpPr>
          <p:spPr>
            <a:xfrm>
              <a:off x="7379207" y="3299458"/>
              <a:ext cx="690880" cy="578485"/>
            </a:xfrm>
            <a:custGeom>
              <a:avLst/>
              <a:gdLst/>
              <a:ahLst/>
              <a:cxnLst/>
              <a:rect l="l" t="t" r="r" b="b"/>
              <a:pathLst>
                <a:path w="690879" h="578485">
                  <a:moveTo>
                    <a:pt x="0" y="578408"/>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7" name="object 66">
              <a:extLst>
                <a:ext uri="{FF2B5EF4-FFF2-40B4-BE49-F238E27FC236}">
                  <a16:creationId xmlns:a16="http://schemas.microsoft.com/office/drawing/2014/main" id="{15AB2A13-B51E-C84D-B56D-94C6ED958E0A}"/>
                </a:ext>
              </a:extLst>
            </p:cNvPr>
            <p:cNvSpPr/>
            <p:nvPr/>
          </p:nvSpPr>
          <p:spPr>
            <a:xfrm>
              <a:off x="7379207" y="3593595"/>
              <a:ext cx="697230" cy="285115"/>
            </a:xfrm>
            <a:custGeom>
              <a:avLst/>
              <a:gdLst/>
              <a:ahLst/>
              <a:cxnLst/>
              <a:rect l="l" t="t" r="r" b="b"/>
              <a:pathLst>
                <a:path w="697229" h="285114">
                  <a:moveTo>
                    <a:pt x="0" y="284860"/>
                  </a:moveTo>
                  <a:lnTo>
                    <a:pt x="696925"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8" name="object 67">
              <a:extLst>
                <a:ext uri="{FF2B5EF4-FFF2-40B4-BE49-F238E27FC236}">
                  <a16:creationId xmlns:a16="http://schemas.microsoft.com/office/drawing/2014/main" id="{251F0B77-5771-5140-9393-443E93E24616}"/>
                </a:ext>
              </a:extLst>
            </p:cNvPr>
            <p:cNvSpPr/>
            <p:nvPr/>
          </p:nvSpPr>
          <p:spPr>
            <a:xfrm>
              <a:off x="7379207" y="3005326"/>
              <a:ext cx="689610" cy="1161415"/>
            </a:xfrm>
            <a:custGeom>
              <a:avLst/>
              <a:gdLst/>
              <a:ahLst/>
              <a:cxnLst/>
              <a:rect l="l" t="t" r="r" b="b"/>
              <a:pathLst>
                <a:path w="689609" h="1161414">
                  <a:moveTo>
                    <a:pt x="0" y="1160932"/>
                  </a:moveTo>
                  <a:lnTo>
                    <a:pt x="689292"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9" name="object 68">
              <a:extLst>
                <a:ext uri="{FF2B5EF4-FFF2-40B4-BE49-F238E27FC236}">
                  <a16:creationId xmlns:a16="http://schemas.microsoft.com/office/drawing/2014/main" id="{6E436242-3D8A-E44E-BC34-057F26EBC122}"/>
                </a:ext>
              </a:extLst>
            </p:cNvPr>
            <p:cNvSpPr/>
            <p:nvPr/>
          </p:nvSpPr>
          <p:spPr>
            <a:xfrm>
              <a:off x="7379207" y="3299463"/>
              <a:ext cx="690880" cy="867410"/>
            </a:xfrm>
            <a:custGeom>
              <a:avLst/>
              <a:gdLst/>
              <a:ahLst/>
              <a:cxnLst/>
              <a:rect l="l" t="t" r="r" b="b"/>
              <a:pathLst>
                <a:path w="690879" h="867410">
                  <a:moveTo>
                    <a:pt x="0" y="867384"/>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0" name="object 69">
              <a:extLst>
                <a:ext uri="{FF2B5EF4-FFF2-40B4-BE49-F238E27FC236}">
                  <a16:creationId xmlns:a16="http://schemas.microsoft.com/office/drawing/2014/main" id="{89690C82-35F4-2C46-B184-080AABF4A590}"/>
                </a:ext>
              </a:extLst>
            </p:cNvPr>
            <p:cNvSpPr/>
            <p:nvPr/>
          </p:nvSpPr>
          <p:spPr>
            <a:xfrm>
              <a:off x="7379207" y="3593588"/>
              <a:ext cx="697230" cy="574040"/>
            </a:xfrm>
            <a:custGeom>
              <a:avLst/>
              <a:gdLst/>
              <a:ahLst/>
              <a:cxnLst/>
              <a:rect l="l" t="t" r="r" b="b"/>
              <a:pathLst>
                <a:path w="697229" h="574039">
                  <a:moveTo>
                    <a:pt x="0" y="573849"/>
                  </a:moveTo>
                  <a:lnTo>
                    <a:pt x="696925"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1" name="object 70">
            <a:extLst>
              <a:ext uri="{FF2B5EF4-FFF2-40B4-BE49-F238E27FC236}">
                <a16:creationId xmlns:a16="http://schemas.microsoft.com/office/drawing/2014/main" id="{AFACEDF0-3F1D-3D48-8DCF-B03D3FDEE1BE}"/>
              </a:ext>
            </a:extLst>
          </p:cNvPr>
          <p:cNvSpPr txBox="1"/>
          <p:nvPr/>
        </p:nvSpPr>
        <p:spPr>
          <a:xfrm>
            <a:off x="2510746" y="366792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Input</a:t>
            </a:r>
            <a:endParaRPr sz="1800">
              <a:latin typeface="Times New Roman" panose="02020603050405020304" pitchFamily="18" charset="0"/>
              <a:cs typeface="Times New Roman" panose="02020603050405020304" pitchFamily="18" charset="0"/>
            </a:endParaRPr>
          </a:p>
        </p:txBody>
      </p:sp>
      <p:sp>
        <p:nvSpPr>
          <p:cNvPr id="72" name="object 71">
            <a:extLst>
              <a:ext uri="{FF2B5EF4-FFF2-40B4-BE49-F238E27FC236}">
                <a16:creationId xmlns:a16="http://schemas.microsoft.com/office/drawing/2014/main" id="{F5B33BEC-7834-D74A-BCF0-1A75C65A87D8}"/>
              </a:ext>
            </a:extLst>
          </p:cNvPr>
          <p:cNvSpPr txBox="1"/>
          <p:nvPr/>
        </p:nvSpPr>
        <p:spPr>
          <a:xfrm>
            <a:off x="3763720" y="5402183"/>
            <a:ext cx="964565" cy="453390"/>
          </a:xfrm>
          <a:prstGeom prst="rect">
            <a:avLst/>
          </a:prstGeom>
        </p:spPr>
        <p:txBody>
          <a:bodyPr vert="horz" wrap="square" lIns="0" tIns="12700" rIns="0" bIns="0" rtlCol="0">
            <a:spAutoFit/>
          </a:bodyPr>
          <a:lstStyle/>
          <a:p>
            <a:pPr marL="12700" marR="5080">
              <a:lnSpc>
                <a:spcPct val="100000"/>
              </a:lnSpc>
              <a:spcBef>
                <a:spcPts val="100"/>
              </a:spcBef>
            </a:pPr>
            <a:r>
              <a:rPr sz="1400" spc="-10" dirty="0">
                <a:latin typeface="Times New Roman" panose="02020603050405020304" pitchFamily="18" charset="0"/>
                <a:cs typeface="Times New Roman" panose="02020603050405020304" pitchFamily="18" charset="0"/>
              </a:rPr>
              <a:t>Convolution </a:t>
            </a:r>
            <a:r>
              <a:rPr sz="1400" dirty="0">
                <a:latin typeface="Times New Roman" panose="02020603050405020304" pitchFamily="18" charset="0"/>
                <a:cs typeface="Times New Roman" panose="02020603050405020304" pitchFamily="18" charset="0"/>
              </a:rPr>
              <a:t>&amp;</a:t>
            </a:r>
            <a:r>
              <a:rPr sz="1400" spc="-8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Activation</a:t>
            </a:r>
            <a:endParaRPr sz="1400">
              <a:latin typeface="Times New Roman" panose="02020603050405020304" pitchFamily="18" charset="0"/>
              <a:cs typeface="Times New Roman" panose="02020603050405020304" pitchFamily="18" charset="0"/>
            </a:endParaRPr>
          </a:p>
        </p:txBody>
      </p:sp>
      <p:sp>
        <p:nvSpPr>
          <p:cNvPr id="73" name="object 72">
            <a:extLst>
              <a:ext uri="{FF2B5EF4-FFF2-40B4-BE49-F238E27FC236}">
                <a16:creationId xmlns:a16="http://schemas.microsoft.com/office/drawing/2014/main" id="{9C5924BC-19B4-FC45-9211-5BE45A834EDF}"/>
              </a:ext>
            </a:extLst>
          </p:cNvPr>
          <p:cNvSpPr txBox="1"/>
          <p:nvPr/>
        </p:nvSpPr>
        <p:spPr>
          <a:xfrm>
            <a:off x="5921960" y="4254950"/>
            <a:ext cx="2255520" cy="926536"/>
          </a:xfrm>
          <a:prstGeom prst="rect">
            <a:avLst/>
          </a:prstGeom>
        </p:spPr>
        <p:txBody>
          <a:bodyPr vert="horz" wrap="square" lIns="0" tIns="13335" rIns="0" bIns="0" rtlCol="0">
            <a:spAutoFit/>
          </a:bodyPr>
          <a:lstStyle/>
          <a:p>
            <a:pPr marL="1458595">
              <a:lnSpc>
                <a:spcPct val="100000"/>
              </a:lnSpc>
              <a:spcBef>
                <a:spcPts val="105"/>
              </a:spcBef>
            </a:pPr>
            <a:r>
              <a:rPr sz="1400" spc="-10" dirty="0">
                <a:latin typeface="Times New Roman" panose="02020603050405020304" pitchFamily="18" charset="0"/>
                <a:cs typeface="Times New Roman" panose="02020603050405020304" pitchFamily="18" charset="0"/>
              </a:rPr>
              <a:t>Flattening</a:t>
            </a:r>
            <a:endParaRPr sz="1400">
              <a:latin typeface="Times New Roman" panose="02020603050405020304" pitchFamily="18" charset="0"/>
              <a:cs typeface="Times New Roman" panose="02020603050405020304" pitchFamily="18" charset="0"/>
            </a:endParaRPr>
          </a:p>
          <a:p>
            <a:pPr>
              <a:lnSpc>
                <a:spcPct val="100000"/>
              </a:lnSpc>
            </a:pPr>
            <a:endParaRPr sz="1500">
              <a:latin typeface="Times New Roman" panose="02020603050405020304" pitchFamily="18" charset="0"/>
              <a:cs typeface="Times New Roman" panose="02020603050405020304" pitchFamily="18" charset="0"/>
            </a:endParaRPr>
          </a:p>
          <a:p>
            <a:pPr>
              <a:lnSpc>
                <a:spcPct val="100000"/>
              </a:lnSpc>
              <a:spcBef>
                <a:spcPts val="50"/>
              </a:spcBef>
            </a:pPr>
            <a:endParaRPr sz="1550">
              <a:latin typeface="Times New Roman" panose="02020603050405020304" pitchFamily="18" charset="0"/>
              <a:cs typeface="Times New Roman" panose="02020603050405020304" pitchFamily="18" charset="0"/>
            </a:endParaRPr>
          </a:p>
          <a:p>
            <a:pPr marL="12700">
              <a:lnSpc>
                <a:spcPct val="100000"/>
              </a:lnSpc>
            </a:pPr>
            <a:r>
              <a:rPr sz="1400" spc="-10" dirty="0">
                <a:latin typeface="Times New Roman" panose="02020603050405020304" pitchFamily="18" charset="0"/>
                <a:cs typeface="Times New Roman" panose="02020603050405020304" pitchFamily="18" charset="0"/>
              </a:rPr>
              <a:t>Pooling</a:t>
            </a:r>
            <a:endParaRPr sz="1400">
              <a:latin typeface="Times New Roman" panose="02020603050405020304" pitchFamily="18" charset="0"/>
              <a:cs typeface="Times New Roman" panose="02020603050405020304" pitchFamily="18" charset="0"/>
            </a:endParaRPr>
          </a:p>
        </p:txBody>
      </p:sp>
      <p:sp>
        <p:nvSpPr>
          <p:cNvPr id="74" name="object 73">
            <a:extLst>
              <a:ext uri="{FF2B5EF4-FFF2-40B4-BE49-F238E27FC236}">
                <a16:creationId xmlns:a16="http://schemas.microsoft.com/office/drawing/2014/main" id="{2990FF81-A429-3146-B60D-EC678659DD4B}"/>
              </a:ext>
            </a:extLst>
          </p:cNvPr>
          <p:cNvSpPr/>
          <p:nvPr/>
        </p:nvSpPr>
        <p:spPr>
          <a:xfrm>
            <a:off x="3555789" y="6155106"/>
            <a:ext cx="3876040" cy="152400"/>
          </a:xfrm>
          <a:custGeom>
            <a:avLst/>
            <a:gdLst/>
            <a:ahLst/>
            <a:cxnLst/>
            <a:rect l="l" t="t" r="r" b="b"/>
            <a:pathLst>
              <a:path w="3876040" h="152400">
                <a:moveTo>
                  <a:pt x="3875532" y="0"/>
                </a:moveTo>
                <a:lnTo>
                  <a:pt x="3874533" y="29662"/>
                </a:lnTo>
                <a:lnTo>
                  <a:pt x="3871810" y="53882"/>
                </a:lnTo>
                <a:lnTo>
                  <a:pt x="3867773" y="70212"/>
                </a:lnTo>
                <a:lnTo>
                  <a:pt x="3862832" y="76200"/>
                </a:lnTo>
                <a:lnTo>
                  <a:pt x="1950466" y="76200"/>
                </a:lnTo>
                <a:lnTo>
                  <a:pt x="1945524" y="82187"/>
                </a:lnTo>
                <a:lnTo>
                  <a:pt x="1941487" y="98517"/>
                </a:lnTo>
                <a:lnTo>
                  <a:pt x="1938764" y="122737"/>
                </a:lnTo>
                <a:lnTo>
                  <a:pt x="1937766" y="152400"/>
                </a:lnTo>
                <a:lnTo>
                  <a:pt x="1936767" y="122737"/>
                </a:lnTo>
                <a:lnTo>
                  <a:pt x="1934044" y="98517"/>
                </a:lnTo>
                <a:lnTo>
                  <a:pt x="1930007" y="82187"/>
                </a:lnTo>
                <a:lnTo>
                  <a:pt x="1925066" y="76200"/>
                </a:lnTo>
                <a:lnTo>
                  <a:pt x="12700" y="76200"/>
                </a:lnTo>
                <a:lnTo>
                  <a:pt x="7758" y="70210"/>
                </a:lnTo>
                <a:lnTo>
                  <a:pt x="3721" y="53878"/>
                </a:lnTo>
                <a:lnTo>
                  <a:pt x="998" y="29656"/>
                </a:lnTo>
                <a:lnTo>
                  <a:pt x="0" y="0"/>
                </a:lnTo>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5" name="object 74">
            <a:extLst>
              <a:ext uri="{FF2B5EF4-FFF2-40B4-BE49-F238E27FC236}">
                <a16:creationId xmlns:a16="http://schemas.microsoft.com/office/drawing/2014/main" id="{E483751A-1906-A34B-846B-678A98C797FB}"/>
              </a:ext>
            </a:extLst>
          </p:cNvPr>
          <p:cNvSpPr/>
          <p:nvPr/>
        </p:nvSpPr>
        <p:spPr>
          <a:xfrm>
            <a:off x="8490500" y="6171870"/>
            <a:ext cx="1247140" cy="123825"/>
          </a:xfrm>
          <a:custGeom>
            <a:avLst/>
            <a:gdLst/>
            <a:ahLst/>
            <a:cxnLst/>
            <a:rect l="l" t="t" r="r" b="b"/>
            <a:pathLst>
              <a:path w="1247140" h="123825">
                <a:moveTo>
                  <a:pt x="1246631" y="0"/>
                </a:moveTo>
                <a:lnTo>
                  <a:pt x="1245822" y="24024"/>
                </a:lnTo>
                <a:lnTo>
                  <a:pt x="1243617" y="43643"/>
                </a:lnTo>
                <a:lnTo>
                  <a:pt x="1240347" y="56871"/>
                </a:lnTo>
                <a:lnTo>
                  <a:pt x="1236344" y="61721"/>
                </a:lnTo>
                <a:lnTo>
                  <a:pt x="633602" y="61721"/>
                </a:lnTo>
                <a:lnTo>
                  <a:pt x="629600" y="66572"/>
                </a:lnTo>
                <a:lnTo>
                  <a:pt x="626330" y="79800"/>
                </a:lnTo>
                <a:lnTo>
                  <a:pt x="624125" y="99419"/>
                </a:lnTo>
                <a:lnTo>
                  <a:pt x="623315" y="123443"/>
                </a:lnTo>
                <a:lnTo>
                  <a:pt x="622506" y="99419"/>
                </a:lnTo>
                <a:lnTo>
                  <a:pt x="620301" y="79800"/>
                </a:lnTo>
                <a:lnTo>
                  <a:pt x="617031" y="66572"/>
                </a:lnTo>
                <a:lnTo>
                  <a:pt x="613028" y="61721"/>
                </a:lnTo>
                <a:lnTo>
                  <a:pt x="10286" y="61721"/>
                </a:lnTo>
                <a:lnTo>
                  <a:pt x="6284" y="56871"/>
                </a:lnTo>
                <a:lnTo>
                  <a:pt x="3014" y="43643"/>
                </a:lnTo>
                <a:lnTo>
                  <a:pt x="809" y="24024"/>
                </a:lnTo>
                <a:lnTo>
                  <a:pt x="0" y="0"/>
                </a:lnTo>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6" name="object 75">
            <a:extLst>
              <a:ext uri="{FF2B5EF4-FFF2-40B4-BE49-F238E27FC236}">
                <a16:creationId xmlns:a16="http://schemas.microsoft.com/office/drawing/2014/main" id="{A6150644-881B-094F-B105-43042385C18F}"/>
              </a:ext>
            </a:extLst>
          </p:cNvPr>
          <p:cNvSpPr txBox="1"/>
          <p:nvPr/>
        </p:nvSpPr>
        <p:spPr>
          <a:xfrm>
            <a:off x="4668307" y="6339108"/>
            <a:ext cx="18891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panose="02020603050405020304" pitchFamily="18" charset="0"/>
                <a:cs typeface="Times New Roman" panose="02020603050405020304" pitchFamily="18" charset="0"/>
              </a:rPr>
              <a:t>Feature</a:t>
            </a:r>
            <a:r>
              <a:rPr sz="1800" spc="-3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Extraction</a:t>
            </a:r>
            <a:endParaRPr sz="1800">
              <a:latin typeface="Times New Roman" panose="02020603050405020304" pitchFamily="18" charset="0"/>
              <a:cs typeface="Times New Roman" panose="02020603050405020304" pitchFamily="18" charset="0"/>
            </a:endParaRPr>
          </a:p>
        </p:txBody>
      </p:sp>
      <p:sp>
        <p:nvSpPr>
          <p:cNvPr id="77" name="object 76">
            <a:extLst>
              <a:ext uri="{FF2B5EF4-FFF2-40B4-BE49-F238E27FC236}">
                <a16:creationId xmlns:a16="http://schemas.microsoft.com/office/drawing/2014/main" id="{A15FF47E-FDC4-E14A-9229-B12D088C5116}"/>
              </a:ext>
            </a:extLst>
          </p:cNvPr>
          <p:cNvSpPr txBox="1"/>
          <p:nvPr/>
        </p:nvSpPr>
        <p:spPr>
          <a:xfrm>
            <a:off x="8515188" y="6339565"/>
            <a:ext cx="13690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Classification</a:t>
            </a:r>
            <a:endParaRPr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29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object 6"/>
          <p:cNvGrpSpPr/>
          <p:nvPr/>
        </p:nvGrpSpPr>
        <p:grpSpPr>
          <a:xfrm>
            <a:off x="4005073" y="1211277"/>
            <a:ext cx="2676525" cy="2974975"/>
            <a:chOff x="2481072" y="914401"/>
            <a:chExt cx="2676525" cy="2974975"/>
          </a:xfrm>
        </p:grpSpPr>
        <p:sp>
          <p:nvSpPr>
            <p:cNvPr id="7" name="object 7"/>
            <p:cNvSpPr/>
            <p:nvPr/>
          </p:nvSpPr>
          <p:spPr>
            <a:xfrm>
              <a:off x="4482083"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 name="object 8"/>
            <p:cNvSpPr/>
            <p:nvPr/>
          </p:nvSpPr>
          <p:spPr>
            <a:xfrm>
              <a:off x="4629150"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9" name="object 9"/>
            <p:cNvSpPr/>
            <p:nvPr/>
          </p:nvSpPr>
          <p:spPr>
            <a:xfrm>
              <a:off x="4629150"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10" name="object 10"/>
            <p:cNvSpPr/>
            <p:nvPr/>
          </p:nvSpPr>
          <p:spPr>
            <a:xfrm>
              <a:off x="4629150"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1" name="object 11"/>
            <p:cNvSpPr/>
            <p:nvPr/>
          </p:nvSpPr>
          <p:spPr>
            <a:xfrm>
              <a:off x="4629150"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 name="object 12"/>
            <p:cNvSpPr/>
            <p:nvPr/>
          </p:nvSpPr>
          <p:spPr>
            <a:xfrm>
              <a:off x="4629150"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480816" y="920499"/>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4" name="object 14"/>
            <p:cNvSpPr/>
            <p:nvPr/>
          </p:nvSpPr>
          <p:spPr>
            <a:xfrm>
              <a:off x="3627882" y="1027937"/>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3627882" y="1617726"/>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6" name="object 16"/>
            <p:cNvSpPr/>
            <p:nvPr/>
          </p:nvSpPr>
          <p:spPr>
            <a:xfrm>
              <a:off x="3627882" y="220751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7" name="object 17"/>
            <p:cNvSpPr/>
            <p:nvPr/>
          </p:nvSpPr>
          <p:spPr>
            <a:xfrm>
              <a:off x="3627882" y="279730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8" name="object 18"/>
            <p:cNvSpPr/>
            <p:nvPr/>
          </p:nvSpPr>
          <p:spPr>
            <a:xfrm>
              <a:off x="3627882" y="3387090"/>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481072" y="914401"/>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20" name="object 20"/>
            <p:cNvSpPr/>
            <p:nvPr/>
          </p:nvSpPr>
          <p:spPr>
            <a:xfrm>
              <a:off x="2628138" y="1021841"/>
              <a:ext cx="396240" cy="396240"/>
            </a:xfrm>
            <a:custGeom>
              <a:avLst/>
              <a:gdLst/>
              <a:ahLst/>
              <a:cxnLst/>
              <a:rect l="l" t="t" r="r" b="b"/>
              <a:pathLst>
                <a:path w="396239" h="396240">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1" name="object 21"/>
            <p:cNvSpPr/>
            <p:nvPr/>
          </p:nvSpPr>
          <p:spPr>
            <a:xfrm>
              <a:off x="2628138" y="1611629"/>
              <a:ext cx="396240" cy="396240"/>
            </a:xfrm>
            <a:custGeom>
              <a:avLst/>
              <a:gdLst/>
              <a:ahLst/>
              <a:cxnLst/>
              <a:rect l="l" t="t" r="r" b="b"/>
              <a:pathLst>
                <a:path w="396239" h="396239">
                  <a:moveTo>
                    <a:pt x="0" y="198120"/>
                  </a:move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20"/>
                  </a:lnTo>
                  <a:lnTo>
                    <a:pt x="391007" y="243548"/>
                  </a:lnTo>
                  <a:lnTo>
                    <a:pt x="376103" y="285250"/>
                  </a:lnTo>
                  <a:lnTo>
                    <a:pt x="352716" y="322035"/>
                  </a:lnTo>
                  <a:lnTo>
                    <a:pt x="322035" y="352716"/>
                  </a:lnTo>
                  <a:lnTo>
                    <a:pt x="285250" y="376103"/>
                  </a:lnTo>
                  <a:lnTo>
                    <a:pt x="243548" y="391007"/>
                  </a:lnTo>
                  <a:lnTo>
                    <a:pt x="198120" y="396240"/>
                  </a:lnTo>
                  <a:lnTo>
                    <a:pt x="152691" y="391007"/>
                  </a:lnTo>
                  <a:lnTo>
                    <a:pt x="110989" y="376103"/>
                  </a:lnTo>
                  <a:lnTo>
                    <a:pt x="74204" y="352716"/>
                  </a:lnTo>
                  <a:lnTo>
                    <a:pt x="43523" y="322035"/>
                  </a:lnTo>
                  <a:lnTo>
                    <a:pt x="20136" y="285250"/>
                  </a:lnTo>
                  <a:lnTo>
                    <a:pt x="5232" y="243548"/>
                  </a:lnTo>
                  <a:lnTo>
                    <a:pt x="0" y="198120"/>
                  </a:lnTo>
                  <a:close/>
                </a:path>
              </a:pathLst>
            </a:custGeom>
            <a:ln w="25908">
              <a:solidFill>
                <a:srgbClr val="000000"/>
              </a:solidFill>
            </a:ln>
          </p:spPr>
          <p:txBody>
            <a:bodyPr wrap="square" lIns="0" tIns="0" rIns="0" bIns="0" rtlCol="0"/>
            <a:lstStyle/>
            <a:p>
              <a:endParaRPr/>
            </a:p>
          </p:txBody>
        </p:sp>
        <p:sp>
          <p:nvSpPr>
            <p:cNvPr id="22" name="object 22"/>
            <p:cNvSpPr/>
            <p:nvPr/>
          </p:nvSpPr>
          <p:spPr>
            <a:xfrm>
              <a:off x="2628138" y="2199894"/>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3" name="object 23"/>
            <p:cNvSpPr/>
            <p:nvPr/>
          </p:nvSpPr>
          <p:spPr>
            <a:xfrm>
              <a:off x="2628138" y="2789681"/>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4" name="object 24"/>
            <p:cNvSpPr/>
            <p:nvPr/>
          </p:nvSpPr>
          <p:spPr>
            <a:xfrm>
              <a:off x="2628138" y="337946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25" name="object 25"/>
            <p:cNvSpPr/>
            <p:nvPr/>
          </p:nvSpPr>
          <p:spPr>
            <a:xfrm>
              <a:off x="3023616" y="1219200"/>
              <a:ext cx="603250" cy="2366010"/>
            </a:xfrm>
            <a:custGeom>
              <a:avLst/>
              <a:gdLst/>
              <a:ahLst/>
              <a:cxnLst/>
              <a:rect l="l" t="t" r="r" b="b"/>
              <a:pathLst>
                <a:path w="603250" h="2366010">
                  <a:moveTo>
                    <a:pt x="0" y="0"/>
                  </a:moveTo>
                  <a:lnTo>
                    <a:pt x="602970" y="6629"/>
                  </a:lnTo>
                </a:path>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26" name="object 26"/>
            <p:cNvSpPr/>
            <p:nvPr/>
          </p:nvSpPr>
          <p:spPr>
            <a:xfrm>
              <a:off x="3023616" y="1225298"/>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27" name="object 27"/>
            <p:cNvSpPr/>
            <p:nvPr/>
          </p:nvSpPr>
          <p:spPr>
            <a:xfrm>
              <a:off x="3023616" y="1808988"/>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28" name="object 28"/>
            <p:cNvSpPr/>
            <p:nvPr/>
          </p:nvSpPr>
          <p:spPr>
            <a:xfrm>
              <a:off x="3023616" y="1225294"/>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29" name="object 29"/>
            <p:cNvSpPr/>
            <p:nvPr/>
          </p:nvSpPr>
          <p:spPr>
            <a:xfrm>
              <a:off x="3024377" y="2399538"/>
              <a:ext cx="603250" cy="6985"/>
            </a:xfrm>
            <a:custGeom>
              <a:avLst/>
              <a:gdLst/>
              <a:ahLst/>
              <a:cxnLst/>
              <a:rect l="l" t="t" r="r" b="b"/>
              <a:pathLst>
                <a:path w="603250" h="6985">
                  <a:moveTo>
                    <a:pt x="0" y="0"/>
                  </a:moveTo>
                  <a:lnTo>
                    <a:pt x="602970" y="6629"/>
                  </a:lnTo>
                </a:path>
              </a:pathLst>
            </a:custGeom>
            <a:ln w="38100">
              <a:solidFill>
                <a:srgbClr val="4F81BD"/>
              </a:solidFill>
            </a:ln>
          </p:spPr>
          <p:txBody>
            <a:bodyPr wrap="square" lIns="0" tIns="0" rIns="0" bIns="0" rtlCol="0"/>
            <a:lstStyle/>
            <a:p>
              <a:endParaRPr/>
            </a:p>
          </p:txBody>
        </p:sp>
        <p:sp>
          <p:nvSpPr>
            <p:cNvPr id="30" name="object 30"/>
            <p:cNvSpPr/>
            <p:nvPr/>
          </p:nvSpPr>
          <p:spPr>
            <a:xfrm>
              <a:off x="3023616" y="2398775"/>
              <a:ext cx="603250" cy="1186180"/>
            </a:xfrm>
            <a:custGeom>
              <a:avLst/>
              <a:gdLst/>
              <a:ahLst/>
              <a:cxnLst/>
              <a:rect l="l" t="t" r="r" b="b"/>
              <a:pathLst>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31" name="object 31"/>
            <p:cNvSpPr/>
            <p:nvPr/>
          </p:nvSpPr>
          <p:spPr>
            <a:xfrm>
              <a:off x="3023616" y="1225293"/>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32" name="object 32"/>
            <p:cNvSpPr/>
            <p:nvPr/>
          </p:nvSpPr>
          <p:spPr>
            <a:xfrm>
              <a:off x="3023616" y="2404874"/>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33" name="object 33"/>
            <p:cNvSpPr/>
            <p:nvPr/>
          </p:nvSpPr>
          <p:spPr>
            <a:xfrm>
              <a:off x="3023616" y="2988563"/>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34" name="object 34"/>
            <p:cNvSpPr/>
            <p:nvPr/>
          </p:nvSpPr>
          <p:spPr>
            <a:xfrm>
              <a:off x="3023616" y="1225290"/>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35" name="object 35"/>
            <p:cNvSpPr/>
            <p:nvPr/>
          </p:nvSpPr>
          <p:spPr>
            <a:xfrm>
              <a:off x="3023616" y="2404870"/>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36" name="object 36"/>
            <p:cNvSpPr/>
            <p:nvPr/>
          </p:nvSpPr>
          <p:spPr>
            <a:xfrm>
              <a:off x="3023616" y="3578352"/>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37" name="object 37"/>
            <p:cNvSpPr/>
            <p:nvPr/>
          </p:nvSpPr>
          <p:spPr>
            <a:xfrm>
              <a:off x="4024883" y="1219194"/>
              <a:ext cx="603250" cy="6985"/>
            </a:xfrm>
            <a:custGeom>
              <a:avLst/>
              <a:gdLst/>
              <a:ahLst/>
              <a:cxnLst/>
              <a:rect l="l" t="t" r="r" b="b"/>
              <a:pathLst>
                <a:path w="603250" h="6984">
                  <a:moveTo>
                    <a:pt x="0" y="6629"/>
                  </a:moveTo>
                  <a:lnTo>
                    <a:pt x="602970" y="0"/>
                  </a:lnTo>
                </a:path>
              </a:pathLst>
            </a:custGeom>
            <a:ln w="9144">
              <a:solidFill>
                <a:srgbClr val="000000"/>
              </a:solidFill>
            </a:ln>
          </p:spPr>
          <p:txBody>
            <a:bodyPr wrap="square" lIns="0" tIns="0" rIns="0" bIns="0" rtlCol="0"/>
            <a:lstStyle/>
            <a:p>
              <a:endParaRPr/>
            </a:p>
          </p:txBody>
        </p:sp>
        <p:sp>
          <p:nvSpPr>
            <p:cNvPr id="38" name="object 38"/>
            <p:cNvSpPr/>
            <p:nvPr/>
          </p:nvSpPr>
          <p:spPr>
            <a:xfrm>
              <a:off x="4024883" y="122529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39" name="object 39"/>
            <p:cNvSpPr/>
            <p:nvPr/>
          </p:nvSpPr>
          <p:spPr>
            <a:xfrm>
              <a:off x="4053839" y="1295400"/>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40" name="object 40"/>
            <p:cNvSpPr/>
            <p:nvPr/>
          </p:nvSpPr>
          <p:spPr>
            <a:xfrm>
              <a:off x="4024883" y="1219206"/>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1" name="object 41"/>
            <p:cNvSpPr/>
            <p:nvPr/>
          </p:nvSpPr>
          <p:spPr>
            <a:xfrm>
              <a:off x="4024883" y="1815083"/>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42" name="object 42"/>
            <p:cNvSpPr/>
            <p:nvPr/>
          </p:nvSpPr>
          <p:spPr>
            <a:xfrm>
              <a:off x="4025646"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43" name="object 43"/>
            <p:cNvSpPr/>
            <p:nvPr/>
          </p:nvSpPr>
          <p:spPr>
            <a:xfrm>
              <a:off x="4025646"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44" name="object 44"/>
            <p:cNvSpPr/>
            <p:nvPr/>
          </p:nvSpPr>
          <p:spPr>
            <a:xfrm>
              <a:off x="4025646"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45" name="object 45"/>
            <p:cNvSpPr/>
            <p:nvPr/>
          </p:nvSpPr>
          <p:spPr>
            <a:xfrm>
              <a:off x="4024883" y="1219200"/>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46" name="object 46"/>
            <p:cNvSpPr/>
            <p:nvPr/>
          </p:nvSpPr>
          <p:spPr>
            <a:xfrm>
              <a:off x="4024883" y="2398782"/>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47" name="object 47"/>
            <p:cNvSpPr/>
            <p:nvPr/>
          </p:nvSpPr>
          <p:spPr>
            <a:xfrm>
              <a:off x="4024883" y="2994659"/>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48" name="object 48"/>
            <p:cNvSpPr/>
            <p:nvPr/>
          </p:nvSpPr>
          <p:spPr>
            <a:xfrm>
              <a:off x="4024883" y="1219198"/>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49" name="object 49"/>
            <p:cNvSpPr/>
            <p:nvPr/>
          </p:nvSpPr>
          <p:spPr>
            <a:xfrm>
              <a:off x="4024883" y="2398778"/>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50" name="object 50"/>
            <p:cNvSpPr/>
            <p:nvPr/>
          </p:nvSpPr>
          <p:spPr>
            <a:xfrm>
              <a:off x="4024883" y="3578346"/>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grpSp>
      <p:grpSp>
        <p:nvGrpSpPr>
          <p:cNvPr id="51" name="object 51"/>
          <p:cNvGrpSpPr/>
          <p:nvPr/>
        </p:nvGrpSpPr>
        <p:grpSpPr>
          <a:xfrm>
            <a:off x="2456688" y="1211276"/>
            <a:ext cx="675640" cy="2969260"/>
            <a:chOff x="932688" y="914401"/>
            <a:chExt cx="675640" cy="2969260"/>
          </a:xfrm>
        </p:grpSpPr>
        <p:sp>
          <p:nvSpPr>
            <p:cNvPr id="52" name="object 52"/>
            <p:cNvSpPr/>
            <p:nvPr/>
          </p:nvSpPr>
          <p:spPr>
            <a:xfrm>
              <a:off x="932688" y="914401"/>
              <a:ext cx="675640" cy="2969260"/>
            </a:xfrm>
            <a:custGeom>
              <a:avLst/>
              <a:gdLst/>
              <a:ahLst/>
              <a:cxnLst/>
              <a:rect l="l" t="t" r="r" b="b"/>
              <a:pathLst>
                <a:path w="675640"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53" name="object 53"/>
            <p:cNvSpPr/>
            <p:nvPr/>
          </p:nvSpPr>
          <p:spPr>
            <a:xfrm>
              <a:off x="1078230" y="1021841"/>
              <a:ext cx="398145" cy="396240"/>
            </a:xfrm>
            <a:custGeom>
              <a:avLst/>
              <a:gdLst/>
              <a:ahLst/>
              <a:cxnLst/>
              <a:rect l="l" t="t" r="r" b="b"/>
              <a:pathLst>
                <a:path w="398144"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4" name="object 54"/>
            <p:cNvSpPr/>
            <p:nvPr/>
          </p:nvSpPr>
          <p:spPr>
            <a:xfrm>
              <a:off x="1078230" y="1611629"/>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5" name="object 55"/>
            <p:cNvSpPr/>
            <p:nvPr/>
          </p:nvSpPr>
          <p:spPr>
            <a:xfrm>
              <a:off x="1078230" y="219989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6" name="object 56"/>
            <p:cNvSpPr/>
            <p:nvPr/>
          </p:nvSpPr>
          <p:spPr>
            <a:xfrm>
              <a:off x="1078230" y="2789681"/>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7" name="object 57"/>
            <p:cNvSpPr/>
            <p:nvPr/>
          </p:nvSpPr>
          <p:spPr>
            <a:xfrm>
              <a:off x="1078230" y="3379469"/>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58" name="object 58"/>
          <p:cNvSpPr txBox="1"/>
          <p:nvPr/>
        </p:nvSpPr>
        <p:spPr>
          <a:xfrm>
            <a:off x="2663149" y="2504994"/>
            <a:ext cx="253365" cy="228909"/>
          </a:xfrm>
          <a:prstGeom prst="rect">
            <a:avLst/>
          </a:prstGeom>
        </p:spPr>
        <p:txBody>
          <a:bodyPr vert="horz" wrap="square" lIns="0" tIns="13335" rIns="0" bIns="0" rtlCol="0">
            <a:spAutoFit/>
          </a:bodyPr>
          <a:lstStyle/>
          <a:p>
            <a:pPr marL="38100">
              <a:spcBef>
                <a:spcPts val="105"/>
              </a:spcBef>
            </a:pPr>
            <a:r>
              <a:rPr sz="2100" spc="-37" baseline="-19841" dirty="0">
                <a:latin typeface="Cambria Math"/>
                <a:cs typeface="Cambria Math"/>
              </a:rPr>
              <a:t>ℎ</a:t>
            </a:r>
            <a:r>
              <a:rPr sz="1000" spc="-25" dirty="0">
                <a:latin typeface="Cambria Math"/>
                <a:cs typeface="Cambria Math"/>
              </a:rPr>
              <a:t>0</a:t>
            </a:r>
            <a:endParaRPr sz="1000">
              <a:latin typeface="Cambria Math"/>
              <a:cs typeface="Cambria Math"/>
            </a:endParaRPr>
          </a:p>
        </p:txBody>
      </p:sp>
      <p:sp>
        <p:nvSpPr>
          <p:cNvPr id="59" name="object 59"/>
          <p:cNvSpPr txBox="1"/>
          <p:nvPr/>
        </p:nvSpPr>
        <p:spPr>
          <a:xfrm>
            <a:off x="4136009" y="2534993"/>
            <a:ext cx="421005"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0" name="object 60"/>
          <p:cNvSpPr txBox="1"/>
          <p:nvPr/>
        </p:nvSpPr>
        <p:spPr>
          <a:xfrm>
            <a:off x="5230526" y="2524212"/>
            <a:ext cx="247015" cy="228909"/>
          </a:xfrm>
          <a:prstGeom prst="rect">
            <a:avLst/>
          </a:prstGeom>
        </p:spPr>
        <p:txBody>
          <a:bodyPr vert="horz" wrap="square" lIns="0" tIns="13335" rIns="0" bIns="0" rtlCol="0">
            <a:spAutoFit/>
          </a:bodyPr>
          <a:lstStyle/>
          <a:p>
            <a:pPr marL="38100">
              <a:spcBef>
                <a:spcPts val="105"/>
              </a:spcBef>
            </a:pPr>
            <a:r>
              <a:rPr sz="2100" spc="-75" baseline="-19841" dirty="0" err="1">
                <a:latin typeface="Cambria Math"/>
                <a:cs typeface="Cambria Math"/>
              </a:rPr>
              <a:t>ℎ</a:t>
            </a:r>
            <a:r>
              <a:rPr sz="1000" spc="-50" dirty="0">
                <a:latin typeface="Cambria Math"/>
                <a:cs typeface="Cambria Math"/>
              </a:rPr>
              <a:t>𝑟</a:t>
            </a:r>
            <a:endParaRPr sz="1000" dirty="0">
              <a:latin typeface="Cambria Math"/>
              <a:cs typeface="Cambria Math"/>
            </a:endParaRPr>
          </a:p>
        </p:txBody>
      </p:sp>
      <p:sp>
        <p:nvSpPr>
          <p:cNvPr id="61" name="object 61"/>
          <p:cNvSpPr txBox="1"/>
          <p:nvPr/>
        </p:nvSpPr>
        <p:spPr>
          <a:xfrm>
            <a:off x="3390530"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62" name="object 62"/>
          <p:cNvSpPr txBox="1"/>
          <p:nvPr/>
        </p:nvSpPr>
        <p:spPr>
          <a:xfrm>
            <a:off x="6137908" y="2511797"/>
            <a:ext cx="419734" cy="228909"/>
          </a:xfrm>
          <a:prstGeom prst="rect">
            <a:avLst/>
          </a:prstGeom>
        </p:spPr>
        <p:txBody>
          <a:bodyPr vert="horz" wrap="square" lIns="0" tIns="13335" rIns="0" bIns="0" rtlCol="0">
            <a:spAutoFit/>
          </a:bodyPr>
          <a:lstStyle/>
          <a:p>
            <a:pPr marL="38100">
              <a:spcBef>
                <a:spcPts val="105"/>
              </a:spcBef>
            </a:pPr>
            <a:r>
              <a:rPr sz="2100" spc="-30" baseline="-19841" dirty="0" err="1">
                <a:latin typeface="Cambria Math"/>
                <a:cs typeface="Cambria Math"/>
              </a:rPr>
              <a:t>ℎ</a:t>
            </a:r>
            <a:r>
              <a:rPr sz="1000" spc="-20" dirty="0">
                <a:latin typeface="Cambria Math"/>
                <a:cs typeface="Cambria Math"/>
              </a:rPr>
              <a:t>𝑟+1</a:t>
            </a:r>
            <a:endParaRPr sz="1000" dirty="0">
              <a:latin typeface="Cambria Math"/>
              <a:cs typeface="Cambria Math"/>
            </a:endParaRPr>
          </a:p>
        </p:txBody>
      </p:sp>
      <p:sp>
        <p:nvSpPr>
          <p:cNvPr id="63" name="object 63"/>
          <p:cNvSpPr txBox="1"/>
          <p:nvPr/>
        </p:nvSpPr>
        <p:spPr>
          <a:xfrm>
            <a:off x="6141947" y="1332912"/>
            <a:ext cx="455295" cy="828675"/>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25"/>
              </a:spcBef>
            </a:pPr>
            <a:endParaRPr sz="2500" dirty="0">
              <a:latin typeface="Cambria Math"/>
              <a:cs typeface="Cambria Math"/>
            </a:endParaRPr>
          </a:p>
          <a:p>
            <a:pPr marL="60325"/>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sp>
        <p:nvSpPr>
          <p:cNvPr id="64" name="object 64"/>
          <p:cNvSpPr txBox="1"/>
          <p:nvPr/>
        </p:nvSpPr>
        <p:spPr>
          <a:xfrm>
            <a:off x="6138749" y="3092078"/>
            <a:ext cx="445134" cy="816610"/>
          </a:xfrm>
          <a:prstGeom prst="rect">
            <a:avLst/>
          </a:prstGeom>
        </p:spPr>
        <p:txBody>
          <a:bodyPr vert="horz" wrap="square" lIns="0" tIns="13335" rIns="0" bIns="0" rtlCol="0">
            <a:spAutoFit/>
          </a:bodyPr>
          <a:lstStyle/>
          <a:p>
            <a:pPr marL="50800">
              <a:spcBef>
                <a:spcPts val="105"/>
              </a:spcBef>
            </a:pPr>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a:p>
            <a:pPr>
              <a:spcBef>
                <a:spcPts val="45"/>
              </a:spcBef>
            </a:pPr>
            <a:endParaRPr sz="2400" dirty="0">
              <a:latin typeface="Cambria Math"/>
              <a:cs typeface="Cambria Math"/>
            </a:endParaRPr>
          </a:p>
          <a:p>
            <a:pPr marL="50800"/>
            <a:r>
              <a:rPr sz="2100" spc="-15" baseline="-19841" dirty="0" err="1">
                <a:latin typeface="Cambria Math"/>
                <a:cs typeface="Cambria Math"/>
              </a:rPr>
              <a:t>ℎ</a:t>
            </a:r>
            <a:r>
              <a:rPr sz="1000" spc="-10" dirty="0">
                <a:latin typeface="Cambria Math"/>
                <a:cs typeface="Cambria Math"/>
              </a:rPr>
              <a:t>𝑟+1</a:t>
            </a:r>
            <a:endParaRPr sz="1000" dirty="0">
              <a:latin typeface="Cambria Math"/>
              <a:cs typeface="Cambria Math"/>
            </a:endParaRPr>
          </a:p>
        </p:txBody>
      </p:sp>
      <p:grpSp>
        <p:nvGrpSpPr>
          <p:cNvPr id="65" name="object 65"/>
          <p:cNvGrpSpPr/>
          <p:nvPr/>
        </p:nvGrpSpPr>
        <p:grpSpPr>
          <a:xfrm>
            <a:off x="6536436" y="1211278"/>
            <a:ext cx="1146175" cy="2969260"/>
            <a:chOff x="5012435" y="914403"/>
            <a:chExt cx="1146175" cy="2969260"/>
          </a:xfrm>
        </p:grpSpPr>
        <p:sp>
          <p:nvSpPr>
            <p:cNvPr id="66" name="object 66"/>
            <p:cNvSpPr/>
            <p:nvPr/>
          </p:nvSpPr>
          <p:spPr>
            <a:xfrm>
              <a:off x="5481827" y="914403"/>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7" name="object 67"/>
            <p:cNvSpPr/>
            <p:nvPr/>
          </p:nvSpPr>
          <p:spPr>
            <a:xfrm>
              <a:off x="5628893" y="1021841"/>
              <a:ext cx="398145" cy="396240"/>
            </a:xfrm>
            <a:custGeom>
              <a:avLst/>
              <a:gdLst/>
              <a:ahLst/>
              <a:cxnLst/>
              <a:rect l="l" t="t" r="r" b="b"/>
              <a:pathLst>
                <a:path w="398145" h="396240">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8" name="object 68"/>
            <p:cNvSpPr/>
            <p:nvPr/>
          </p:nvSpPr>
          <p:spPr>
            <a:xfrm>
              <a:off x="5628893" y="1611629"/>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9" name="object 69"/>
            <p:cNvSpPr/>
            <p:nvPr/>
          </p:nvSpPr>
          <p:spPr>
            <a:xfrm>
              <a:off x="5628893" y="219989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70"/>
            <p:cNvSpPr/>
            <p:nvPr/>
          </p:nvSpPr>
          <p:spPr>
            <a:xfrm>
              <a:off x="5628893" y="2789681"/>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71"/>
            <p:cNvSpPr/>
            <p:nvPr/>
          </p:nvSpPr>
          <p:spPr>
            <a:xfrm>
              <a:off x="5628893" y="3379469"/>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2" name="object 72"/>
            <p:cNvSpPr/>
            <p:nvPr/>
          </p:nvSpPr>
          <p:spPr>
            <a:xfrm>
              <a:off x="5025389" y="1219958"/>
              <a:ext cx="603250" cy="6985"/>
            </a:xfrm>
            <a:custGeom>
              <a:avLst/>
              <a:gdLst/>
              <a:ahLst/>
              <a:cxnLst/>
              <a:rect l="l" t="t" r="r" b="b"/>
              <a:pathLst>
                <a:path w="603250" h="6984">
                  <a:moveTo>
                    <a:pt x="0" y="6629"/>
                  </a:moveTo>
                  <a:lnTo>
                    <a:pt x="602970" y="0"/>
                  </a:lnTo>
                </a:path>
              </a:pathLst>
            </a:custGeom>
            <a:ln w="25908">
              <a:solidFill>
                <a:srgbClr val="4F81BD"/>
              </a:solidFill>
            </a:ln>
          </p:spPr>
          <p:txBody>
            <a:bodyPr wrap="square" lIns="0" tIns="0" rIns="0" bIns="0" rtlCol="0"/>
            <a:lstStyle/>
            <a:p>
              <a:endParaRPr/>
            </a:p>
          </p:txBody>
        </p:sp>
        <p:sp>
          <p:nvSpPr>
            <p:cNvPr id="73" name="object 73"/>
            <p:cNvSpPr/>
            <p:nvPr/>
          </p:nvSpPr>
          <p:spPr>
            <a:xfrm>
              <a:off x="5025389" y="1226057"/>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4" name="object 74"/>
            <p:cNvSpPr/>
            <p:nvPr/>
          </p:nvSpPr>
          <p:spPr>
            <a:xfrm>
              <a:off x="5055869" y="1296161"/>
              <a:ext cx="573405" cy="2282825"/>
            </a:xfrm>
            <a:custGeom>
              <a:avLst/>
              <a:gdLst/>
              <a:ahLst/>
              <a:cxnLst/>
              <a:rect l="l" t="t" r="r" b="b"/>
              <a:pathLst>
                <a:path w="573404" h="2282825">
                  <a:moveTo>
                    <a:pt x="0" y="0"/>
                  </a:moveTo>
                  <a:lnTo>
                    <a:pt x="573151" y="2282685"/>
                  </a:lnTo>
                </a:path>
              </a:pathLst>
            </a:custGeom>
            <a:ln w="25908">
              <a:solidFill>
                <a:srgbClr val="4F81BD"/>
              </a:solidFill>
            </a:ln>
          </p:spPr>
          <p:txBody>
            <a:bodyPr wrap="square" lIns="0" tIns="0" rIns="0" bIns="0" rtlCol="0"/>
            <a:lstStyle/>
            <a:p>
              <a:endParaRPr/>
            </a:p>
          </p:txBody>
        </p:sp>
        <p:sp>
          <p:nvSpPr>
            <p:cNvPr id="75" name="object 75"/>
            <p:cNvSpPr/>
            <p:nvPr/>
          </p:nvSpPr>
          <p:spPr>
            <a:xfrm>
              <a:off x="5025389" y="121996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76" name="object 76"/>
            <p:cNvSpPr/>
            <p:nvPr/>
          </p:nvSpPr>
          <p:spPr>
            <a:xfrm>
              <a:off x="5025389" y="1815845"/>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25908">
              <a:solidFill>
                <a:srgbClr val="4F81BD"/>
              </a:solidFill>
            </a:ln>
          </p:spPr>
          <p:txBody>
            <a:bodyPr wrap="square" lIns="0" tIns="0" rIns="0" bIns="0" rtlCol="0"/>
            <a:lstStyle/>
            <a:p>
              <a:endParaRPr/>
            </a:p>
          </p:txBody>
        </p:sp>
        <p:sp>
          <p:nvSpPr>
            <p:cNvPr id="77" name="object 77"/>
            <p:cNvSpPr/>
            <p:nvPr/>
          </p:nvSpPr>
          <p:spPr>
            <a:xfrm>
              <a:off x="5025389" y="1219965"/>
              <a:ext cx="603250" cy="1186180"/>
            </a:xfrm>
            <a:custGeom>
              <a:avLst/>
              <a:gdLst/>
              <a:ahLst/>
              <a:cxnLst/>
              <a:rect l="l" t="t" r="r" b="b"/>
              <a:pathLst>
                <a:path w="603250" h="1186180">
                  <a:moveTo>
                    <a:pt x="0" y="1186065"/>
                  </a:moveTo>
                  <a:lnTo>
                    <a:pt x="602970" y="0"/>
                  </a:lnTo>
                </a:path>
                <a:path w="603250" h="1186180">
                  <a:moveTo>
                    <a:pt x="0" y="1186065"/>
                  </a:moveTo>
                  <a:lnTo>
                    <a:pt x="602970" y="589724"/>
                  </a:lnTo>
                </a:path>
              </a:pathLst>
            </a:custGeom>
            <a:ln w="25908">
              <a:solidFill>
                <a:srgbClr val="4F81BD"/>
              </a:solidFill>
            </a:ln>
          </p:spPr>
          <p:txBody>
            <a:bodyPr wrap="square" lIns="0" tIns="0" rIns="0" bIns="0" rtlCol="0"/>
            <a:lstStyle/>
            <a:p>
              <a:endParaRPr/>
            </a:p>
          </p:txBody>
        </p:sp>
        <p:sp>
          <p:nvSpPr>
            <p:cNvPr id="78" name="object 78"/>
            <p:cNvSpPr/>
            <p:nvPr/>
          </p:nvSpPr>
          <p:spPr>
            <a:xfrm>
              <a:off x="5025389" y="2399534"/>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sp>
          <p:nvSpPr>
            <p:cNvPr id="79" name="object 79"/>
            <p:cNvSpPr/>
            <p:nvPr/>
          </p:nvSpPr>
          <p:spPr>
            <a:xfrm>
              <a:off x="5025389" y="2405633"/>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25908">
              <a:solidFill>
                <a:srgbClr val="4F81BD"/>
              </a:solidFill>
            </a:ln>
          </p:spPr>
          <p:txBody>
            <a:bodyPr wrap="square" lIns="0" tIns="0" rIns="0" bIns="0" rtlCol="0"/>
            <a:lstStyle/>
            <a:p>
              <a:endParaRPr/>
            </a:p>
          </p:txBody>
        </p:sp>
        <p:sp>
          <p:nvSpPr>
            <p:cNvPr id="80" name="object 80"/>
            <p:cNvSpPr/>
            <p:nvPr/>
          </p:nvSpPr>
          <p:spPr>
            <a:xfrm>
              <a:off x="5025389" y="1219961"/>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25908">
              <a:solidFill>
                <a:srgbClr val="4F81BD"/>
              </a:solidFill>
            </a:ln>
          </p:spPr>
          <p:txBody>
            <a:bodyPr wrap="square" lIns="0" tIns="0" rIns="0" bIns="0" rtlCol="0"/>
            <a:lstStyle/>
            <a:p>
              <a:endParaRPr/>
            </a:p>
          </p:txBody>
        </p:sp>
        <p:sp>
          <p:nvSpPr>
            <p:cNvPr id="81" name="object 81"/>
            <p:cNvSpPr/>
            <p:nvPr/>
          </p:nvSpPr>
          <p:spPr>
            <a:xfrm>
              <a:off x="5025389" y="2399544"/>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25908">
              <a:solidFill>
                <a:srgbClr val="4F81BD"/>
              </a:solidFill>
            </a:ln>
          </p:spPr>
          <p:txBody>
            <a:bodyPr wrap="square" lIns="0" tIns="0" rIns="0" bIns="0" rtlCol="0"/>
            <a:lstStyle/>
            <a:p>
              <a:endParaRPr/>
            </a:p>
          </p:txBody>
        </p:sp>
        <p:sp>
          <p:nvSpPr>
            <p:cNvPr id="82" name="object 82"/>
            <p:cNvSpPr/>
            <p:nvPr/>
          </p:nvSpPr>
          <p:spPr>
            <a:xfrm>
              <a:off x="5025389" y="2995421"/>
              <a:ext cx="603250" cy="583565"/>
            </a:xfrm>
            <a:custGeom>
              <a:avLst/>
              <a:gdLst/>
              <a:ahLst/>
              <a:cxnLst/>
              <a:rect l="l" t="t" r="r" b="b"/>
              <a:pathLst>
                <a:path w="603250" h="583564">
                  <a:moveTo>
                    <a:pt x="0" y="0"/>
                  </a:moveTo>
                  <a:lnTo>
                    <a:pt x="602970" y="583095"/>
                  </a:lnTo>
                </a:path>
              </a:pathLst>
            </a:custGeom>
            <a:ln w="25908">
              <a:solidFill>
                <a:srgbClr val="4F81BD"/>
              </a:solidFill>
            </a:ln>
          </p:spPr>
          <p:txBody>
            <a:bodyPr wrap="square" lIns="0" tIns="0" rIns="0" bIns="0" rtlCol="0"/>
            <a:lstStyle/>
            <a:p>
              <a:endParaRPr/>
            </a:p>
          </p:txBody>
        </p:sp>
        <p:sp>
          <p:nvSpPr>
            <p:cNvPr id="83" name="object 83"/>
            <p:cNvSpPr/>
            <p:nvPr/>
          </p:nvSpPr>
          <p:spPr>
            <a:xfrm>
              <a:off x="5025389" y="1219960"/>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25908">
              <a:solidFill>
                <a:srgbClr val="4F81BD"/>
              </a:solidFill>
            </a:ln>
          </p:spPr>
          <p:txBody>
            <a:bodyPr wrap="square" lIns="0" tIns="0" rIns="0" bIns="0" rtlCol="0"/>
            <a:lstStyle/>
            <a:p>
              <a:endParaRPr/>
            </a:p>
          </p:txBody>
        </p:sp>
        <p:sp>
          <p:nvSpPr>
            <p:cNvPr id="84" name="object 84"/>
            <p:cNvSpPr/>
            <p:nvPr/>
          </p:nvSpPr>
          <p:spPr>
            <a:xfrm>
              <a:off x="5025389" y="239954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25908">
              <a:solidFill>
                <a:srgbClr val="4F81BD"/>
              </a:solidFill>
            </a:ln>
          </p:spPr>
          <p:txBody>
            <a:bodyPr wrap="square" lIns="0" tIns="0" rIns="0" bIns="0" rtlCol="0"/>
            <a:lstStyle/>
            <a:p>
              <a:endParaRPr/>
            </a:p>
          </p:txBody>
        </p:sp>
        <p:sp>
          <p:nvSpPr>
            <p:cNvPr id="85" name="object 85"/>
            <p:cNvSpPr/>
            <p:nvPr/>
          </p:nvSpPr>
          <p:spPr>
            <a:xfrm>
              <a:off x="5025389" y="3579108"/>
              <a:ext cx="603250" cy="6985"/>
            </a:xfrm>
            <a:custGeom>
              <a:avLst/>
              <a:gdLst/>
              <a:ahLst/>
              <a:cxnLst/>
              <a:rect l="l" t="t" r="r" b="b"/>
              <a:pathLst>
                <a:path w="603250" h="6985">
                  <a:moveTo>
                    <a:pt x="0" y="6629"/>
                  </a:moveTo>
                  <a:lnTo>
                    <a:pt x="602970" y="0"/>
                  </a:lnTo>
                </a:path>
              </a:pathLst>
            </a:custGeom>
            <a:ln w="25908">
              <a:solidFill>
                <a:srgbClr val="4F81BD"/>
              </a:solidFill>
            </a:ln>
          </p:spPr>
          <p:txBody>
            <a:bodyPr wrap="square" lIns="0" tIns="0" rIns="0" bIns="0" rtlCol="0"/>
            <a:lstStyle/>
            <a:p>
              <a:endParaRPr/>
            </a:p>
          </p:txBody>
        </p:sp>
      </p:grpSp>
      <p:grpSp>
        <p:nvGrpSpPr>
          <p:cNvPr id="86" name="object 86"/>
          <p:cNvGrpSpPr/>
          <p:nvPr/>
        </p:nvGrpSpPr>
        <p:grpSpPr>
          <a:xfrm>
            <a:off x="8444483" y="2311605"/>
            <a:ext cx="675640" cy="751840"/>
            <a:chOff x="6920483" y="2014730"/>
            <a:chExt cx="675640" cy="751840"/>
          </a:xfrm>
        </p:grpSpPr>
        <p:sp>
          <p:nvSpPr>
            <p:cNvPr id="87" name="object 87"/>
            <p:cNvSpPr/>
            <p:nvPr/>
          </p:nvSpPr>
          <p:spPr>
            <a:xfrm>
              <a:off x="6920483" y="2014730"/>
              <a:ext cx="675640" cy="751840"/>
            </a:xfrm>
            <a:custGeom>
              <a:avLst/>
              <a:gdLst/>
              <a:ahLst/>
              <a:cxnLst/>
              <a:rect l="l" t="t" r="r" b="b"/>
              <a:pathLst>
                <a:path w="675640" h="751839">
                  <a:moveTo>
                    <a:pt x="562610" y="0"/>
                  </a:moveTo>
                  <a:lnTo>
                    <a:pt x="112522" y="0"/>
                  </a:lnTo>
                  <a:lnTo>
                    <a:pt x="68724" y="8842"/>
                  </a:lnTo>
                  <a:lnTo>
                    <a:pt x="32958" y="32958"/>
                  </a:lnTo>
                  <a:lnTo>
                    <a:pt x="8842" y="68724"/>
                  </a:lnTo>
                  <a:lnTo>
                    <a:pt x="0" y="112522"/>
                  </a:lnTo>
                  <a:lnTo>
                    <a:pt x="0" y="638810"/>
                  </a:lnTo>
                  <a:lnTo>
                    <a:pt x="8842" y="682607"/>
                  </a:lnTo>
                  <a:lnTo>
                    <a:pt x="32958" y="718373"/>
                  </a:lnTo>
                  <a:lnTo>
                    <a:pt x="68724" y="742489"/>
                  </a:lnTo>
                  <a:lnTo>
                    <a:pt x="112522" y="751332"/>
                  </a:lnTo>
                  <a:lnTo>
                    <a:pt x="562610" y="751332"/>
                  </a:lnTo>
                  <a:lnTo>
                    <a:pt x="606407" y="742489"/>
                  </a:lnTo>
                  <a:lnTo>
                    <a:pt x="642173" y="718373"/>
                  </a:lnTo>
                  <a:lnTo>
                    <a:pt x="666289" y="682607"/>
                  </a:lnTo>
                  <a:lnTo>
                    <a:pt x="675132" y="6388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8" name="object 88"/>
            <p:cNvSpPr/>
            <p:nvPr/>
          </p:nvSpPr>
          <p:spPr>
            <a:xfrm>
              <a:off x="7067549" y="2207513"/>
              <a:ext cx="396240" cy="398145"/>
            </a:xfrm>
            <a:custGeom>
              <a:avLst/>
              <a:gdLst/>
              <a:ahLst/>
              <a:cxnLst/>
              <a:rect l="l" t="t" r="r" b="b"/>
              <a:pathLst>
                <a:path w="396240"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grpSp>
      <p:sp>
        <p:nvSpPr>
          <p:cNvPr id="89" name="object 89"/>
          <p:cNvSpPr txBox="1"/>
          <p:nvPr/>
        </p:nvSpPr>
        <p:spPr>
          <a:xfrm>
            <a:off x="7916235" y="2336981"/>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90" name="object 90"/>
          <p:cNvSpPr txBox="1"/>
          <p:nvPr/>
        </p:nvSpPr>
        <p:spPr>
          <a:xfrm>
            <a:off x="8720325" y="2575625"/>
            <a:ext cx="120650" cy="228909"/>
          </a:xfrm>
          <a:prstGeom prst="rect">
            <a:avLst/>
          </a:prstGeom>
        </p:spPr>
        <p:txBody>
          <a:bodyPr vert="horz" wrap="square" lIns="0" tIns="13335" rIns="0" bIns="0" rtlCol="0">
            <a:spAutoFit/>
          </a:bodyPr>
          <a:lstStyle/>
          <a:p>
            <a:pPr marL="12700">
              <a:spcBef>
                <a:spcPts val="105"/>
              </a:spcBef>
            </a:pPr>
            <a:r>
              <a:rPr sz="1400" spc="-400" dirty="0">
                <a:latin typeface="Cambria Math"/>
                <a:cs typeface="Cambria Math"/>
              </a:rPr>
              <a:t>𝑜</a:t>
            </a:r>
            <a:endParaRPr sz="1400" dirty="0">
              <a:latin typeface="Cambria Math"/>
              <a:cs typeface="Cambria Math"/>
            </a:endParaRPr>
          </a:p>
        </p:txBody>
      </p:sp>
      <p:pic>
        <p:nvPicPr>
          <p:cNvPr id="91" name="object 91"/>
          <p:cNvPicPr/>
          <p:nvPr/>
        </p:nvPicPr>
        <p:blipFill>
          <a:blip r:embed="rId2" cstate="print"/>
          <a:stretch>
            <a:fillRect/>
          </a:stretch>
        </p:blipFill>
        <p:spPr>
          <a:xfrm>
            <a:off x="2034551" y="4569498"/>
            <a:ext cx="8122897" cy="1513209"/>
          </a:xfrm>
          <a:prstGeom prst="rect">
            <a:avLst/>
          </a:prstGeom>
        </p:spPr>
      </p:pic>
      <p:grpSp>
        <p:nvGrpSpPr>
          <p:cNvPr id="92" name="object 92"/>
          <p:cNvGrpSpPr/>
          <p:nvPr/>
        </p:nvGrpSpPr>
        <p:grpSpPr>
          <a:xfrm>
            <a:off x="8999218" y="2538556"/>
            <a:ext cx="786130" cy="313055"/>
            <a:chOff x="7475218" y="2241680"/>
            <a:chExt cx="786130" cy="313055"/>
          </a:xfrm>
        </p:grpSpPr>
        <p:sp>
          <p:nvSpPr>
            <p:cNvPr id="93" name="object 93"/>
            <p:cNvSpPr/>
            <p:nvPr/>
          </p:nvSpPr>
          <p:spPr>
            <a:xfrm>
              <a:off x="8028472" y="2241680"/>
              <a:ext cx="233045" cy="273050"/>
            </a:xfrm>
            <a:custGeom>
              <a:avLst/>
              <a:gdLst/>
              <a:ahLst/>
              <a:cxnLst/>
              <a:rect l="l" t="t" r="r" b="b"/>
              <a:pathLst>
                <a:path w="233045" h="273050">
                  <a:moveTo>
                    <a:pt x="150799" y="272659"/>
                  </a:moveTo>
                  <a:lnTo>
                    <a:pt x="136271" y="271714"/>
                  </a:lnTo>
                  <a:lnTo>
                    <a:pt x="121889" y="269222"/>
                  </a:lnTo>
                  <a:lnTo>
                    <a:pt x="107508" y="265698"/>
                  </a:lnTo>
                  <a:lnTo>
                    <a:pt x="92980" y="261659"/>
                  </a:lnTo>
                  <a:lnTo>
                    <a:pt x="77182" y="257521"/>
                  </a:lnTo>
                  <a:lnTo>
                    <a:pt x="63875" y="254488"/>
                  </a:lnTo>
                  <a:lnTo>
                    <a:pt x="51446" y="252487"/>
                  </a:lnTo>
                  <a:lnTo>
                    <a:pt x="38285" y="251444"/>
                  </a:lnTo>
                  <a:lnTo>
                    <a:pt x="29691" y="260873"/>
                  </a:lnTo>
                  <a:lnTo>
                    <a:pt x="28909" y="261659"/>
                  </a:lnTo>
                  <a:lnTo>
                    <a:pt x="22659" y="264802"/>
                  </a:lnTo>
                  <a:lnTo>
                    <a:pt x="12501" y="271088"/>
                  </a:lnTo>
                  <a:lnTo>
                    <a:pt x="4688" y="272659"/>
                  </a:lnTo>
                  <a:lnTo>
                    <a:pt x="781" y="272659"/>
                  </a:lnTo>
                  <a:lnTo>
                    <a:pt x="0" y="271088"/>
                  </a:lnTo>
                  <a:lnTo>
                    <a:pt x="0" y="268730"/>
                  </a:lnTo>
                  <a:lnTo>
                    <a:pt x="3906" y="261659"/>
                  </a:lnTo>
                  <a:lnTo>
                    <a:pt x="14064" y="253015"/>
                  </a:lnTo>
                  <a:lnTo>
                    <a:pt x="18398" y="247196"/>
                  </a:lnTo>
                  <a:lnTo>
                    <a:pt x="38176" y="211664"/>
                  </a:lnTo>
                  <a:lnTo>
                    <a:pt x="52350" y="166581"/>
                  </a:lnTo>
                  <a:lnTo>
                    <a:pt x="59577" y="139190"/>
                  </a:lnTo>
                  <a:lnTo>
                    <a:pt x="70907" y="104211"/>
                  </a:lnTo>
                  <a:lnTo>
                    <a:pt x="86631" y="68791"/>
                  </a:lnTo>
                  <a:lnTo>
                    <a:pt x="133256" y="18232"/>
                  </a:lnTo>
                  <a:lnTo>
                    <a:pt x="175717" y="1068"/>
                  </a:lnTo>
                  <a:lnTo>
                    <a:pt x="188304" y="0"/>
                  </a:lnTo>
                  <a:lnTo>
                    <a:pt x="202087" y="2651"/>
                  </a:lnTo>
                  <a:lnTo>
                    <a:pt x="211842" y="10018"/>
                  </a:lnTo>
                  <a:lnTo>
                    <a:pt x="217641" y="21215"/>
                  </a:lnTo>
                  <a:lnTo>
                    <a:pt x="219558" y="35359"/>
                  </a:lnTo>
                  <a:lnTo>
                    <a:pt x="218959" y="45132"/>
                  </a:lnTo>
                  <a:lnTo>
                    <a:pt x="189293" y="69994"/>
                  </a:lnTo>
                  <a:lnTo>
                    <a:pt x="183616" y="61289"/>
                  </a:lnTo>
                  <a:lnTo>
                    <a:pt x="183616" y="54217"/>
                  </a:lnTo>
                  <a:lnTo>
                    <a:pt x="183091" y="46986"/>
                  </a:lnTo>
                  <a:lnTo>
                    <a:pt x="180002" y="36439"/>
                  </a:lnTo>
                  <a:lnTo>
                    <a:pt x="172079" y="26924"/>
                  </a:lnTo>
                  <a:lnTo>
                    <a:pt x="157050" y="22787"/>
                  </a:lnTo>
                  <a:lnTo>
                    <a:pt x="144548" y="22787"/>
                  </a:lnTo>
                  <a:lnTo>
                    <a:pt x="142204" y="26715"/>
                  </a:lnTo>
                  <a:lnTo>
                    <a:pt x="137516" y="31430"/>
                  </a:lnTo>
                  <a:lnTo>
                    <a:pt x="108314" y="82996"/>
                  </a:lnTo>
                  <a:lnTo>
                    <a:pt x="86729" y="154009"/>
                  </a:lnTo>
                  <a:lnTo>
                    <a:pt x="82724" y="169994"/>
                  </a:lnTo>
                  <a:lnTo>
                    <a:pt x="76962" y="187600"/>
                  </a:lnTo>
                  <a:lnTo>
                    <a:pt x="68270" y="207269"/>
                  </a:lnTo>
                  <a:lnTo>
                    <a:pt x="55475" y="229442"/>
                  </a:lnTo>
                  <a:lnTo>
                    <a:pt x="60163" y="228657"/>
                  </a:lnTo>
                  <a:lnTo>
                    <a:pt x="65633" y="227871"/>
                  </a:lnTo>
                  <a:lnTo>
                    <a:pt x="70321" y="227871"/>
                  </a:lnTo>
                  <a:lnTo>
                    <a:pt x="110536" y="234501"/>
                  </a:lnTo>
                  <a:lnTo>
                    <a:pt x="137541" y="242248"/>
                  </a:lnTo>
                  <a:lnTo>
                    <a:pt x="153143" y="246238"/>
                  </a:lnTo>
                  <a:lnTo>
                    <a:pt x="167574" y="248902"/>
                  </a:lnTo>
                  <a:lnTo>
                    <a:pt x="181272" y="249872"/>
                  </a:lnTo>
                  <a:lnTo>
                    <a:pt x="187523" y="249872"/>
                  </a:lnTo>
                  <a:lnTo>
                    <a:pt x="192211" y="242800"/>
                  </a:lnTo>
                  <a:lnTo>
                    <a:pt x="193773" y="239657"/>
                  </a:lnTo>
                  <a:lnTo>
                    <a:pt x="196117" y="234157"/>
                  </a:lnTo>
                  <a:lnTo>
                    <a:pt x="198461" y="227085"/>
                  </a:lnTo>
                  <a:lnTo>
                    <a:pt x="199243" y="225513"/>
                  </a:lnTo>
                  <a:lnTo>
                    <a:pt x="209400" y="218442"/>
                  </a:lnTo>
                  <a:lnTo>
                    <a:pt x="215651" y="214513"/>
                  </a:lnTo>
                  <a:lnTo>
                    <a:pt x="224246" y="209798"/>
                  </a:lnTo>
                  <a:lnTo>
                    <a:pt x="232841" y="209798"/>
                  </a:lnTo>
                  <a:lnTo>
                    <a:pt x="232841" y="213727"/>
                  </a:lnTo>
                  <a:lnTo>
                    <a:pt x="230497" y="223156"/>
                  </a:lnTo>
                  <a:lnTo>
                    <a:pt x="223464" y="233371"/>
                  </a:lnTo>
                  <a:lnTo>
                    <a:pt x="211012" y="246471"/>
                  </a:lnTo>
                  <a:lnTo>
                    <a:pt x="193578" y="259203"/>
                  </a:lnTo>
                  <a:lnTo>
                    <a:pt x="172921" y="268841"/>
                  </a:lnTo>
                  <a:lnTo>
                    <a:pt x="150799" y="272659"/>
                  </a:lnTo>
                  <a:close/>
                </a:path>
              </a:pathLst>
            </a:custGeom>
            <a:solidFill>
              <a:srgbClr val="000000"/>
            </a:solidFill>
          </p:spPr>
          <p:txBody>
            <a:bodyPr wrap="square" lIns="0" tIns="0" rIns="0" bIns="0" rtlCol="0"/>
            <a:lstStyle/>
            <a:p>
              <a:endParaRPr/>
            </a:p>
          </p:txBody>
        </p:sp>
        <p:pic>
          <p:nvPicPr>
            <p:cNvPr id="94" name="object 94"/>
            <p:cNvPicPr/>
            <p:nvPr/>
          </p:nvPicPr>
          <p:blipFill>
            <a:blip r:embed="rId3" cstate="print"/>
            <a:stretch>
              <a:fillRect/>
            </a:stretch>
          </p:blipFill>
          <p:spPr>
            <a:xfrm>
              <a:off x="7475218" y="2304287"/>
              <a:ext cx="684275" cy="249935"/>
            </a:xfrm>
            <a:prstGeom prst="rect">
              <a:avLst/>
            </a:prstGeom>
          </p:spPr>
        </p:pic>
        <p:sp>
          <p:nvSpPr>
            <p:cNvPr id="95" name="object 95"/>
            <p:cNvSpPr/>
            <p:nvPr/>
          </p:nvSpPr>
          <p:spPr>
            <a:xfrm>
              <a:off x="7661139" y="2406717"/>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96" name="object 96"/>
            <p:cNvSpPr/>
            <p:nvPr/>
          </p:nvSpPr>
          <p:spPr>
            <a:xfrm>
              <a:off x="7596378" y="2368079"/>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grpSp>
      <p:sp>
        <p:nvSpPr>
          <p:cNvPr id="97" name="object 97"/>
          <p:cNvSpPr/>
          <p:nvPr/>
        </p:nvSpPr>
        <p:spPr>
          <a:xfrm>
            <a:off x="9835312" y="2521267"/>
            <a:ext cx="666750" cy="375920"/>
          </a:xfrm>
          <a:custGeom>
            <a:avLst/>
            <a:gdLst/>
            <a:ahLst/>
            <a:cxnLst/>
            <a:rect l="l" t="t" r="r" b="b"/>
            <a:pathLst>
              <a:path w="666750" h="375919">
                <a:moveTo>
                  <a:pt x="86728" y="1574"/>
                </a:moveTo>
                <a:lnTo>
                  <a:pt x="85166" y="12"/>
                </a:lnTo>
                <a:lnTo>
                  <a:pt x="82829" y="12"/>
                </a:lnTo>
                <a:lnTo>
                  <a:pt x="41846" y="42113"/>
                </a:lnTo>
                <a:lnTo>
                  <a:pt x="11874" y="104495"/>
                </a:lnTo>
                <a:lnTo>
                  <a:pt x="1028" y="162483"/>
                </a:lnTo>
                <a:lnTo>
                  <a:pt x="0" y="187807"/>
                </a:lnTo>
                <a:lnTo>
                  <a:pt x="1054" y="212725"/>
                </a:lnTo>
                <a:lnTo>
                  <a:pt x="12522" y="272884"/>
                </a:lnTo>
                <a:lnTo>
                  <a:pt x="42824" y="335495"/>
                </a:lnTo>
                <a:lnTo>
                  <a:pt x="75552" y="371068"/>
                </a:lnTo>
                <a:lnTo>
                  <a:pt x="82829" y="375602"/>
                </a:lnTo>
                <a:lnTo>
                  <a:pt x="85166" y="375602"/>
                </a:lnTo>
                <a:lnTo>
                  <a:pt x="86728" y="374815"/>
                </a:lnTo>
                <a:lnTo>
                  <a:pt x="86728" y="370103"/>
                </a:lnTo>
                <a:lnTo>
                  <a:pt x="80479" y="363816"/>
                </a:lnTo>
                <a:lnTo>
                  <a:pt x="51549" y="324485"/>
                </a:lnTo>
                <a:lnTo>
                  <a:pt x="33604" y="279641"/>
                </a:lnTo>
                <a:lnTo>
                  <a:pt x="24447" y="232879"/>
                </a:lnTo>
                <a:lnTo>
                  <a:pt x="21882" y="187807"/>
                </a:lnTo>
                <a:lnTo>
                  <a:pt x="24803" y="139179"/>
                </a:lnTo>
                <a:lnTo>
                  <a:pt x="34671" y="92240"/>
                </a:lnTo>
                <a:lnTo>
                  <a:pt x="53200" y="48691"/>
                </a:lnTo>
                <a:lnTo>
                  <a:pt x="82042" y="10223"/>
                </a:lnTo>
                <a:lnTo>
                  <a:pt x="86728" y="5511"/>
                </a:lnTo>
                <a:lnTo>
                  <a:pt x="86728" y="1574"/>
                </a:lnTo>
                <a:close/>
              </a:path>
              <a:path w="666750" h="375919">
                <a:moveTo>
                  <a:pt x="543039" y="24371"/>
                </a:moveTo>
                <a:lnTo>
                  <a:pt x="534949" y="24485"/>
                </a:lnTo>
                <a:lnTo>
                  <a:pt x="525754" y="24752"/>
                </a:lnTo>
                <a:lnTo>
                  <a:pt x="515239" y="25031"/>
                </a:lnTo>
                <a:lnTo>
                  <a:pt x="503186" y="25146"/>
                </a:lnTo>
                <a:lnTo>
                  <a:pt x="491185" y="25133"/>
                </a:lnTo>
                <a:lnTo>
                  <a:pt x="477507" y="25057"/>
                </a:lnTo>
                <a:lnTo>
                  <a:pt x="463969" y="24815"/>
                </a:lnTo>
                <a:lnTo>
                  <a:pt x="452399" y="24371"/>
                </a:lnTo>
                <a:lnTo>
                  <a:pt x="452399" y="41656"/>
                </a:lnTo>
                <a:lnTo>
                  <a:pt x="460806" y="41719"/>
                </a:lnTo>
                <a:lnTo>
                  <a:pt x="470954" y="42240"/>
                </a:lnTo>
                <a:lnTo>
                  <a:pt x="481406" y="43637"/>
                </a:lnTo>
                <a:lnTo>
                  <a:pt x="490689" y="46367"/>
                </a:lnTo>
                <a:lnTo>
                  <a:pt x="426618" y="213728"/>
                </a:lnTo>
                <a:lnTo>
                  <a:pt x="360210" y="41656"/>
                </a:lnTo>
                <a:lnTo>
                  <a:pt x="396151" y="41656"/>
                </a:lnTo>
                <a:lnTo>
                  <a:pt x="396151" y="24371"/>
                </a:lnTo>
                <a:lnTo>
                  <a:pt x="382270" y="24815"/>
                </a:lnTo>
                <a:lnTo>
                  <a:pt x="364210" y="25057"/>
                </a:lnTo>
                <a:lnTo>
                  <a:pt x="345706" y="25133"/>
                </a:lnTo>
                <a:lnTo>
                  <a:pt x="330517" y="25146"/>
                </a:lnTo>
                <a:lnTo>
                  <a:pt x="317538" y="25133"/>
                </a:lnTo>
                <a:lnTo>
                  <a:pt x="301701" y="25057"/>
                </a:lnTo>
                <a:lnTo>
                  <a:pt x="286016" y="24815"/>
                </a:lnTo>
                <a:lnTo>
                  <a:pt x="273469" y="24371"/>
                </a:lnTo>
                <a:lnTo>
                  <a:pt x="273469" y="41656"/>
                </a:lnTo>
                <a:lnTo>
                  <a:pt x="305511" y="41656"/>
                </a:lnTo>
                <a:lnTo>
                  <a:pt x="321132" y="81724"/>
                </a:lnTo>
                <a:lnTo>
                  <a:pt x="270344" y="213728"/>
                </a:lnTo>
                <a:lnTo>
                  <a:pt x="203936" y="41656"/>
                </a:lnTo>
                <a:lnTo>
                  <a:pt x="239877" y="41656"/>
                </a:lnTo>
                <a:lnTo>
                  <a:pt x="239877" y="24371"/>
                </a:lnTo>
                <a:lnTo>
                  <a:pt x="226009" y="24815"/>
                </a:lnTo>
                <a:lnTo>
                  <a:pt x="208038" y="25057"/>
                </a:lnTo>
                <a:lnTo>
                  <a:pt x="189776" y="25133"/>
                </a:lnTo>
                <a:lnTo>
                  <a:pt x="175018" y="25146"/>
                </a:lnTo>
                <a:lnTo>
                  <a:pt x="161594" y="25133"/>
                </a:lnTo>
                <a:lnTo>
                  <a:pt x="145529" y="25057"/>
                </a:lnTo>
                <a:lnTo>
                  <a:pt x="129755" y="24815"/>
                </a:lnTo>
                <a:lnTo>
                  <a:pt x="117208" y="24371"/>
                </a:lnTo>
                <a:lnTo>
                  <a:pt x="117208" y="41656"/>
                </a:lnTo>
                <a:lnTo>
                  <a:pt x="150025" y="41656"/>
                </a:lnTo>
                <a:lnTo>
                  <a:pt x="239090" y="275018"/>
                </a:lnTo>
                <a:lnTo>
                  <a:pt x="241439" y="281305"/>
                </a:lnTo>
                <a:lnTo>
                  <a:pt x="243001" y="285242"/>
                </a:lnTo>
                <a:lnTo>
                  <a:pt x="261759" y="285242"/>
                </a:lnTo>
                <a:lnTo>
                  <a:pt x="263321" y="281305"/>
                </a:lnTo>
                <a:lnTo>
                  <a:pt x="265658" y="275018"/>
                </a:lnTo>
                <a:lnTo>
                  <a:pt x="330517" y="106083"/>
                </a:lnTo>
                <a:lnTo>
                  <a:pt x="395363" y="275018"/>
                </a:lnTo>
                <a:lnTo>
                  <a:pt x="397713" y="281305"/>
                </a:lnTo>
                <a:lnTo>
                  <a:pt x="399275" y="285242"/>
                </a:lnTo>
                <a:lnTo>
                  <a:pt x="418020" y="285242"/>
                </a:lnTo>
                <a:lnTo>
                  <a:pt x="419582" y="281305"/>
                </a:lnTo>
                <a:lnTo>
                  <a:pt x="421144" y="275018"/>
                </a:lnTo>
                <a:lnTo>
                  <a:pt x="507873" y="51079"/>
                </a:lnTo>
                <a:lnTo>
                  <a:pt x="510222" y="44792"/>
                </a:lnTo>
                <a:lnTo>
                  <a:pt x="510222" y="44005"/>
                </a:lnTo>
                <a:lnTo>
                  <a:pt x="521944" y="42443"/>
                </a:lnTo>
                <a:lnTo>
                  <a:pt x="529755" y="41656"/>
                </a:lnTo>
                <a:lnTo>
                  <a:pt x="543039" y="41656"/>
                </a:lnTo>
                <a:lnTo>
                  <a:pt x="543039" y="24371"/>
                </a:lnTo>
                <a:close/>
              </a:path>
              <a:path w="666750" h="375919">
                <a:moveTo>
                  <a:pt x="666496" y="187807"/>
                </a:moveTo>
                <a:lnTo>
                  <a:pt x="662000" y="134277"/>
                </a:lnTo>
                <a:lnTo>
                  <a:pt x="642264" y="70726"/>
                </a:lnTo>
                <a:lnTo>
                  <a:pt x="605942" y="17983"/>
                </a:lnTo>
                <a:lnTo>
                  <a:pt x="583666" y="0"/>
                </a:lnTo>
                <a:lnTo>
                  <a:pt x="581329" y="0"/>
                </a:lnTo>
                <a:lnTo>
                  <a:pt x="579767" y="1574"/>
                </a:lnTo>
                <a:lnTo>
                  <a:pt x="579767" y="5511"/>
                </a:lnTo>
                <a:lnTo>
                  <a:pt x="586790" y="12573"/>
                </a:lnTo>
                <a:lnTo>
                  <a:pt x="611327" y="44488"/>
                </a:lnTo>
                <a:lnTo>
                  <a:pt x="629475" y="84569"/>
                </a:lnTo>
                <a:lnTo>
                  <a:pt x="640740" y="132473"/>
                </a:lnTo>
                <a:lnTo>
                  <a:pt x="644613" y="187807"/>
                </a:lnTo>
                <a:lnTo>
                  <a:pt x="641819" y="236105"/>
                </a:lnTo>
                <a:lnTo>
                  <a:pt x="632206" y="283083"/>
                </a:lnTo>
                <a:lnTo>
                  <a:pt x="613956" y="326809"/>
                </a:lnTo>
                <a:lnTo>
                  <a:pt x="585228" y="365391"/>
                </a:lnTo>
                <a:lnTo>
                  <a:pt x="579767" y="370103"/>
                </a:lnTo>
                <a:lnTo>
                  <a:pt x="579767" y="374027"/>
                </a:lnTo>
                <a:lnTo>
                  <a:pt x="581329" y="375602"/>
                </a:lnTo>
                <a:lnTo>
                  <a:pt x="583666" y="375602"/>
                </a:lnTo>
                <a:lnTo>
                  <a:pt x="625094" y="334162"/>
                </a:lnTo>
                <a:lnTo>
                  <a:pt x="654621" y="271780"/>
                </a:lnTo>
                <a:lnTo>
                  <a:pt x="665467" y="213245"/>
                </a:lnTo>
                <a:lnTo>
                  <a:pt x="666496" y="187807"/>
                </a:lnTo>
                <a:close/>
              </a:path>
            </a:pathLst>
          </a:custGeom>
          <a:solidFill>
            <a:srgbClr val="000000"/>
          </a:solidFill>
        </p:spPr>
        <p:txBody>
          <a:bodyPr wrap="square" lIns="0" tIns="0" rIns="0" bIns="0" rtlCol="0"/>
          <a:lstStyle/>
          <a:p>
            <a:endParaRPr/>
          </a:p>
        </p:txBody>
      </p:sp>
      <p:sp>
        <p:nvSpPr>
          <p:cNvPr id="100" name="标题 99">
            <a:extLst>
              <a:ext uri="{FF2B5EF4-FFF2-40B4-BE49-F238E27FC236}">
                <a16:creationId xmlns:a16="http://schemas.microsoft.com/office/drawing/2014/main" id="{9933410C-7A13-F745-9772-64A2EB5D8749}"/>
              </a:ext>
            </a:extLst>
          </p:cNvPr>
          <p:cNvSpPr>
            <a:spLocks noGrp="1"/>
          </p:cNvSpPr>
          <p:nvPr>
            <p:ph type="title"/>
          </p:nvPr>
        </p:nvSpPr>
        <p:spPr/>
        <p:txBody>
          <a:bodyPr/>
          <a:lstStyle/>
          <a:p>
            <a:r>
              <a:rPr lang="zh-CN" altLang="en-US" dirty="0"/>
              <a:t>反向传播</a:t>
            </a:r>
          </a:p>
        </p:txBody>
      </p:sp>
    </p:spTree>
    <p:extLst>
      <p:ext uri="{BB962C8B-B14F-4D97-AF65-F5344CB8AC3E}">
        <p14:creationId xmlns:p14="http://schemas.microsoft.com/office/powerpoint/2010/main" val="21862698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深度神经网络的训练</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预训练技术：将训练分解为共性学习和特性学习两个步骤</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现实中带有标注的资源稀缺，而无标注资源丰富，例如，对法律领域的相关文件进行抽取和标注是一项花费大量时间和金钱的工作，但收集网络上的无标注语料成本较低</a:t>
            </a:r>
            <a:endParaRPr kumimoji="1" lang="en-US" altLang="zh-C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DE7A69-E4FA-2767-20E6-EDC49FFBCC24}"/>
              </a:ext>
            </a:extLst>
          </p:cNvPr>
          <p:cNvPicPr>
            <a:picLocks noChangeAspect="1"/>
          </p:cNvPicPr>
          <p:nvPr/>
        </p:nvPicPr>
        <p:blipFill>
          <a:blip r:embed="rId2"/>
          <a:stretch>
            <a:fillRect/>
          </a:stretch>
        </p:blipFill>
        <p:spPr>
          <a:xfrm>
            <a:off x="2195919" y="3152553"/>
            <a:ext cx="4147236" cy="3429000"/>
          </a:xfrm>
          <a:prstGeom prst="rect">
            <a:avLst/>
          </a:prstGeom>
        </p:spPr>
      </p:pic>
      <p:sp>
        <p:nvSpPr>
          <p:cNvPr id="5" name="TextBox 4">
            <a:extLst>
              <a:ext uri="{FF2B5EF4-FFF2-40B4-BE49-F238E27FC236}">
                <a16:creationId xmlns:a16="http://schemas.microsoft.com/office/drawing/2014/main" id="{1D12B826-C358-7FBF-905A-B36C430C1E20}"/>
              </a:ext>
            </a:extLst>
          </p:cNvPr>
          <p:cNvSpPr txBox="1"/>
          <p:nvPr/>
        </p:nvSpPr>
        <p:spPr>
          <a:xfrm>
            <a:off x="6528391" y="5807631"/>
            <a:ext cx="3647152" cy="369332"/>
          </a:xfrm>
          <a:prstGeom prst="rect">
            <a:avLst/>
          </a:prstGeom>
          <a:noFill/>
        </p:spPr>
        <p:txBody>
          <a:bodyPr wrap="none" rtlCol="0">
            <a:spAutoFit/>
          </a:bodyPr>
          <a:lstStyle/>
          <a:p>
            <a:r>
              <a:rPr lang="en-CN" dirty="0"/>
              <a:t>无标注数据量远远大于标注数据量</a:t>
            </a:r>
          </a:p>
        </p:txBody>
      </p:sp>
    </p:spTree>
    <p:extLst>
      <p:ext uri="{BB962C8B-B14F-4D97-AF65-F5344CB8AC3E}">
        <p14:creationId xmlns:p14="http://schemas.microsoft.com/office/powerpoint/2010/main" val="14443162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深度神经网络的训练</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模型参数不再随机初始化，而是通过大量无标注数据进行训练，随后在标注数据上微调</a:t>
            </a:r>
            <a:endParaRPr kumimoji="1" lang="en-US" altLang="zh-C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B11D59A-102C-B4C2-2A64-09A540F90797}"/>
              </a:ext>
            </a:extLst>
          </p:cNvPr>
          <p:cNvPicPr>
            <a:picLocks noChangeAspect="1"/>
          </p:cNvPicPr>
          <p:nvPr/>
        </p:nvPicPr>
        <p:blipFill>
          <a:blip r:embed="rId2"/>
          <a:stretch>
            <a:fillRect/>
          </a:stretch>
        </p:blipFill>
        <p:spPr>
          <a:xfrm>
            <a:off x="1223692" y="2781003"/>
            <a:ext cx="9744616" cy="2948555"/>
          </a:xfrm>
          <a:prstGeom prst="rect">
            <a:avLst/>
          </a:prstGeom>
        </p:spPr>
      </p:pic>
    </p:spTree>
    <p:extLst>
      <p:ext uri="{BB962C8B-B14F-4D97-AF65-F5344CB8AC3E}">
        <p14:creationId xmlns:p14="http://schemas.microsoft.com/office/powerpoint/2010/main" val="14559037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深度神经网络的训练</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常见的预训练方法：自回归</a:t>
            </a:r>
            <a:r>
              <a:rPr kumimoji="1" lang="en-US" altLang="zh-CN" dirty="0">
                <a:latin typeface="Times New Roman" panose="02020603050405020304" pitchFamily="18" charset="0"/>
                <a:cs typeface="Times New Roman" panose="02020603050405020304" pitchFamily="18" charset="0"/>
              </a:rPr>
              <a:t> (Auto-Regressive) </a:t>
            </a:r>
            <a:r>
              <a:rPr kumimoji="1" lang="zh-CN" altLang="en-US" dirty="0">
                <a:latin typeface="Times New Roman" panose="02020603050405020304" pitchFamily="18" charset="0"/>
                <a:cs typeface="Times New Roman" panose="02020603050405020304" pitchFamily="18" charset="0"/>
              </a:rPr>
              <a:t>和 自编码</a:t>
            </a:r>
            <a:r>
              <a:rPr kumimoji="1" lang="en-US" altLang="zh-CN" dirty="0">
                <a:latin typeface="Times New Roman" panose="02020603050405020304" pitchFamily="18" charset="0"/>
                <a:cs typeface="Times New Roman" panose="02020603050405020304" pitchFamily="18" charset="0"/>
              </a:rPr>
              <a:t> (Auto-Encoder)</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 GPT (</a:t>
            </a:r>
            <a:r>
              <a:rPr kumimoji="1" lang="zh-CN" altLang="en-US" dirty="0">
                <a:latin typeface="Times New Roman" panose="02020603050405020304" pitchFamily="18" charset="0"/>
                <a:cs typeface="Times New Roman" panose="02020603050405020304" pitchFamily="18" charset="0"/>
              </a:rPr>
              <a:t>自回归</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给定句子的前半部分，预测句子的后半部分，并与原句进行比较</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BERT (</a:t>
            </a:r>
            <a:r>
              <a:rPr kumimoji="1" lang="zh-CN" altLang="en-US" dirty="0">
                <a:latin typeface="Times New Roman" panose="02020603050405020304" pitchFamily="18" charset="0"/>
                <a:cs typeface="Times New Roman" panose="02020603050405020304" pitchFamily="18" charset="0"/>
              </a:rPr>
              <a:t>自编码</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掩盖句子中的某些词，通过模型预测它们，并与原词进行比较</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这两种方法都不需要对数据进行标注。</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93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solidFill>
                  <a:schemeClr val="accent1"/>
                </a:solidFill>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9569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object 6"/>
          <p:cNvGrpSpPr/>
          <p:nvPr/>
        </p:nvGrpSpPr>
        <p:grpSpPr>
          <a:xfrm>
            <a:off x="2151887" y="2221686"/>
            <a:ext cx="334010" cy="332740"/>
            <a:chOff x="627887" y="1924811"/>
            <a:chExt cx="334010" cy="332740"/>
          </a:xfrm>
        </p:grpSpPr>
        <p:sp>
          <p:nvSpPr>
            <p:cNvPr id="7" name="object 7"/>
            <p:cNvSpPr/>
            <p:nvPr/>
          </p:nvSpPr>
          <p:spPr>
            <a:xfrm>
              <a:off x="640841" y="1937765"/>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8" name="object 8"/>
            <p:cNvSpPr/>
            <p:nvPr/>
          </p:nvSpPr>
          <p:spPr>
            <a:xfrm>
              <a:off x="640841" y="1937765"/>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grpSp>
        <p:nvGrpSpPr>
          <p:cNvPr id="9" name="object 9"/>
          <p:cNvGrpSpPr/>
          <p:nvPr/>
        </p:nvGrpSpPr>
        <p:grpSpPr>
          <a:xfrm>
            <a:off x="2673096" y="2221686"/>
            <a:ext cx="332740" cy="332740"/>
            <a:chOff x="1149096" y="1924811"/>
            <a:chExt cx="332740" cy="332740"/>
          </a:xfrm>
        </p:grpSpPr>
        <p:sp>
          <p:nvSpPr>
            <p:cNvPr id="10" name="object 10"/>
            <p:cNvSpPr/>
            <p:nvPr/>
          </p:nvSpPr>
          <p:spPr>
            <a:xfrm>
              <a:off x="1162050" y="1937765"/>
              <a:ext cx="306705" cy="306705"/>
            </a:xfrm>
            <a:custGeom>
              <a:avLst/>
              <a:gdLst/>
              <a:ahLst/>
              <a:cxnLst/>
              <a:rect l="l" t="t" r="r" b="b"/>
              <a:pathLst>
                <a:path w="306705" h="306705">
                  <a:moveTo>
                    <a:pt x="153162" y="0"/>
                  </a:moveTo>
                  <a:lnTo>
                    <a:pt x="104748" y="7807"/>
                  </a:lnTo>
                  <a:lnTo>
                    <a:pt x="62704" y="29549"/>
                  </a:lnTo>
                  <a:lnTo>
                    <a:pt x="29549" y="62704"/>
                  </a:lnTo>
                  <a:lnTo>
                    <a:pt x="7807" y="104748"/>
                  </a:lnTo>
                  <a:lnTo>
                    <a:pt x="0" y="153162"/>
                  </a:lnTo>
                  <a:lnTo>
                    <a:pt x="7807" y="201575"/>
                  </a:lnTo>
                  <a:lnTo>
                    <a:pt x="29549" y="243619"/>
                  </a:lnTo>
                  <a:lnTo>
                    <a:pt x="62704" y="276774"/>
                  </a:lnTo>
                  <a:lnTo>
                    <a:pt x="104748" y="298516"/>
                  </a:lnTo>
                  <a:lnTo>
                    <a:pt x="153162" y="306324"/>
                  </a:lnTo>
                  <a:lnTo>
                    <a:pt x="201575" y="298516"/>
                  </a:lnTo>
                  <a:lnTo>
                    <a:pt x="243619" y="276774"/>
                  </a:lnTo>
                  <a:lnTo>
                    <a:pt x="276774" y="243619"/>
                  </a:lnTo>
                  <a:lnTo>
                    <a:pt x="298516" y="201575"/>
                  </a:lnTo>
                  <a:lnTo>
                    <a:pt x="306324" y="153162"/>
                  </a:lnTo>
                  <a:lnTo>
                    <a:pt x="298516" y="104748"/>
                  </a:lnTo>
                  <a:lnTo>
                    <a:pt x="276774" y="62704"/>
                  </a:lnTo>
                  <a:lnTo>
                    <a:pt x="243619" y="29549"/>
                  </a:lnTo>
                  <a:lnTo>
                    <a:pt x="201575" y="7807"/>
                  </a:lnTo>
                  <a:lnTo>
                    <a:pt x="153162" y="0"/>
                  </a:lnTo>
                  <a:close/>
                </a:path>
              </a:pathLst>
            </a:custGeom>
            <a:solidFill>
              <a:srgbClr val="4F81BD"/>
            </a:solidFill>
          </p:spPr>
          <p:txBody>
            <a:bodyPr wrap="square" lIns="0" tIns="0" rIns="0" bIns="0" rtlCol="0"/>
            <a:lstStyle/>
            <a:p>
              <a:endParaRPr/>
            </a:p>
          </p:txBody>
        </p:sp>
        <p:sp>
          <p:nvSpPr>
            <p:cNvPr id="11" name="object 11"/>
            <p:cNvSpPr/>
            <p:nvPr/>
          </p:nvSpPr>
          <p:spPr>
            <a:xfrm>
              <a:off x="1162050" y="1937765"/>
              <a:ext cx="306705" cy="306705"/>
            </a:xfrm>
            <a:custGeom>
              <a:avLst/>
              <a:gdLst/>
              <a:ahLst/>
              <a:cxnLst/>
              <a:rect l="l" t="t" r="r" b="b"/>
              <a:pathLst>
                <a:path w="306705" h="306705">
                  <a:moveTo>
                    <a:pt x="0" y="153162"/>
                  </a:moveTo>
                  <a:lnTo>
                    <a:pt x="7807" y="104748"/>
                  </a:lnTo>
                  <a:lnTo>
                    <a:pt x="29549" y="62704"/>
                  </a:lnTo>
                  <a:lnTo>
                    <a:pt x="62704" y="29549"/>
                  </a:lnTo>
                  <a:lnTo>
                    <a:pt x="104748" y="7807"/>
                  </a:lnTo>
                  <a:lnTo>
                    <a:pt x="153162" y="0"/>
                  </a:lnTo>
                  <a:lnTo>
                    <a:pt x="201575" y="7807"/>
                  </a:lnTo>
                  <a:lnTo>
                    <a:pt x="243619" y="29549"/>
                  </a:lnTo>
                  <a:lnTo>
                    <a:pt x="276774" y="62704"/>
                  </a:lnTo>
                  <a:lnTo>
                    <a:pt x="298516" y="104748"/>
                  </a:lnTo>
                  <a:lnTo>
                    <a:pt x="306324" y="153162"/>
                  </a:lnTo>
                  <a:lnTo>
                    <a:pt x="298516" y="201575"/>
                  </a:lnTo>
                  <a:lnTo>
                    <a:pt x="276774" y="243619"/>
                  </a:lnTo>
                  <a:lnTo>
                    <a:pt x="243619" y="276774"/>
                  </a:lnTo>
                  <a:lnTo>
                    <a:pt x="201575" y="298516"/>
                  </a:lnTo>
                  <a:lnTo>
                    <a:pt x="153162" y="306324"/>
                  </a:lnTo>
                  <a:lnTo>
                    <a:pt x="104748" y="298516"/>
                  </a:lnTo>
                  <a:lnTo>
                    <a:pt x="62704" y="276774"/>
                  </a:lnTo>
                  <a:lnTo>
                    <a:pt x="29549" y="243619"/>
                  </a:lnTo>
                  <a:lnTo>
                    <a:pt x="7807" y="201575"/>
                  </a:lnTo>
                  <a:lnTo>
                    <a:pt x="0" y="153162"/>
                  </a:lnTo>
                  <a:close/>
                </a:path>
              </a:pathLst>
            </a:custGeom>
            <a:ln w="25908">
              <a:solidFill>
                <a:srgbClr val="000000"/>
              </a:solidFill>
            </a:ln>
          </p:spPr>
          <p:txBody>
            <a:bodyPr wrap="square" lIns="0" tIns="0" rIns="0" bIns="0" rtlCol="0"/>
            <a:lstStyle/>
            <a:p>
              <a:endParaRPr/>
            </a:p>
          </p:txBody>
        </p:sp>
      </p:grpSp>
      <p:grpSp>
        <p:nvGrpSpPr>
          <p:cNvPr id="12" name="object 12"/>
          <p:cNvGrpSpPr/>
          <p:nvPr/>
        </p:nvGrpSpPr>
        <p:grpSpPr>
          <a:xfrm>
            <a:off x="3192779" y="2221686"/>
            <a:ext cx="334010" cy="332740"/>
            <a:chOff x="1668779" y="1924811"/>
            <a:chExt cx="334010" cy="332740"/>
          </a:xfrm>
        </p:grpSpPr>
        <p:sp>
          <p:nvSpPr>
            <p:cNvPr id="13" name="object 13"/>
            <p:cNvSpPr/>
            <p:nvPr/>
          </p:nvSpPr>
          <p:spPr>
            <a:xfrm>
              <a:off x="1681733" y="1937765"/>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14" name="object 14"/>
            <p:cNvSpPr/>
            <p:nvPr/>
          </p:nvSpPr>
          <p:spPr>
            <a:xfrm>
              <a:off x="1681733" y="1937765"/>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grpSp>
        <p:nvGrpSpPr>
          <p:cNvPr id="15" name="object 15"/>
          <p:cNvGrpSpPr/>
          <p:nvPr/>
        </p:nvGrpSpPr>
        <p:grpSpPr>
          <a:xfrm>
            <a:off x="3713988" y="2221686"/>
            <a:ext cx="332740" cy="332740"/>
            <a:chOff x="2189988" y="1924811"/>
            <a:chExt cx="332740" cy="332740"/>
          </a:xfrm>
        </p:grpSpPr>
        <p:sp>
          <p:nvSpPr>
            <p:cNvPr id="16" name="object 16"/>
            <p:cNvSpPr/>
            <p:nvPr/>
          </p:nvSpPr>
          <p:spPr>
            <a:xfrm>
              <a:off x="2202942" y="1937765"/>
              <a:ext cx="306705" cy="306705"/>
            </a:xfrm>
            <a:custGeom>
              <a:avLst/>
              <a:gdLst/>
              <a:ahLst/>
              <a:cxnLst/>
              <a:rect l="l" t="t" r="r" b="b"/>
              <a:pathLst>
                <a:path w="306705" h="306705">
                  <a:moveTo>
                    <a:pt x="153162" y="0"/>
                  </a:moveTo>
                  <a:lnTo>
                    <a:pt x="104748" y="7807"/>
                  </a:lnTo>
                  <a:lnTo>
                    <a:pt x="62704" y="29549"/>
                  </a:lnTo>
                  <a:lnTo>
                    <a:pt x="29549" y="62704"/>
                  </a:lnTo>
                  <a:lnTo>
                    <a:pt x="7807" y="104748"/>
                  </a:lnTo>
                  <a:lnTo>
                    <a:pt x="0" y="153162"/>
                  </a:lnTo>
                  <a:lnTo>
                    <a:pt x="7807" y="201575"/>
                  </a:lnTo>
                  <a:lnTo>
                    <a:pt x="29549" y="243619"/>
                  </a:lnTo>
                  <a:lnTo>
                    <a:pt x="62704" y="276774"/>
                  </a:lnTo>
                  <a:lnTo>
                    <a:pt x="104748" y="298516"/>
                  </a:lnTo>
                  <a:lnTo>
                    <a:pt x="153162" y="306324"/>
                  </a:lnTo>
                  <a:lnTo>
                    <a:pt x="201575" y="298516"/>
                  </a:lnTo>
                  <a:lnTo>
                    <a:pt x="243619" y="276774"/>
                  </a:lnTo>
                  <a:lnTo>
                    <a:pt x="276774" y="243619"/>
                  </a:lnTo>
                  <a:lnTo>
                    <a:pt x="298516" y="201575"/>
                  </a:lnTo>
                  <a:lnTo>
                    <a:pt x="306324" y="153162"/>
                  </a:lnTo>
                  <a:lnTo>
                    <a:pt x="298516" y="104748"/>
                  </a:lnTo>
                  <a:lnTo>
                    <a:pt x="276774" y="62704"/>
                  </a:lnTo>
                  <a:lnTo>
                    <a:pt x="243619" y="29549"/>
                  </a:lnTo>
                  <a:lnTo>
                    <a:pt x="201575" y="7807"/>
                  </a:lnTo>
                  <a:lnTo>
                    <a:pt x="153162" y="0"/>
                  </a:lnTo>
                  <a:close/>
                </a:path>
              </a:pathLst>
            </a:custGeom>
            <a:solidFill>
              <a:srgbClr val="4F81BD"/>
            </a:solidFill>
          </p:spPr>
          <p:txBody>
            <a:bodyPr wrap="square" lIns="0" tIns="0" rIns="0" bIns="0" rtlCol="0"/>
            <a:lstStyle/>
            <a:p>
              <a:endParaRPr/>
            </a:p>
          </p:txBody>
        </p:sp>
        <p:sp>
          <p:nvSpPr>
            <p:cNvPr id="17" name="object 17"/>
            <p:cNvSpPr/>
            <p:nvPr/>
          </p:nvSpPr>
          <p:spPr>
            <a:xfrm>
              <a:off x="2202942" y="1937765"/>
              <a:ext cx="306705" cy="306705"/>
            </a:xfrm>
            <a:custGeom>
              <a:avLst/>
              <a:gdLst/>
              <a:ahLst/>
              <a:cxnLst/>
              <a:rect l="l" t="t" r="r" b="b"/>
              <a:pathLst>
                <a:path w="306705" h="306705">
                  <a:moveTo>
                    <a:pt x="0" y="153162"/>
                  </a:moveTo>
                  <a:lnTo>
                    <a:pt x="7807" y="104748"/>
                  </a:lnTo>
                  <a:lnTo>
                    <a:pt x="29549" y="62704"/>
                  </a:lnTo>
                  <a:lnTo>
                    <a:pt x="62704" y="29549"/>
                  </a:lnTo>
                  <a:lnTo>
                    <a:pt x="104748" y="7807"/>
                  </a:lnTo>
                  <a:lnTo>
                    <a:pt x="153162" y="0"/>
                  </a:lnTo>
                  <a:lnTo>
                    <a:pt x="201575" y="7807"/>
                  </a:lnTo>
                  <a:lnTo>
                    <a:pt x="243619" y="29549"/>
                  </a:lnTo>
                  <a:lnTo>
                    <a:pt x="276774" y="62704"/>
                  </a:lnTo>
                  <a:lnTo>
                    <a:pt x="298516" y="104748"/>
                  </a:lnTo>
                  <a:lnTo>
                    <a:pt x="306324" y="153162"/>
                  </a:lnTo>
                  <a:lnTo>
                    <a:pt x="298516" y="201575"/>
                  </a:lnTo>
                  <a:lnTo>
                    <a:pt x="276774" y="243619"/>
                  </a:lnTo>
                  <a:lnTo>
                    <a:pt x="243619" y="276774"/>
                  </a:lnTo>
                  <a:lnTo>
                    <a:pt x="201575" y="298516"/>
                  </a:lnTo>
                  <a:lnTo>
                    <a:pt x="153162" y="306324"/>
                  </a:lnTo>
                  <a:lnTo>
                    <a:pt x="104748" y="298516"/>
                  </a:lnTo>
                  <a:lnTo>
                    <a:pt x="62704" y="276774"/>
                  </a:lnTo>
                  <a:lnTo>
                    <a:pt x="29549" y="243619"/>
                  </a:lnTo>
                  <a:lnTo>
                    <a:pt x="7807" y="201575"/>
                  </a:lnTo>
                  <a:lnTo>
                    <a:pt x="0" y="153162"/>
                  </a:lnTo>
                  <a:close/>
                </a:path>
              </a:pathLst>
            </a:custGeom>
            <a:ln w="25908">
              <a:solidFill>
                <a:srgbClr val="000000"/>
              </a:solidFill>
            </a:ln>
          </p:spPr>
          <p:txBody>
            <a:bodyPr wrap="square" lIns="0" tIns="0" rIns="0" bIns="0" rtlCol="0"/>
            <a:lstStyle/>
            <a:p>
              <a:endParaRPr/>
            </a:p>
          </p:txBody>
        </p:sp>
      </p:grpSp>
      <p:grpSp>
        <p:nvGrpSpPr>
          <p:cNvPr id="18" name="object 18"/>
          <p:cNvGrpSpPr/>
          <p:nvPr/>
        </p:nvGrpSpPr>
        <p:grpSpPr>
          <a:xfrm>
            <a:off x="8040623" y="1473402"/>
            <a:ext cx="334010" cy="334010"/>
            <a:chOff x="6516623" y="1176527"/>
            <a:chExt cx="334010" cy="334010"/>
          </a:xfrm>
        </p:grpSpPr>
        <p:sp>
          <p:nvSpPr>
            <p:cNvPr id="19" name="object 19"/>
            <p:cNvSpPr/>
            <p:nvPr/>
          </p:nvSpPr>
          <p:spPr>
            <a:xfrm>
              <a:off x="6529577"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20" name="object 20"/>
            <p:cNvSpPr/>
            <p:nvPr/>
          </p:nvSpPr>
          <p:spPr>
            <a:xfrm>
              <a:off x="6529577"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21" name="object 21"/>
          <p:cNvGrpSpPr/>
          <p:nvPr/>
        </p:nvGrpSpPr>
        <p:grpSpPr>
          <a:xfrm>
            <a:off x="8561831" y="1473402"/>
            <a:ext cx="334010" cy="334010"/>
            <a:chOff x="7037831" y="1176527"/>
            <a:chExt cx="334010" cy="334010"/>
          </a:xfrm>
        </p:grpSpPr>
        <p:sp>
          <p:nvSpPr>
            <p:cNvPr id="22" name="object 22"/>
            <p:cNvSpPr/>
            <p:nvPr/>
          </p:nvSpPr>
          <p:spPr>
            <a:xfrm>
              <a:off x="7050785"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23" name="object 23"/>
            <p:cNvSpPr/>
            <p:nvPr/>
          </p:nvSpPr>
          <p:spPr>
            <a:xfrm>
              <a:off x="7050785"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24" name="object 24"/>
          <p:cNvGrpSpPr/>
          <p:nvPr/>
        </p:nvGrpSpPr>
        <p:grpSpPr>
          <a:xfrm>
            <a:off x="9083040" y="1473402"/>
            <a:ext cx="332740" cy="334010"/>
            <a:chOff x="7559040" y="1176527"/>
            <a:chExt cx="332740" cy="334010"/>
          </a:xfrm>
        </p:grpSpPr>
        <p:sp>
          <p:nvSpPr>
            <p:cNvPr id="25" name="object 25"/>
            <p:cNvSpPr/>
            <p:nvPr/>
          </p:nvSpPr>
          <p:spPr>
            <a:xfrm>
              <a:off x="7571994" y="1189481"/>
              <a:ext cx="306705" cy="307975"/>
            </a:xfrm>
            <a:custGeom>
              <a:avLst/>
              <a:gdLst/>
              <a:ahLst/>
              <a:cxnLst/>
              <a:rect l="l" t="t" r="r" b="b"/>
              <a:pathLst>
                <a:path w="306704" h="307975">
                  <a:moveTo>
                    <a:pt x="153162" y="0"/>
                  </a:moveTo>
                  <a:lnTo>
                    <a:pt x="104748" y="7846"/>
                  </a:lnTo>
                  <a:lnTo>
                    <a:pt x="62704" y="29697"/>
                  </a:lnTo>
                  <a:lnTo>
                    <a:pt x="29549" y="63016"/>
                  </a:lnTo>
                  <a:lnTo>
                    <a:pt x="7807" y="105270"/>
                  </a:lnTo>
                  <a:lnTo>
                    <a:pt x="0" y="153924"/>
                  </a:lnTo>
                  <a:lnTo>
                    <a:pt x="7807" y="202577"/>
                  </a:lnTo>
                  <a:lnTo>
                    <a:pt x="29549" y="244831"/>
                  </a:lnTo>
                  <a:lnTo>
                    <a:pt x="62704" y="278150"/>
                  </a:lnTo>
                  <a:lnTo>
                    <a:pt x="104748" y="300001"/>
                  </a:lnTo>
                  <a:lnTo>
                    <a:pt x="153162" y="307848"/>
                  </a:lnTo>
                  <a:lnTo>
                    <a:pt x="201575" y="300001"/>
                  </a:lnTo>
                  <a:lnTo>
                    <a:pt x="243619" y="278150"/>
                  </a:lnTo>
                  <a:lnTo>
                    <a:pt x="276774" y="244831"/>
                  </a:lnTo>
                  <a:lnTo>
                    <a:pt x="298516" y="202577"/>
                  </a:lnTo>
                  <a:lnTo>
                    <a:pt x="306324" y="153924"/>
                  </a:lnTo>
                  <a:lnTo>
                    <a:pt x="298516" y="105270"/>
                  </a:lnTo>
                  <a:lnTo>
                    <a:pt x="276774" y="63016"/>
                  </a:lnTo>
                  <a:lnTo>
                    <a:pt x="243619" y="29697"/>
                  </a:lnTo>
                  <a:lnTo>
                    <a:pt x="201575" y="7846"/>
                  </a:lnTo>
                  <a:lnTo>
                    <a:pt x="153162" y="0"/>
                  </a:lnTo>
                  <a:close/>
                </a:path>
              </a:pathLst>
            </a:custGeom>
            <a:solidFill>
              <a:srgbClr val="4F81BD"/>
            </a:solidFill>
          </p:spPr>
          <p:txBody>
            <a:bodyPr wrap="square" lIns="0" tIns="0" rIns="0" bIns="0" rtlCol="0"/>
            <a:lstStyle/>
            <a:p>
              <a:endParaRPr/>
            </a:p>
          </p:txBody>
        </p:sp>
        <p:sp>
          <p:nvSpPr>
            <p:cNvPr id="26" name="object 26"/>
            <p:cNvSpPr/>
            <p:nvPr/>
          </p:nvSpPr>
          <p:spPr>
            <a:xfrm>
              <a:off x="7571994" y="1189481"/>
              <a:ext cx="306705" cy="307975"/>
            </a:xfrm>
            <a:custGeom>
              <a:avLst/>
              <a:gdLst/>
              <a:ahLst/>
              <a:cxnLst/>
              <a:rect l="l" t="t" r="r" b="b"/>
              <a:pathLst>
                <a:path w="306704" h="307975">
                  <a:moveTo>
                    <a:pt x="0" y="153924"/>
                  </a:moveTo>
                  <a:lnTo>
                    <a:pt x="7807" y="105270"/>
                  </a:lnTo>
                  <a:lnTo>
                    <a:pt x="29549" y="63016"/>
                  </a:lnTo>
                  <a:lnTo>
                    <a:pt x="62704" y="29697"/>
                  </a:lnTo>
                  <a:lnTo>
                    <a:pt x="104748" y="7846"/>
                  </a:lnTo>
                  <a:lnTo>
                    <a:pt x="153162" y="0"/>
                  </a:lnTo>
                  <a:lnTo>
                    <a:pt x="201575" y="7846"/>
                  </a:lnTo>
                  <a:lnTo>
                    <a:pt x="243619" y="29697"/>
                  </a:lnTo>
                  <a:lnTo>
                    <a:pt x="276774" y="63016"/>
                  </a:lnTo>
                  <a:lnTo>
                    <a:pt x="298516" y="105270"/>
                  </a:lnTo>
                  <a:lnTo>
                    <a:pt x="306324" y="153924"/>
                  </a:lnTo>
                  <a:lnTo>
                    <a:pt x="298516" y="202577"/>
                  </a:lnTo>
                  <a:lnTo>
                    <a:pt x="276774" y="244831"/>
                  </a:lnTo>
                  <a:lnTo>
                    <a:pt x="243619" y="278150"/>
                  </a:lnTo>
                  <a:lnTo>
                    <a:pt x="201575" y="300001"/>
                  </a:lnTo>
                  <a:lnTo>
                    <a:pt x="153162" y="307848"/>
                  </a:lnTo>
                  <a:lnTo>
                    <a:pt x="104748" y="300001"/>
                  </a:lnTo>
                  <a:lnTo>
                    <a:pt x="62704" y="278150"/>
                  </a:lnTo>
                  <a:lnTo>
                    <a:pt x="29549" y="244831"/>
                  </a:lnTo>
                  <a:lnTo>
                    <a:pt x="7807" y="202577"/>
                  </a:lnTo>
                  <a:lnTo>
                    <a:pt x="0" y="153924"/>
                  </a:lnTo>
                  <a:close/>
                </a:path>
              </a:pathLst>
            </a:custGeom>
            <a:ln w="25907">
              <a:solidFill>
                <a:srgbClr val="000000"/>
              </a:solidFill>
            </a:ln>
          </p:spPr>
          <p:txBody>
            <a:bodyPr wrap="square" lIns="0" tIns="0" rIns="0" bIns="0" rtlCol="0"/>
            <a:lstStyle/>
            <a:p>
              <a:endParaRPr/>
            </a:p>
          </p:txBody>
        </p:sp>
      </p:grpSp>
      <p:grpSp>
        <p:nvGrpSpPr>
          <p:cNvPr id="27" name="object 27"/>
          <p:cNvGrpSpPr/>
          <p:nvPr/>
        </p:nvGrpSpPr>
        <p:grpSpPr>
          <a:xfrm>
            <a:off x="9602723" y="1473402"/>
            <a:ext cx="334010" cy="334010"/>
            <a:chOff x="8078723" y="1176527"/>
            <a:chExt cx="334010" cy="334010"/>
          </a:xfrm>
        </p:grpSpPr>
        <p:sp>
          <p:nvSpPr>
            <p:cNvPr id="28" name="object 28"/>
            <p:cNvSpPr/>
            <p:nvPr/>
          </p:nvSpPr>
          <p:spPr>
            <a:xfrm>
              <a:off x="8091677"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29" name="object 29"/>
            <p:cNvSpPr/>
            <p:nvPr/>
          </p:nvSpPr>
          <p:spPr>
            <a:xfrm>
              <a:off x="8091677"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30" name="object 30"/>
          <p:cNvGrpSpPr/>
          <p:nvPr/>
        </p:nvGrpSpPr>
        <p:grpSpPr>
          <a:xfrm>
            <a:off x="8851392" y="2980639"/>
            <a:ext cx="334010" cy="332740"/>
            <a:chOff x="7327392" y="2683764"/>
            <a:chExt cx="334010" cy="332740"/>
          </a:xfrm>
        </p:grpSpPr>
        <p:sp>
          <p:nvSpPr>
            <p:cNvPr id="31" name="object 31"/>
            <p:cNvSpPr/>
            <p:nvPr/>
          </p:nvSpPr>
          <p:spPr>
            <a:xfrm>
              <a:off x="7340346" y="2696718"/>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32" name="object 32"/>
            <p:cNvSpPr/>
            <p:nvPr/>
          </p:nvSpPr>
          <p:spPr>
            <a:xfrm>
              <a:off x="7340346" y="2696718"/>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sp>
        <p:nvSpPr>
          <p:cNvPr id="33" name="object 33"/>
          <p:cNvSpPr/>
          <p:nvPr/>
        </p:nvSpPr>
        <p:spPr>
          <a:xfrm>
            <a:off x="4916960" y="1512733"/>
            <a:ext cx="2926080" cy="1955164"/>
          </a:xfrm>
          <a:custGeom>
            <a:avLst/>
            <a:gdLst/>
            <a:ahLst/>
            <a:cxnLst/>
            <a:rect l="l" t="t" r="r" b="b"/>
            <a:pathLst>
              <a:path w="2926079" h="1955164">
                <a:moveTo>
                  <a:pt x="16989" y="336595"/>
                </a:moveTo>
                <a:lnTo>
                  <a:pt x="14908" y="292762"/>
                </a:lnTo>
                <a:lnTo>
                  <a:pt x="20606" y="250023"/>
                </a:lnTo>
                <a:lnTo>
                  <a:pt x="33326" y="208978"/>
                </a:lnTo>
                <a:lnTo>
                  <a:pt x="52311" y="170227"/>
                </a:lnTo>
                <a:lnTo>
                  <a:pt x="76804" y="134369"/>
                </a:lnTo>
                <a:lnTo>
                  <a:pt x="106048" y="102004"/>
                </a:lnTo>
                <a:lnTo>
                  <a:pt x="139286" y="73732"/>
                </a:lnTo>
                <a:lnTo>
                  <a:pt x="175762" y="50154"/>
                </a:lnTo>
                <a:lnTo>
                  <a:pt x="214717" y="31868"/>
                </a:lnTo>
                <a:lnTo>
                  <a:pt x="255396" y="19474"/>
                </a:lnTo>
                <a:lnTo>
                  <a:pt x="297042" y="13573"/>
                </a:lnTo>
                <a:lnTo>
                  <a:pt x="338896" y="14765"/>
                </a:lnTo>
                <a:lnTo>
                  <a:pt x="380500" y="11839"/>
                </a:lnTo>
                <a:lnTo>
                  <a:pt x="421867" y="10165"/>
                </a:lnTo>
                <a:lnTo>
                  <a:pt x="463461" y="9526"/>
                </a:lnTo>
                <a:lnTo>
                  <a:pt x="505747" y="9707"/>
                </a:lnTo>
                <a:lnTo>
                  <a:pt x="549191" y="10492"/>
                </a:lnTo>
                <a:lnTo>
                  <a:pt x="594257" y="11664"/>
                </a:lnTo>
                <a:lnTo>
                  <a:pt x="641410" y="13009"/>
                </a:lnTo>
                <a:lnTo>
                  <a:pt x="691115" y="14310"/>
                </a:lnTo>
                <a:lnTo>
                  <a:pt x="743838" y="15352"/>
                </a:lnTo>
                <a:lnTo>
                  <a:pt x="800043" y="15919"/>
                </a:lnTo>
                <a:lnTo>
                  <a:pt x="860195" y="15795"/>
                </a:lnTo>
                <a:lnTo>
                  <a:pt x="924760" y="14765"/>
                </a:lnTo>
                <a:lnTo>
                  <a:pt x="993668" y="14308"/>
                </a:lnTo>
                <a:lnTo>
                  <a:pt x="1055070" y="15892"/>
                </a:lnTo>
                <a:lnTo>
                  <a:pt x="1110017" y="18868"/>
                </a:lnTo>
                <a:lnTo>
                  <a:pt x="1159556" y="22585"/>
                </a:lnTo>
                <a:lnTo>
                  <a:pt x="1204736" y="26393"/>
                </a:lnTo>
                <a:lnTo>
                  <a:pt x="1246607" y="29642"/>
                </a:lnTo>
                <a:lnTo>
                  <a:pt x="1286216" y="31683"/>
                </a:lnTo>
                <a:lnTo>
                  <a:pt x="1324614" y="31866"/>
                </a:lnTo>
                <a:lnTo>
                  <a:pt x="1362848" y="29540"/>
                </a:lnTo>
                <a:lnTo>
                  <a:pt x="1401967" y="24057"/>
                </a:lnTo>
                <a:lnTo>
                  <a:pt x="1443021" y="14765"/>
                </a:lnTo>
                <a:lnTo>
                  <a:pt x="1485818" y="5799"/>
                </a:lnTo>
                <a:lnTo>
                  <a:pt x="1529624" y="1159"/>
                </a:lnTo>
                <a:lnTo>
                  <a:pt x="1574664" y="0"/>
                </a:lnTo>
                <a:lnTo>
                  <a:pt x="1621163" y="1477"/>
                </a:lnTo>
                <a:lnTo>
                  <a:pt x="1669344" y="4748"/>
                </a:lnTo>
                <a:lnTo>
                  <a:pt x="1719432" y="8968"/>
                </a:lnTo>
                <a:lnTo>
                  <a:pt x="1771652" y="13293"/>
                </a:lnTo>
                <a:lnTo>
                  <a:pt x="1826229" y="16879"/>
                </a:lnTo>
                <a:lnTo>
                  <a:pt x="1883386" y="18882"/>
                </a:lnTo>
                <a:lnTo>
                  <a:pt x="1943349" y="18459"/>
                </a:lnTo>
                <a:lnTo>
                  <a:pt x="2006343" y="14765"/>
                </a:lnTo>
                <a:lnTo>
                  <a:pt x="2064052" y="10753"/>
                </a:lnTo>
                <a:lnTo>
                  <a:pt x="2119005" y="8744"/>
                </a:lnTo>
                <a:lnTo>
                  <a:pt x="2171545" y="8355"/>
                </a:lnTo>
                <a:lnTo>
                  <a:pt x="2222013" y="9205"/>
                </a:lnTo>
                <a:lnTo>
                  <a:pt x="2270750" y="10911"/>
                </a:lnTo>
                <a:lnTo>
                  <a:pt x="2318101" y="13093"/>
                </a:lnTo>
                <a:lnTo>
                  <a:pt x="2364405" y="15367"/>
                </a:lnTo>
                <a:lnTo>
                  <a:pt x="2410005" y="17353"/>
                </a:lnTo>
                <a:lnTo>
                  <a:pt x="2455243" y="18667"/>
                </a:lnTo>
                <a:lnTo>
                  <a:pt x="2500462" y="18928"/>
                </a:lnTo>
                <a:lnTo>
                  <a:pt x="2546002" y="17755"/>
                </a:lnTo>
                <a:lnTo>
                  <a:pt x="2592206" y="14765"/>
                </a:lnTo>
                <a:lnTo>
                  <a:pt x="2637698" y="13246"/>
                </a:lnTo>
                <a:lnTo>
                  <a:pt x="2681305" y="19468"/>
                </a:lnTo>
                <a:lnTo>
                  <a:pt x="2722577" y="32655"/>
                </a:lnTo>
                <a:lnTo>
                  <a:pt x="2761058" y="52031"/>
                </a:lnTo>
                <a:lnTo>
                  <a:pt x="2796297" y="76817"/>
                </a:lnTo>
                <a:lnTo>
                  <a:pt x="2827840" y="106238"/>
                </a:lnTo>
                <a:lnTo>
                  <a:pt x="2855235" y="139517"/>
                </a:lnTo>
                <a:lnTo>
                  <a:pt x="2878027" y="175877"/>
                </a:lnTo>
                <a:lnTo>
                  <a:pt x="2895764" y="214541"/>
                </a:lnTo>
                <a:lnTo>
                  <a:pt x="2907993" y="254734"/>
                </a:lnTo>
                <a:lnTo>
                  <a:pt x="2914260" y="295677"/>
                </a:lnTo>
                <a:lnTo>
                  <a:pt x="2914113" y="336595"/>
                </a:lnTo>
                <a:lnTo>
                  <a:pt x="2916340" y="376194"/>
                </a:lnTo>
                <a:lnTo>
                  <a:pt x="2916877" y="423612"/>
                </a:lnTo>
                <a:lnTo>
                  <a:pt x="2916210" y="476670"/>
                </a:lnTo>
                <a:lnTo>
                  <a:pt x="2914824" y="533189"/>
                </a:lnTo>
                <a:lnTo>
                  <a:pt x="2913205" y="590989"/>
                </a:lnTo>
                <a:lnTo>
                  <a:pt x="2911838" y="647891"/>
                </a:lnTo>
                <a:lnTo>
                  <a:pt x="2911211" y="701717"/>
                </a:lnTo>
                <a:lnTo>
                  <a:pt x="2911807" y="750286"/>
                </a:lnTo>
                <a:lnTo>
                  <a:pt x="2914113" y="791420"/>
                </a:lnTo>
                <a:lnTo>
                  <a:pt x="2915460" y="830306"/>
                </a:lnTo>
                <a:lnTo>
                  <a:pt x="2913657" y="873166"/>
                </a:lnTo>
                <a:lnTo>
                  <a:pt x="2909911" y="919394"/>
                </a:lnTo>
                <a:lnTo>
                  <a:pt x="2905426" y="968380"/>
                </a:lnTo>
                <a:lnTo>
                  <a:pt x="2901408" y="1019515"/>
                </a:lnTo>
                <a:lnTo>
                  <a:pt x="2899062" y="1072192"/>
                </a:lnTo>
                <a:lnTo>
                  <a:pt x="2899594" y="1125801"/>
                </a:lnTo>
                <a:lnTo>
                  <a:pt x="2904209" y="1179733"/>
                </a:lnTo>
                <a:lnTo>
                  <a:pt x="2914113" y="1233380"/>
                </a:lnTo>
                <a:lnTo>
                  <a:pt x="2923923" y="1292345"/>
                </a:lnTo>
                <a:lnTo>
                  <a:pt x="2925893" y="1349083"/>
                </a:lnTo>
                <a:lnTo>
                  <a:pt x="2922543" y="1403257"/>
                </a:lnTo>
                <a:lnTo>
                  <a:pt x="2916390" y="1454530"/>
                </a:lnTo>
                <a:lnTo>
                  <a:pt x="2909952" y="1502564"/>
                </a:lnTo>
                <a:lnTo>
                  <a:pt x="2905748" y="1547021"/>
                </a:lnTo>
                <a:lnTo>
                  <a:pt x="2906295" y="1587564"/>
                </a:lnTo>
                <a:lnTo>
                  <a:pt x="2914113" y="1623855"/>
                </a:lnTo>
                <a:lnTo>
                  <a:pt x="2909049" y="1674881"/>
                </a:lnTo>
                <a:lnTo>
                  <a:pt x="2897480" y="1720996"/>
                </a:lnTo>
                <a:lnTo>
                  <a:pt x="2879963" y="1762384"/>
                </a:lnTo>
                <a:lnTo>
                  <a:pt x="2857051" y="1799233"/>
                </a:lnTo>
                <a:lnTo>
                  <a:pt x="2829299" y="1831727"/>
                </a:lnTo>
                <a:lnTo>
                  <a:pt x="2797262" y="1860054"/>
                </a:lnTo>
                <a:lnTo>
                  <a:pt x="2761494" y="1884398"/>
                </a:lnTo>
                <a:lnTo>
                  <a:pt x="2722550" y="1904946"/>
                </a:lnTo>
                <a:lnTo>
                  <a:pt x="2680984" y="1921884"/>
                </a:lnTo>
                <a:lnTo>
                  <a:pt x="2637351" y="1935397"/>
                </a:lnTo>
                <a:lnTo>
                  <a:pt x="2592206" y="1945673"/>
                </a:lnTo>
                <a:lnTo>
                  <a:pt x="2548496" y="1950322"/>
                </a:lnTo>
                <a:lnTo>
                  <a:pt x="2504021" y="1953155"/>
                </a:lnTo>
                <a:lnTo>
                  <a:pt x="2458536" y="1954466"/>
                </a:lnTo>
                <a:lnTo>
                  <a:pt x="2411795" y="1954552"/>
                </a:lnTo>
                <a:lnTo>
                  <a:pt x="2363555" y="1953709"/>
                </a:lnTo>
                <a:lnTo>
                  <a:pt x="2313569" y="1952231"/>
                </a:lnTo>
                <a:lnTo>
                  <a:pt x="2261592" y="1950414"/>
                </a:lnTo>
                <a:lnTo>
                  <a:pt x="2207379" y="1948555"/>
                </a:lnTo>
                <a:lnTo>
                  <a:pt x="2150685" y="1946947"/>
                </a:lnTo>
                <a:lnTo>
                  <a:pt x="2091264" y="1945888"/>
                </a:lnTo>
                <a:lnTo>
                  <a:pt x="2028872" y="1945673"/>
                </a:lnTo>
                <a:lnTo>
                  <a:pt x="1960591" y="1945112"/>
                </a:lnTo>
                <a:lnTo>
                  <a:pt x="1896354" y="1943138"/>
                </a:lnTo>
                <a:lnTo>
                  <a:pt x="1836016" y="1940326"/>
                </a:lnTo>
                <a:lnTo>
                  <a:pt x="1779432" y="1937255"/>
                </a:lnTo>
                <a:lnTo>
                  <a:pt x="1726457" y="1934500"/>
                </a:lnTo>
                <a:lnTo>
                  <a:pt x="1676944" y="1932639"/>
                </a:lnTo>
                <a:lnTo>
                  <a:pt x="1630750" y="1932248"/>
                </a:lnTo>
                <a:lnTo>
                  <a:pt x="1587729" y="1933906"/>
                </a:lnTo>
                <a:lnTo>
                  <a:pt x="1547735" y="1938188"/>
                </a:lnTo>
                <a:lnTo>
                  <a:pt x="1510623" y="1945673"/>
                </a:lnTo>
                <a:lnTo>
                  <a:pt x="1474060" y="1952209"/>
                </a:lnTo>
                <a:lnTo>
                  <a:pt x="1435573" y="1954069"/>
                </a:lnTo>
                <a:lnTo>
                  <a:pt x="1394800" y="1952462"/>
                </a:lnTo>
                <a:lnTo>
                  <a:pt x="1351378" y="1948597"/>
                </a:lnTo>
                <a:lnTo>
                  <a:pt x="1304944" y="1943682"/>
                </a:lnTo>
                <a:lnTo>
                  <a:pt x="1255135" y="1938926"/>
                </a:lnTo>
                <a:lnTo>
                  <a:pt x="1201588" y="1935538"/>
                </a:lnTo>
                <a:lnTo>
                  <a:pt x="1143940" y="1934728"/>
                </a:lnTo>
                <a:lnTo>
                  <a:pt x="1081829" y="1937703"/>
                </a:lnTo>
                <a:lnTo>
                  <a:pt x="1014892" y="1945673"/>
                </a:lnTo>
                <a:lnTo>
                  <a:pt x="965496" y="1951518"/>
                </a:lnTo>
                <a:lnTo>
                  <a:pt x="916513" y="1953940"/>
                </a:lnTo>
                <a:lnTo>
                  <a:pt x="867882" y="1953571"/>
                </a:lnTo>
                <a:lnTo>
                  <a:pt x="819544" y="1951040"/>
                </a:lnTo>
                <a:lnTo>
                  <a:pt x="771437" y="1946979"/>
                </a:lnTo>
                <a:lnTo>
                  <a:pt x="723501" y="1942019"/>
                </a:lnTo>
                <a:lnTo>
                  <a:pt x="675675" y="1936790"/>
                </a:lnTo>
                <a:lnTo>
                  <a:pt x="627898" y="1931925"/>
                </a:lnTo>
                <a:lnTo>
                  <a:pt x="580111" y="1928052"/>
                </a:lnTo>
                <a:lnTo>
                  <a:pt x="532253" y="1925804"/>
                </a:lnTo>
                <a:lnTo>
                  <a:pt x="484263" y="1925811"/>
                </a:lnTo>
                <a:lnTo>
                  <a:pt x="436080" y="1928704"/>
                </a:lnTo>
                <a:lnTo>
                  <a:pt x="387645" y="1935114"/>
                </a:lnTo>
                <a:lnTo>
                  <a:pt x="338896" y="1945673"/>
                </a:lnTo>
                <a:lnTo>
                  <a:pt x="291345" y="1944059"/>
                </a:lnTo>
                <a:lnTo>
                  <a:pt x="246909" y="1935360"/>
                </a:lnTo>
                <a:lnTo>
                  <a:pt x="205769" y="1920094"/>
                </a:lnTo>
                <a:lnTo>
                  <a:pt x="168106" y="1898780"/>
                </a:lnTo>
                <a:lnTo>
                  <a:pt x="134101" y="1871938"/>
                </a:lnTo>
                <a:lnTo>
                  <a:pt x="103933" y="1840086"/>
                </a:lnTo>
                <a:lnTo>
                  <a:pt x="77784" y="1803744"/>
                </a:lnTo>
                <a:lnTo>
                  <a:pt x="55834" y="1763431"/>
                </a:lnTo>
                <a:lnTo>
                  <a:pt x="38265" y="1719666"/>
                </a:lnTo>
                <a:lnTo>
                  <a:pt x="25256" y="1672967"/>
                </a:lnTo>
                <a:lnTo>
                  <a:pt x="16989" y="1623855"/>
                </a:lnTo>
                <a:lnTo>
                  <a:pt x="13448" y="1578746"/>
                </a:lnTo>
                <a:lnTo>
                  <a:pt x="14689" y="1531812"/>
                </a:lnTo>
                <a:lnTo>
                  <a:pt x="19044" y="1483407"/>
                </a:lnTo>
                <a:lnTo>
                  <a:pt x="24840" y="1433883"/>
                </a:lnTo>
                <a:lnTo>
                  <a:pt x="30408" y="1383597"/>
                </a:lnTo>
                <a:lnTo>
                  <a:pt x="34078" y="1332900"/>
                </a:lnTo>
                <a:lnTo>
                  <a:pt x="34178" y="1282149"/>
                </a:lnTo>
                <a:lnTo>
                  <a:pt x="29039" y="1231695"/>
                </a:lnTo>
                <a:lnTo>
                  <a:pt x="16989" y="1181895"/>
                </a:lnTo>
                <a:lnTo>
                  <a:pt x="4129" y="1125738"/>
                </a:lnTo>
                <a:lnTo>
                  <a:pt x="0" y="1069045"/>
                </a:lnTo>
                <a:lnTo>
                  <a:pt x="2073" y="1012904"/>
                </a:lnTo>
                <a:lnTo>
                  <a:pt x="7821" y="958403"/>
                </a:lnTo>
                <a:lnTo>
                  <a:pt x="14715" y="906630"/>
                </a:lnTo>
                <a:lnTo>
                  <a:pt x="20227" y="858672"/>
                </a:lnTo>
                <a:lnTo>
                  <a:pt x="21828" y="815618"/>
                </a:lnTo>
                <a:lnTo>
                  <a:pt x="16989" y="778555"/>
                </a:lnTo>
                <a:lnTo>
                  <a:pt x="11714" y="743025"/>
                </a:lnTo>
                <a:lnTo>
                  <a:pt x="10833" y="698082"/>
                </a:lnTo>
                <a:lnTo>
                  <a:pt x="13030" y="646306"/>
                </a:lnTo>
                <a:lnTo>
                  <a:pt x="16984" y="590275"/>
                </a:lnTo>
                <a:lnTo>
                  <a:pt x="21378" y="532570"/>
                </a:lnTo>
                <a:lnTo>
                  <a:pt x="24894" y="475770"/>
                </a:lnTo>
                <a:lnTo>
                  <a:pt x="26214" y="422455"/>
                </a:lnTo>
                <a:lnTo>
                  <a:pt x="24018" y="375203"/>
                </a:lnTo>
                <a:lnTo>
                  <a:pt x="16989" y="336595"/>
                </a:lnTo>
                <a:close/>
              </a:path>
            </a:pathLst>
          </a:custGeom>
          <a:ln w="25908">
            <a:solidFill>
              <a:srgbClr val="000000"/>
            </a:solidFill>
          </a:ln>
        </p:spPr>
        <p:txBody>
          <a:bodyPr wrap="square" lIns="0" tIns="0" rIns="0" bIns="0" rtlCol="0"/>
          <a:lstStyle/>
          <a:p>
            <a:endParaRPr/>
          </a:p>
        </p:txBody>
      </p:sp>
      <p:sp>
        <p:nvSpPr>
          <p:cNvPr id="34" name="object 34"/>
          <p:cNvSpPr txBox="1"/>
          <p:nvPr/>
        </p:nvSpPr>
        <p:spPr>
          <a:xfrm>
            <a:off x="5681854" y="2089303"/>
            <a:ext cx="1397000" cy="848360"/>
          </a:xfrm>
          <a:prstGeom prst="rect">
            <a:avLst/>
          </a:prstGeom>
        </p:spPr>
        <p:txBody>
          <a:bodyPr vert="horz" wrap="square" lIns="0" tIns="12700" rIns="0" bIns="0" rtlCol="0">
            <a:spAutoFit/>
          </a:bodyPr>
          <a:lstStyle/>
          <a:p>
            <a:pPr marL="12700">
              <a:spcBef>
                <a:spcPts val="100"/>
              </a:spcBef>
            </a:pPr>
            <a:r>
              <a:rPr sz="5400" spc="-25" dirty="0">
                <a:latin typeface="MS PMincho"/>
                <a:cs typeface="MS PMincho"/>
              </a:rPr>
              <a:t>模型</a:t>
            </a:r>
            <a:endParaRPr sz="5400">
              <a:latin typeface="MS PMincho"/>
              <a:cs typeface="MS PMincho"/>
            </a:endParaRPr>
          </a:p>
        </p:txBody>
      </p:sp>
      <p:sp>
        <p:nvSpPr>
          <p:cNvPr id="35" name="object 35"/>
          <p:cNvSpPr txBox="1"/>
          <p:nvPr/>
        </p:nvSpPr>
        <p:spPr>
          <a:xfrm>
            <a:off x="2619224" y="4475327"/>
            <a:ext cx="735965" cy="452120"/>
          </a:xfrm>
          <a:prstGeom prst="rect">
            <a:avLst/>
          </a:prstGeom>
        </p:spPr>
        <p:txBody>
          <a:bodyPr vert="horz" wrap="square" lIns="0" tIns="12065" rIns="0" bIns="0" rtlCol="0">
            <a:spAutoFit/>
          </a:bodyPr>
          <a:lstStyle/>
          <a:p>
            <a:pPr marL="12700">
              <a:spcBef>
                <a:spcPts val="95"/>
              </a:spcBef>
            </a:pPr>
            <a:r>
              <a:rPr sz="2800" spc="-35" dirty="0">
                <a:latin typeface="SimSun"/>
                <a:cs typeface="SimSun"/>
              </a:rPr>
              <a:t>输</a:t>
            </a:r>
            <a:r>
              <a:rPr sz="2800" spc="-50" dirty="0">
                <a:latin typeface="MS PMincho"/>
                <a:cs typeface="MS PMincho"/>
              </a:rPr>
              <a:t>入</a:t>
            </a:r>
            <a:endParaRPr sz="2800">
              <a:latin typeface="MS PMincho"/>
              <a:cs typeface="MS PMincho"/>
            </a:endParaRPr>
          </a:p>
        </p:txBody>
      </p:sp>
      <p:sp>
        <p:nvSpPr>
          <p:cNvPr id="36" name="object 36"/>
          <p:cNvSpPr txBox="1"/>
          <p:nvPr/>
        </p:nvSpPr>
        <p:spPr>
          <a:xfrm>
            <a:off x="8806347" y="4475327"/>
            <a:ext cx="735965" cy="452120"/>
          </a:xfrm>
          <a:prstGeom prst="rect">
            <a:avLst/>
          </a:prstGeom>
        </p:spPr>
        <p:txBody>
          <a:bodyPr vert="horz" wrap="square" lIns="0" tIns="12065" rIns="0" bIns="0" rtlCol="0">
            <a:spAutoFit/>
          </a:bodyPr>
          <a:lstStyle/>
          <a:p>
            <a:pPr marL="12700">
              <a:spcBef>
                <a:spcPts val="95"/>
              </a:spcBef>
            </a:pPr>
            <a:r>
              <a:rPr sz="2800" spc="-35" dirty="0">
                <a:latin typeface="SimSun"/>
                <a:cs typeface="SimSun"/>
              </a:rPr>
              <a:t>输</a:t>
            </a:r>
            <a:r>
              <a:rPr sz="2800" spc="-50" dirty="0">
                <a:latin typeface="MS PMincho"/>
                <a:cs typeface="MS PMincho"/>
              </a:rPr>
              <a:t>出</a:t>
            </a:r>
            <a:endParaRPr sz="2800">
              <a:latin typeface="MS PMincho"/>
              <a:cs typeface="MS PMincho"/>
            </a:endParaRPr>
          </a:p>
        </p:txBody>
      </p:sp>
      <p:grpSp>
        <p:nvGrpSpPr>
          <p:cNvPr id="37" name="object 37"/>
          <p:cNvGrpSpPr/>
          <p:nvPr/>
        </p:nvGrpSpPr>
        <p:grpSpPr>
          <a:xfrm>
            <a:off x="8071105" y="1939748"/>
            <a:ext cx="1894839" cy="548640"/>
            <a:chOff x="6547104" y="1642873"/>
            <a:chExt cx="1894839" cy="548640"/>
          </a:xfrm>
        </p:grpSpPr>
        <p:sp>
          <p:nvSpPr>
            <p:cNvPr id="38" name="object 38"/>
            <p:cNvSpPr/>
            <p:nvPr/>
          </p:nvSpPr>
          <p:spPr>
            <a:xfrm>
              <a:off x="6560058" y="1655827"/>
              <a:ext cx="1868805" cy="523240"/>
            </a:xfrm>
            <a:custGeom>
              <a:avLst/>
              <a:gdLst/>
              <a:ahLst/>
              <a:cxnLst/>
              <a:rect l="l" t="t" r="r" b="b"/>
              <a:pathLst>
                <a:path w="1868804" h="523239">
                  <a:moveTo>
                    <a:pt x="1781302" y="0"/>
                  </a:moveTo>
                  <a:lnTo>
                    <a:pt x="87122" y="0"/>
                  </a:lnTo>
                  <a:lnTo>
                    <a:pt x="53208" y="6845"/>
                  </a:lnTo>
                  <a:lnTo>
                    <a:pt x="25515" y="25515"/>
                  </a:lnTo>
                  <a:lnTo>
                    <a:pt x="6845" y="53208"/>
                  </a:lnTo>
                  <a:lnTo>
                    <a:pt x="0" y="87122"/>
                  </a:lnTo>
                  <a:lnTo>
                    <a:pt x="0" y="435610"/>
                  </a:lnTo>
                  <a:lnTo>
                    <a:pt x="6845" y="469518"/>
                  </a:lnTo>
                  <a:lnTo>
                    <a:pt x="25515" y="497211"/>
                  </a:lnTo>
                  <a:lnTo>
                    <a:pt x="53208" y="515884"/>
                  </a:lnTo>
                  <a:lnTo>
                    <a:pt x="87122" y="522732"/>
                  </a:lnTo>
                  <a:lnTo>
                    <a:pt x="1781302" y="522732"/>
                  </a:lnTo>
                  <a:lnTo>
                    <a:pt x="1815215" y="515884"/>
                  </a:lnTo>
                  <a:lnTo>
                    <a:pt x="1842908" y="497211"/>
                  </a:lnTo>
                  <a:lnTo>
                    <a:pt x="1861578" y="469518"/>
                  </a:lnTo>
                  <a:lnTo>
                    <a:pt x="1868424" y="435610"/>
                  </a:lnTo>
                  <a:lnTo>
                    <a:pt x="1868424" y="87122"/>
                  </a:lnTo>
                  <a:lnTo>
                    <a:pt x="1861578" y="53208"/>
                  </a:lnTo>
                  <a:lnTo>
                    <a:pt x="1842908" y="25515"/>
                  </a:lnTo>
                  <a:lnTo>
                    <a:pt x="1815215" y="6845"/>
                  </a:lnTo>
                  <a:lnTo>
                    <a:pt x="1781302" y="0"/>
                  </a:lnTo>
                  <a:close/>
                </a:path>
              </a:pathLst>
            </a:custGeom>
            <a:solidFill>
              <a:srgbClr val="9BBB59">
                <a:alpha val="38821"/>
              </a:srgbClr>
            </a:solidFill>
          </p:spPr>
          <p:txBody>
            <a:bodyPr wrap="square" lIns="0" tIns="0" rIns="0" bIns="0" rtlCol="0"/>
            <a:lstStyle/>
            <a:p>
              <a:endParaRPr/>
            </a:p>
          </p:txBody>
        </p:sp>
        <p:sp>
          <p:nvSpPr>
            <p:cNvPr id="39" name="object 39"/>
            <p:cNvSpPr/>
            <p:nvPr/>
          </p:nvSpPr>
          <p:spPr>
            <a:xfrm>
              <a:off x="6560058" y="1655827"/>
              <a:ext cx="1868805" cy="523240"/>
            </a:xfrm>
            <a:custGeom>
              <a:avLst/>
              <a:gdLst/>
              <a:ahLst/>
              <a:cxnLst/>
              <a:rect l="l" t="t" r="r" b="b"/>
              <a:pathLst>
                <a:path w="1868804" h="523239">
                  <a:moveTo>
                    <a:pt x="0" y="87122"/>
                  </a:moveTo>
                  <a:lnTo>
                    <a:pt x="6845" y="53208"/>
                  </a:lnTo>
                  <a:lnTo>
                    <a:pt x="25515" y="25515"/>
                  </a:lnTo>
                  <a:lnTo>
                    <a:pt x="53208" y="6845"/>
                  </a:lnTo>
                  <a:lnTo>
                    <a:pt x="87122" y="0"/>
                  </a:lnTo>
                  <a:lnTo>
                    <a:pt x="1781302" y="0"/>
                  </a:lnTo>
                  <a:lnTo>
                    <a:pt x="1815215" y="6845"/>
                  </a:lnTo>
                  <a:lnTo>
                    <a:pt x="1842908" y="25515"/>
                  </a:lnTo>
                  <a:lnTo>
                    <a:pt x="1861578" y="53208"/>
                  </a:lnTo>
                  <a:lnTo>
                    <a:pt x="1868424" y="87122"/>
                  </a:lnTo>
                  <a:lnTo>
                    <a:pt x="1868424" y="435610"/>
                  </a:lnTo>
                  <a:lnTo>
                    <a:pt x="1861578" y="469518"/>
                  </a:lnTo>
                  <a:lnTo>
                    <a:pt x="1842908" y="497211"/>
                  </a:lnTo>
                  <a:lnTo>
                    <a:pt x="1815215" y="515884"/>
                  </a:lnTo>
                  <a:lnTo>
                    <a:pt x="1781302" y="522732"/>
                  </a:lnTo>
                  <a:lnTo>
                    <a:pt x="87122" y="522732"/>
                  </a:lnTo>
                  <a:lnTo>
                    <a:pt x="53208" y="515884"/>
                  </a:lnTo>
                  <a:lnTo>
                    <a:pt x="25515" y="497211"/>
                  </a:lnTo>
                  <a:lnTo>
                    <a:pt x="6845" y="469518"/>
                  </a:lnTo>
                  <a:lnTo>
                    <a:pt x="0" y="435610"/>
                  </a:lnTo>
                  <a:lnTo>
                    <a:pt x="0" y="87122"/>
                  </a:lnTo>
                  <a:close/>
                </a:path>
              </a:pathLst>
            </a:custGeom>
            <a:ln w="25908">
              <a:solidFill>
                <a:srgbClr val="000000"/>
              </a:solidFill>
            </a:ln>
          </p:spPr>
          <p:txBody>
            <a:bodyPr wrap="square" lIns="0" tIns="0" rIns="0" bIns="0" rtlCol="0"/>
            <a:lstStyle/>
            <a:p>
              <a:endParaRPr/>
            </a:p>
          </p:txBody>
        </p:sp>
      </p:grpSp>
      <p:sp>
        <p:nvSpPr>
          <p:cNvPr id="40" name="object 40"/>
          <p:cNvSpPr txBox="1"/>
          <p:nvPr/>
        </p:nvSpPr>
        <p:spPr>
          <a:xfrm>
            <a:off x="8547607" y="2070589"/>
            <a:ext cx="939800"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机器翻</a:t>
            </a:r>
            <a:r>
              <a:rPr spc="-50" dirty="0">
                <a:latin typeface="SimSun"/>
                <a:cs typeface="SimSun"/>
              </a:rPr>
              <a:t>译</a:t>
            </a:r>
            <a:endParaRPr>
              <a:latin typeface="SimSun"/>
              <a:cs typeface="SimSun"/>
            </a:endParaRPr>
          </a:p>
        </p:txBody>
      </p:sp>
      <p:grpSp>
        <p:nvGrpSpPr>
          <p:cNvPr id="41" name="object 41"/>
          <p:cNvGrpSpPr/>
          <p:nvPr/>
        </p:nvGrpSpPr>
        <p:grpSpPr>
          <a:xfrm>
            <a:off x="8075677" y="3402789"/>
            <a:ext cx="1894839" cy="550545"/>
            <a:chOff x="6551676" y="3105913"/>
            <a:chExt cx="1894839" cy="550545"/>
          </a:xfrm>
        </p:grpSpPr>
        <p:sp>
          <p:nvSpPr>
            <p:cNvPr id="42" name="object 42"/>
            <p:cNvSpPr/>
            <p:nvPr/>
          </p:nvSpPr>
          <p:spPr>
            <a:xfrm>
              <a:off x="6564630" y="3118867"/>
              <a:ext cx="1868805" cy="524510"/>
            </a:xfrm>
            <a:custGeom>
              <a:avLst/>
              <a:gdLst/>
              <a:ahLst/>
              <a:cxnLst/>
              <a:rect l="l" t="t" r="r" b="b"/>
              <a:pathLst>
                <a:path w="1868804" h="524510">
                  <a:moveTo>
                    <a:pt x="1781048" y="0"/>
                  </a:moveTo>
                  <a:lnTo>
                    <a:pt x="87376" y="0"/>
                  </a:lnTo>
                  <a:lnTo>
                    <a:pt x="53363" y="6865"/>
                  </a:lnTo>
                  <a:lnTo>
                    <a:pt x="25590" y="25590"/>
                  </a:lnTo>
                  <a:lnTo>
                    <a:pt x="6865" y="53363"/>
                  </a:lnTo>
                  <a:lnTo>
                    <a:pt x="0" y="87375"/>
                  </a:lnTo>
                  <a:lnTo>
                    <a:pt x="0" y="436879"/>
                  </a:lnTo>
                  <a:lnTo>
                    <a:pt x="6865" y="470892"/>
                  </a:lnTo>
                  <a:lnTo>
                    <a:pt x="25590" y="498665"/>
                  </a:lnTo>
                  <a:lnTo>
                    <a:pt x="53363" y="517390"/>
                  </a:lnTo>
                  <a:lnTo>
                    <a:pt x="87376" y="524255"/>
                  </a:lnTo>
                  <a:lnTo>
                    <a:pt x="1781048" y="524255"/>
                  </a:lnTo>
                  <a:lnTo>
                    <a:pt x="1815060" y="517390"/>
                  </a:lnTo>
                  <a:lnTo>
                    <a:pt x="1842833" y="498665"/>
                  </a:lnTo>
                  <a:lnTo>
                    <a:pt x="1861558" y="470892"/>
                  </a:lnTo>
                  <a:lnTo>
                    <a:pt x="1868424" y="436879"/>
                  </a:lnTo>
                  <a:lnTo>
                    <a:pt x="1868424" y="87375"/>
                  </a:lnTo>
                  <a:lnTo>
                    <a:pt x="1861558" y="53363"/>
                  </a:lnTo>
                  <a:lnTo>
                    <a:pt x="1842833" y="25590"/>
                  </a:lnTo>
                  <a:lnTo>
                    <a:pt x="1815060" y="6865"/>
                  </a:lnTo>
                  <a:lnTo>
                    <a:pt x="1781048" y="0"/>
                  </a:lnTo>
                  <a:close/>
                </a:path>
              </a:pathLst>
            </a:custGeom>
            <a:solidFill>
              <a:srgbClr val="9BBB59">
                <a:alpha val="38821"/>
              </a:srgbClr>
            </a:solidFill>
          </p:spPr>
          <p:txBody>
            <a:bodyPr wrap="square" lIns="0" tIns="0" rIns="0" bIns="0" rtlCol="0"/>
            <a:lstStyle/>
            <a:p>
              <a:endParaRPr/>
            </a:p>
          </p:txBody>
        </p:sp>
        <p:sp>
          <p:nvSpPr>
            <p:cNvPr id="43" name="object 43"/>
            <p:cNvSpPr/>
            <p:nvPr/>
          </p:nvSpPr>
          <p:spPr>
            <a:xfrm>
              <a:off x="6564630" y="3118867"/>
              <a:ext cx="1868805" cy="524510"/>
            </a:xfrm>
            <a:custGeom>
              <a:avLst/>
              <a:gdLst/>
              <a:ahLst/>
              <a:cxnLst/>
              <a:rect l="l" t="t" r="r" b="b"/>
              <a:pathLst>
                <a:path w="1868804" h="524510">
                  <a:moveTo>
                    <a:pt x="0" y="87375"/>
                  </a:moveTo>
                  <a:lnTo>
                    <a:pt x="6865" y="53363"/>
                  </a:lnTo>
                  <a:lnTo>
                    <a:pt x="25590" y="25590"/>
                  </a:lnTo>
                  <a:lnTo>
                    <a:pt x="53363" y="6865"/>
                  </a:lnTo>
                  <a:lnTo>
                    <a:pt x="87376" y="0"/>
                  </a:lnTo>
                  <a:lnTo>
                    <a:pt x="1781048" y="0"/>
                  </a:lnTo>
                  <a:lnTo>
                    <a:pt x="1815060" y="6865"/>
                  </a:lnTo>
                  <a:lnTo>
                    <a:pt x="1842833" y="25590"/>
                  </a:lnTo>
                  <a:lnTo>
                    <a:pt x="1861558" y="53363"/>
                  </a:lnTo>
                  <a:lnTo>
                    <a:pt x="1868424" y="87375"/>
                  </a:lnTo>
                  <a:lnTo>
                    <a:pt x="1868424" y="436879"/>
                  </a:lnTo>
                  <a:lnTo>
                    <a:pt x="1861558" y="470892"/>
                  </a:lnTo>
                  <a:lnTo>
                    <a:pt x="1842833" y="498665"/>
                  </a:lnTo>
                  <a:lnTo>
                    <a:pt x="1815060" y="517390"/>
                  </a:lnTo>
                  <a:lnTo>
                    <a:pt x="1781048" y="524255"/>
                  </a:lnTo>
                  <a:lnTo>
                    <a:pt x="87376" y="524255"/>
                  </a:lnTo>
                  <a:lnTo>
                    <a:pt x="53363" y="517390"/>
                  </a:lnTo>
                  <a:lnTo>
                    <a:pt x="25590" y="498665"/>
                  </a:lnTo>
                  <a:lnTo>
                    <a:pt x="6865" y="470892"/>
                  </a:lnTo>
                  <a:lnTo>
                    <a:pt x="0" y="436879"/>
                  </a:lnTo>
                  <a:lnTo>
                    <a:pt x="0" y="87375"/>
                  </a:lnTo>
                  <a:close/>
                </a:path>
              </a:pathLst>
            </a:custGeom>
            <a:ln w="25907">
              <a:solidFill>
                <a:srgbClr val="000000"/>
              </a:solidFill>
            </a:ln>
          </p:spPr>
          <p:txBody>
            <a:bodyPr wrap="square" lIns="0" tIns="0" rIns="0" bIns="0" rtlCol="0"/>
            <a:lstStyle/>
            <a:p>
              <a:endParaRPr/>
            </a:p>
          </p:txBody>
        </p:sp>
      </p:grpSp>
      <p:sp>
        <p:nvSpPr>
          <p:cNvPr id="44" name="object 44"/>
          <p:cNvSpPr txBox="1"/>
          <p:nvPr/>
        </p:nvSpPr>
        <p:spPr>
          <a:xfrm>
            <a:off x="8551815" y="3535057"/>
            <a:ext cx="939800" cy="299720"/>
          </a:xfrm>
          <a:prstGeom prst="rect">
            <a:avLst/>
          </a:prstGeom>
        </p:spPr>
        <p:txBody>
          <a:bodyPr vert="horz" wrap="square" lIns="0" tIns="12700" rIns="0" bIns="0" rtlCol="0">
            <a:spAutoFit/>
          </a:bodyPr>
          <a:lstStyle/>
          <a:p>
            <a:pPr marL="12700">
              <a:spcBef>
                <a:spcPts val="100"/>
              </a:spcBef>
            </a:pPr>
            <a:r>
              <a:rPr dirty="0">
                <a:latin typeface="SimSun"/>
                <a:cs typeface="SimSun"/>
              </a:rPr>
              <a:t>语义</a:t>
            </a:r>
            <a:r>
              <a:rPr spc="-25" dirty="0">
                <a:latin typeface="MS PMincho"/>
                <a:cs typeface="MS PMincho"/>
              </a:rPr>
              <a:t>分析</a:t>
            </a:r>
            <a:endParaRPr dirty="0">
              <a:latin typeface="MS PMincho"/>
              <a:cs typeface="MS PMincho"/>
            </a:endParaRPr>
          </a:p>
        </p:txBody>
      </p:sp>
      <p:sp>
        <p:nvSpPr>
          <p:cNvPr id="47" name="标题 46">
            <a:extLst>
              <a:ext uri="{FF2B5EF4-FFF2-40B4-BE49-F238E27FC236}">
                <a16:creationId xmlns:a16="http://schemas.microsoft.com/office/drawing/2014/main" id="{46283BF3-EF71-904B-A3A2-3EDDC139293D}"/>
              </a:ext>
            </a:extLst>
          </p:cNvPr>
          <p:cNvSpPr>
            <a:spLocks noGrp="1"/>
          </p:cNvSpPr>
          <p:nvPr>
            <p:ph type="title"/>
          </p:nvPr>
        </p:nvSpPr>
        <p:spPr/>
        <p:txBody>
          <a:bodyPr/>
          <a:lstStyle/>
          <a:p>
            <a:r>
              <a:rPr kumimoji="1" lang="zh-CN" altLang="en-US" dirty="0"/>
              <a:t>循环神经网络</a:t>
            </a:r>
            <a:r>
              <a:rPr kumimoji="1" lang="en-US" altLang="zh-CN" dirty="0"/>
              <a:t> (RNNs)</a:t>
            </a:r>
            <a:endParaRPr lang="zh-CN" altLang="en-US" dirty="0"/>
          </a:p>
        </p:txBody>
      </p:sp>
    </p:spTree>
    <p:extLst>
      <p:ext uri="{BB962C8B-B14F-4D97-AF65-F5344CB8AC3E}">
        <p14:creationId xmlns:p14="http://schemas.microsoft.com/office/powerpoint/2010/main" val="40506239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5"/>
          <p:cNvSpPr/>
          <p:nvPr/>
        </p:nvSpPr>
        <p:spPr>
          <a:xfrm>
            <a:off x="2554603" y="4781352"/>
            <a:ext cx="7023100" cy="1010919"/>
          </a:xfrm>
          <a:custGeom>
            <a:avLst/>
            <a:gdLst/>
            <a:ahLst/>
            <a:cxnLst/>
            <a:rect l="l" t="t" r="r" b="b"/>
            <a:pathLst>
              <a:path w="7023100" h="1010920">
                <a:moveTo>
                  <a:pt x="6854190" y="0"/>
                </a:moveTo>
                <a:lnTo>
                  <a:pt x="168402" y="0"/>
                </a:lnTo>
                <a:lnTo>
                  <a:pt x="123635" y="6014"/>
                </a:lnTo>
                <a:lnTo>
                  <a:pt x="83407" y="22989"/>
                </a:lnTo>
                <a:lnTo>
                  <a:pt x="49325" y="49320"/>
                </a:lnTo>
                <a:lnTo>
                  <a:pt x="22992" y="83402"/>
                </a:lnTo>
                <a:lnTo>
                  <a:pt x="6015" y="123630"/>
                </a:lnTo>
                <a:lnTo>
                  <a:pt x="0" y="168402"/>
                </a:lnTo>
                <a:lnTo>
                  <a:pt x="0" y="841997"/>
                </a:lnTo>
                <a:lnTo>
                  <a:pt x="6015" y="886769"/>
                </a:lnTo>
                <a:lnTo>
                  <a:pt x="22992" y="927000"/>
                </a:lnTo>
                <a:lnTo>
                  <a:pt x="49325" y="961085"/>
                </a:lnTo>
                <a:lnTo>
                  <a:pt x="83407" y="987418"/>
                </a:lnTo>
                <a:lnTo>
                  <a:pt x="123635" y="1004396"/>
                </a:lnTo>
                <a:lnTo>
                  <a:pt x="168402" y="1010412"/>
                </a:lnTo>
                <a:lnTo>
                  <a:pt x="6854190" y="1010412"/>
                </a:lnTo>
                <a:lnTo>
                  <a:pt x="6898956" y="1004396"/>
                </a:lnTo>
                <a:lnTo>
                  <a:pt x="6939184" y="987418"/>
                </a:lnTo>
                <a:lnTo>
                  <a:pt x="6973266" y="961085"/>
                </a:lnTo>
                <a:lnTo>
                  <a:pt x="6999599" y="927000"/>
                </a:lnTo>
                <a:lnTo>
                  <a:pt x="7016576" y="886769"/>
                </a:lnTo>
                <a:lnTo>
                  <a:pt x="7022592" y="841997"/>
                </a:lnTo>
                <a:lnTo>
                  <a:pt x="7022592" y="168402"/>
                </a:lnTo>
                <a:lnTo>
                  <a:pt x="7016576" y="123630"/>
                </a:lnTo>
                <a:lnTo>
                  <a:pt x="6999599" y="83402"/>
                </a:lnTo>
                <a:lnTo>
                  <a:pt x="6973266" y="49320"/>
                </a:lnTo>
                <a:lnTo>
                  <a:pt x="6939184" y="22989"/>
                </a:lnTo>
                <a:lnTo>
                  <a:pt x="6898956" y="6014"/>
                </a:lnTo>
                <a:lnTo>
                  <a:pt x="6854190" y="0"/>
                </a:lnTo>
                <a:close/>
              </a:path>
            </a:pathLst>
          </a:custGeom>
          <a:solidFill>
            <a:srgbClr val="DADADA">
              <a:alpha val="50195"/>
            </a:srgbClr>
          </a:solidFill>
        </p:spPr>
        <p:txBody>
          <a:bodyPr wrap="square" lIns="0" tIns="0" rIns="0" bIns="0" rtlCol="0"/>
          <a:lstStyle/>
          <a:p>
            <a:endParaRPr lang="en-US" altLang="zh-CN" sz="1800" dirty="0">
              <a:latin typeface="Arial"/>
              <a:cs typeface="Arial"/>
            </a:endParaRPr>
          </a:p>
        </p:txBody>
      </p:sp>
      <p:grpSp>
        <p:nvGrpSpPr>
          <p:cNvPr id="7" name="object 7"/>
          <p:cNvGrpSpPr/>
          <p:nvPr/>
        </p:nvGrpSpPr>
        <p:grpSpPr>
          <a:xfrm>
            <a:off x="2151887" y="2221686"/>
            <a:ext cx="334010" cy="332740"/>
            <a:chOff x="627887" y="1924811"/>
            <a:chExt cx="334010" cy="332740"/>
          </a:xfrm>
        </p:grpSpPr>
        <p:sp>
          <p:nvSpPr>
            <p:cNvPr id="8" name="object 8"/>
            <p:cNvSpPr/>
            <p:nvPr/>
          </p:nvSpPr>
          <p:spPr>
            <a:xfrm>
              <a:off x="640841" y="1937765"/>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9" name="object 9"/>
            <p:cNvSpPr/>
            <p:nvPr/>
          </p:nvSpPr>
          <p:spPr>
            <a:xfrm>
              <a:off x="640841" y="1937765"/>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grpSp>
        <p:nvGrpSpPr>
          <p:cNvPr id="10" name="object 10"/>
          <p:cNvGrpSpPr/>
          <p:nvPr/>
        </p:nvGrpSpPr>
        <p:grpSpPr>
          <a:xfrm>
            <a:off x="2673096" y="2221686"/>
            <a:ext cx="332740" cy="332740"/>
            <a:chOff x="1149096" y="1924811"/>
            <a:chExt cx="332740" cy="332740"/>
          </a:xfrm>
        </p:grpSpPr>
        <p:sp>
          <p:nvSpPr>
            <p:cNvPr id="11" name="object 11"/>
            <p:cNvSpPr/>
            <p:nvPr/>
          </p:nvSpPr>
          <p:spPr>
            <a:xfrm>
              <a:off x="1162050" y="1937765"/>
              <a:ext cx="306705" cy="306705"/>
            </a:xfrm>
            <a:custGeom>
              <a:avLst/>
              <a:gdLst/>
              <a:ahLst/>
              <a:cxnLst/>
              <a:rect l="l" t="t" r="r" b="b"/>
              <a:pathLst>
                <a:path w="306705" h="306705">
                  <a:moveTo>
                    <a:pt x="153162" y="0"/>
                  </a:moveTo>
                  <a:lnTo>
                    <a:pt x="104748" y="7807"/>
                  </a:lnTo>
                  <a:lnTo>
                    <a:pt x="62704" y="29549"/>
                  </a:lnTo>
                  <a:lnTo>
                    <a:pt x="29549" y="62704"/>
                  </a:lnTo>
                  <a:lnTo>
                    <a:pt x="7807" y="104748"/>
                  </a:lnTo>
                  <a:lnTo>
                    <a:pt x="0" y="153162"/>
                  </a:lnTo>
                  <a:lnTo>
                    <a:pt x="7807" y="201575"/>
                  </a:lnTo>
                  <a:lnTo>
                    <a:pt x="29549" y="243619"/>
                  </a:lnTo>
                  <a:lnTo>
                    <a:pt x="62704" y="276774"/>
                  </a:lnTo>
                  <a:lnTo>
                    <a:pt x="104748" y="298516"/>
                  </a:lnTo>
                  <a:lnTo>
                    <a:pt x="153162" y="306324"/>
                  </a:lnTo>
                  <a:lnTo>
                    <a:pt x="201575" y="298516"/>
                  </a:lnTo>
                  <a:lnTo>
                    <a:pt x="243619" y="276774"/>
                  </a:lnTo>
                  <a:lnTo>
                    <a:pt x="276774" y="243619"/>
                  </a:lnTo>
                  <a:lnTo>
                    <a:pt x="298516" y="201575"/>
                  </a:lnTo>
                  <a:lnTo>
                    <a:pt x="306324" y="153162"/>
                  </a:lnTo>
                  <a:lnTo>
                    <a:pt x="298516" y="104748"/>
                  </a:lnTo>
                  <a:lnTo>
                    <a:pt x="276774" y="62704"/>
                  </a:lnTo>
                  <a:lnTo>
                    <a:pt x="243619" y="29549"/>
                  </a:lnTo>
                  <a:lnTo>
                    <a:pt x="201575" y="7807"/>
                  </a:lnTo>
                  <a:lnTo>
                    <a:pt x="153162" y="0"/>
                  </a:lnTo>
                  <a:close/>
                </a:path>
              </a:pathLst>
            </a:custGeom>
            <a:solidFill>
              <a:srgbClr val="4F81BD"/>
            </a:solidFill>
          </p:spPr>
          <p:txBody>
            <a:bodyPr wrap="square" lIns="0" tIns="0" rIns="0" bIns="0" rtlCol="0"/>
            <a:lstStyle/>
            <a:p>
              <a:endParaRPr/>
            </a:p>
          </p:txBody>
        </p:sp>
        <p:sp>
          <p:nvSpPr>
            <p:cNvPr id="12" name="object 12"/>
            <p:cNvSpPr/>
            <p:nvPr/>
          </p:nvSpPr>
          <p:spPr>
            <a:xfrm>
              <a:off x="1162050" y="1937765"/>
              <a:ext cx="306705" cy="306705"/>
            </a:xfrm>
            <a:custGeom>
              <a:avLst/>
              <a:gdLst/>
              <a:ahLst/>
              <a:cxnLst/>
              <a:rect l="l" t="t" r="r" b="b"/>
              <a:pathLst>
                <a:path w="306705" h="306705">
                  <a:moveTo>
                    <a:pt x="0" y="153162"/>
                  </a:moveTo>
                  <a:lnTo>
                    <a:pt x="7807" y="104748"/>
                  </a:lnTo>
                  <a:lnTo>
                    <a:pt x="29549" y="62704"/>
                  </a:lnTo>
                  <a:lnTo>
                    <a:pt x="62704" y="29549"/>
                  </a:lnTo>
                  <a:lnTo>
                    <a:pt x="104748" y="7807"/>
                  </a:lnTo>
                  <a:lnTo>
                    <a:pt x="153162" y="0"/>
                  </a:lnTo>
                  <a:lnTo>
                    <a:pt x="201575" y="7807"/>
                  </a:lnTo>
                  <a:lnTo>
                    <a:pt x="243619" y="29549"/>
                  </a:lnTo>
                  <a:lnTo>
                    <a:pt x="276774" y="62704"/>
                  </a:lnTo>
                  <a:lnTo>
                    <a:pt x="298516" y="104748"/>
                  </a:lnTo>
                  <a:lnTo>
                    <a:pt x="306324" y="153162"/>
                  </a:lnTo>
                  <a:lnTo>
                    <a:pt x="298516" y="201575"/>
                  </a:lnTo>
                  <a:lnTo>
                    <a:pt x="276774" y="243619"/>
                  </a:lnTo>
                  <a:lnTo>
                    <a:pt x="243619" y="276774"/>
                  </a:lnTo>
                  <a:lnTo>
                    <a:pt x="201575" y="298516"/>
                  </a:lnTo>
                  <a:lnTo>
                    <a:pt x="153162" y="306324"/>
                  </a:lnTo>
                  <a:lnTo>
                    <a:pt x="104748" y="298516"/>
                  </a:lnTo>
                  <a:lnTo>
                    <a:pt x="62704" y="276774"/>
                  </a:lnTo>
                  <a:lnTo>
                    <a:pt x="29549" y="243619"/>
                  </a:lnTo>
                  <a:lnTo>
                    <a:pt x="7807" y="201575"/>
                  </a:lnTo>
                  <a:lnTo>
                    <a:pt x="0" y="153162"/>
                  </a:lnTo>
                  <a:close/>
                </a:path>
              </a:pathLst>
            </a:custGeom>
            <a:ln w="25908">
              <a:solidFill>
                <a:srgbClr val="000000"/>
              </a:solidFill>
            </a:ln>
          </p:spPr>
          <p:txBody>
            <a:bodyPr wrap="square" lIns="0" tIns="0" rIns="0" bIns="0" rtlCol="0"/>
            <a:lstStyle/>
            <a:p>
              <a:endParaRPr/>
            </a:p>
          </p:txBody>
        </p:sp>
      </p:grpSp>
      <p:grpSp>
        <p:nvGrpSpPr>
          <p:cNvPr id="13" name="object 13"/>
          <p:cNvGrpSpPr/>
          <p:nvPr/>
        </p:nvGrpSpPr>
        <p:grpSpPr>
          <a:xfrm>
            <a:off x="3192779" y="2221686"/>
            <a:ext cx="334010" cy="332740"/>
            <a:chOff x="1668779" y="1924811"/>
            <a:chExt cx="334010" cy="332740"/>
          </a:xfrm>
        </p:grpSpPr>
        <p:sp>
          <p:nvSpPr>
            <p:cNvPr id="14" name="object 14"/>
            <p:cNvSpPr/>
            <p:nvPr/>
          </p:nvSpPr>
          <p:spPr>
            <a:xfrm>
              <a:off x="1681733" y="1937765"/>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15" name="object 15"/>
            <p:cNvSpPr/>
            <p:nvPr/>
          </p:nvSpPr>
          <p:spPr>
            <a:xfrm>
              <a:off x="1681733" y="1937765"/>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grpSp>
        <p:nvGrpSpPr>
          <p:cNvPr id="16" name="object 16"/>
          <p:cNvGrpSpPr/>
          <p:nvPr/>
        </p:nvGrpSpPr>
        <p:grpSpPr>
          <a:xfrm>
            <a:off x="3713988" y="2221686"/>
            <a:ext cx="332740" cy="332740"/>
            <a:chOff x="2189988" y="1924811"/>
            <a:chExt cx="332740" cy="332740"/>
          </a:xfrm>
        </p:grpSpPr>
        <p:sp>
          <p:nvSpPr>
            <p:cNvPr id="17" name="object 17"/>
            <p:cNvSpPr/>
            <p:nvPr/>
          </p:nvSpPr>
          <p:spPr>
            <a:xfrm>
              <a:off x="2202942" y="1937765"/>
              <a:ext cx="306705" cy="306705"/>
            </a:xfrm>
            <a:custGeom>
              <a:avLst/>
              <a:gdLst/>
              <a:ahLst/>
              <a:cxnLst/>
              <a:rect l="l" t="t" r="r" b="b"/>
              <a:pathLst>
                <a:path w="306705" h="306705">
                  <a:moveTo>
                    <a:pt x="153162" y="0"/>
                  </a:moveTo>
                  <a:lnTo>
                    <a:pt x="104748" y="7807"/>
                  </a:lnTo>
                  <a:lnTo>
                    <a:pt x="62704" y="29549"/>
                  </a:lnTo>
                  <a:lnTo>
                    <a:pt x="29549" y="62704"/>
                  </a:lnTo>
                  <a:lnTo>
                    <a:pt x="7807" y="104748"/>
                  </a:lnTo>
                  <a:lnTo>
                    <a:pt x="0" y="153162"/>
                  </a:lnTo>
                  <a:lnTo>
                    <a:pt x="7807" y="201575"/>
                  </a:lnTo>
                  <a:lnTo>
                    <a:pt x="29549" y="243619"/>
                  </a:lnTo>
                  <a:lnTo>
                    <a:pt x="62704" y="276774"/>
                  </a:lnTo>
                  <a:lnTo>
                    <a:pt x="104748" y="298516"/>
                  </a:lnTo>
                  <a:lnTo>
                    <a:pt x="153162" y="306324"/>
                  </a:lnTo>
                  <a:lnTo>
                    <a:pt x="201575" y="298516"/>
                  </a:lnTo>
                  <a:lnTo>
                    <a:pt x="243619" y="276774"/>
                  </a:lnTo>
                  <a:lnTo>
                    <a:pt x="276774" y="243619"/>
                  </a:lnTo>
                  <a:lnTo>
                    <a:pt x="298516" y="201575"/>
                  </a:lnTo>
                  <a:lnTo>
                    <a:pt x="306324" y="153162"/>
                  </a:lnTo>
                  <a:lnTo>
                    <a:pt x="298516" y="104748"/>
                  </a:lnTo>
                  <a:lnTo>
                    <a:pt x="276774" y="62704"/>
                  </a:lnTo>
                  <a:lnTo>
                    <a:pt x="243619" y="29549"/>
                  </a:lnTo>
                  <a:lnTo>
                    <a:pt x="201575" y="7807"/>
                  </a:lnTo>
                  <a:lnTo>
                    <a:pt x="153162" y="0"/>
                  </a:lnTo>
                  <a:close/>
                </a:path>
              </a:pathLst>
            </a:custGeom>
            <a:solidFill>
              <a:srgbClr val="4F81BD"/>
            </a:solidFill>
          </p:spPr>
          <p:txBody>
            <a:bodyPr wrap="square" lIns="0" tIns="0" rIns="0" bIns="0" rtlCol="0"/>
            <a:lstStyle/>
            <a:p>
              <a:endParaRPr/>
            </a:p>
          </p:txBody>
        </p:sp>
        <p:sp>
          <p:nvSpPr>
            <p:cNvPr id="18" name="object 18"/>
            <p:cNvSpPr/>
            <p:nvPr/>
          </p:nvSpPr>
          <p:spPr>
            <a:xfrm>
              <a:off x="2202942" y="1937765"/>
              <a:ext cx="306705" cy="306705"/>
            </a:xfrm>
            <a:custGeom>
              <a:avLst/>
              <a:gdLst/>
              <a:ahLst/>
              <a:cxnLst/>
              <a:rect l="l" t="t" r="r" b="b"/>
              <a:pathLst>
                <a:path w="306705" h="306705">
                  <a:moveTo>
                    <a:pt x="0" y="153162"/>
                  </a:moveTo>
                  <a:lnTo>
                    <a:pt x="7807" y="104748"/>
                  </a:lnTo>
                  <a:lnTo>
                    <a:pt x="29549" y="62704"/>
                  </a:lnTo>
                  <a:lnTo>
                    <a:pt x="62704" y="29549"/>
                  </a:lnTo>
                  <a:lnTo>
                    <a:pt x="104748" y="7807"/>
                  </a:lnTo>
                  <a:lnTo>
                    <a:pt x="153162" y="0"/>
                  </a:lnTo>
                  <a:lnTo>
                    <a:pt x="201575" y="7807"/>
                  </a:lnTo>
                  <a:lnTo>
                    <a:pt x="243619" y="29549"/>
                  </a:lnTo>
                  <a:lnTo>
                    <a:pt x="276774" y="62704"/>
                  </a:lnTo>
                  <a:lnTo>
                    <a:pt x="298516" y="104748"/>
                  </a:lnTo>
                  <a:lnTo>
                    <a:pt x="306324" y="153162"/>
                  </a:lnTo>
                  <a:lnTo>
                    <a:pt x="298516" y="201575"/>
                  </a:lnTo>
                  <a:lnTo>
                    <a:pt x="276774" y="243619"/>
                  </a:lnTo>
                  <a:lnTo>
                    <a:pt x="243619" y="276774"/>
                  </a:lnTo>
                  <a:lnTo>
                    <a:pt x="201575" y="298516"/>
                  </a:lnTo>
                  <a:lnTo>
                    <a:pt x="153162" y="306324"/>
                  </a:lnTo>
                  <a:lnTo>
                    <a:pt x="104748" y="298516"/>
                  </a:lnTo>
                  <a:lnTo>
                    <a:pt x="62704" y="276774"/>
                  </a:lnTo>
                  <a:lnTo>
                    <a:pt x="29549" y="243619"/>
                  </a:lnTo>
                  <a:lnTo>
                    <a:pt x="7807" y="201575"/>
                  </a:lnTo>
                  <a:lnTo>
                    <a:pt x="0" y="153162"/>
                  </a:lnTo>
                  <a:close/>
                </a:path>
              </a:pathLst>
            </a:custGeom>
            <a:ln w="25908">
              <a:solidFill>
                <a:srgbClr val="000000"/>
              </a:solidFill>
            </a:ln>
          </p:spPr>
          <p:txBody>
            <a:bodyPr wrap="square" lIns="0" tIns="0" rIns="0" bIns="0" rtlCol="0"/>
            <a:lstStyle/>
            <a:p>
              <a:endParaRPr/>
            </a:p>
          </p:txBody>
        </p:sp>
      </p:grpSp>
      <p:grpSp>
        <p:nvGrpSpPr>
          <p:cNvPr id="19" name="object 19"/>
          <p:cNvGrpSpPr/>
          <p:nvPr/>
        </p:nvGrpSpPr>
        <p:grpSpPr>
          <a:xfrm>
            <a:off x="8040623" y="1473402"/>
            <a:ext cx="334010" cy="334010"/>
            <a:chOff x="6516623" y="1176527"/>
            <a:chExt cx="334010" cy="334010"/>
          </a:xfrm>
        </p:grpSpPr>
        <p:sp>
          <p:nvSpPr>
            <p:cNvPr id="20" name="object 20"/>
            <p:cNvSpPr/>
            <p:nvPr/>
          </p:nvSpPr>
          <p:spPr>
            <a:xfrm>
              <a:off x="6529577"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21" name="object 21"/>
            <p:cNvSpPr/>
            <p:nvPr/>
          </p:nvSpPr>
          <p:spPr>
            <a:xfrm>
              <a:off x="6529577"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22" name="object 22"/>
          <p:cNvGrpSpPr/>
          <p:nvPr/>
        </p:nvGrpSpPr>
        <p:grpSpPr>
          <a:xfrm>
            <a:off x="8561831" y="1473402"/>
            <a:ext cx="334010" cy="334010"/>
            <a:chOff x="7037831" y="1176527"/>
            <a:chExt cx="334010" cy="334010"/>
          </a:xfrm>
        </p:grpSpPr>
        <p:sp>
          <p:nvSpPr>
            <p:cNvPr id="23" name="object 23"/>
            <p:cNvSpPr/>
            <p:nvPr/>
          </p:nvSpPr>
          <p:spPr>
            <a:xfrm>
              <a:off x="7050785"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24" name="object 24"/>
            <p:cNvSpPr/>
            <p:nvPr/>
          </p:nvSpPr>
          <p:spPr>
            <a:xfrm>
              <a:off x="7050785"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25" name="object 25"/>
          <p:cNvGrpSpPr/>
          <p:nvPr/>
        </p:nvGrpSpPr>
        <p:grpSpPr>
          <a:xfrm>
            <a:off x="9083040" y="1473402"/>
            <a:ext cx="332740" cy="334010"/>
            <a:chOff x="7559040" y="1176527"/>
            <a:chExt cx="332740" cy="334010"/>
          </a:xfrm>
        </p:grpSpPr>
        <p:sp>
          <p:nvSpPr>
            <p:cNvPr id="26" name="object 26"/>
            <p:cNvSpPr/>
            <p:nvPr/>
          </p:nvSpPr>
          <p:spPr>
            <a:xfrm>
              <a:off x="7571994" y="1189481"/>
              <a:ext cx="306705" cy="307975"/>
            </a:xfrm>
            <a:custGeom>
              <a:avLst/>
              <a:gdLst/>
              <a:ahLst/>
              <a:cxnLst/>
              <a:rect l="l" t="t" r="r" b="b"/>
              <a:pathLst>
                <a:path w="306704" h="307975">
                  <a:moveTo>
                    <a:pt x="153162" y="0"/>
                  </a:moveTo>
                  <a:lnTo>
                    <a:pt x="104748" y="7846"/>
                  </a:lnTo>
                  <a:lnTo>
                    <a:pt x="62704" y="29697"/>
                  </a:lnTo>
                  <a:lnTo>
                    <a:pt x="29549" y="63016"/>
                  </a:lnTo>
                  <a:lnTo>
                    <a:pt x="7807" y="105270"/>
                  </a:lnTo>
                  <a:lnTo>
                    <a:pt x="0" y="153924"/>
                  </a:lnTo>
                  <a:lnTo>
                    <a:pt x="7807" y="202577"/>
                  </a:lnTo>
                  <a:lnTo>
                    <a:pt x="29549" y="244831"/>
                  </a:lnTo>
                  <a:lnTo>
                    <a:pt x="62704" y="278150"/>
                  </a:lnTo>
                  <a:lnTo>
                    <a:pt x="104748" y="300001"/>
                  </a:lnTo>
                  <a:lnTo>
                    <a:pt x="153162" y="307848"/>
                  </a:lnTo>
                  <a:lnTo>
                    <a:pt x="201575" y="300001"/>
                  </a:lnTo>
                  <a:lnTo>
                    <a:pt x="243619" y="278150"/>
                  </a:lnTo>
                  <a:lnTo>
                    <a:pt x="276774" y="244831"/>
                  </a:lnTo>
                  <a:lnTo>
                    <a:pt x="298516" y="202577"/>
                  </a:lnTo>
                  <a:lnTo>
                    <a:pt x="306324" y="153924"/>
                  </a:lnTo>
                  <a:lnTo>
                    <a:pt x="298516" y="105270"/>
                  </a:lnTo>
                  <a:lnTo>
                    <a:pt x="276774" y="63016"/>
                  </a:lnTo>
                  <a:lnTo>
                    <a:pt x="243619" y="29697"/>
                  </a:lnTo>
                  <a:lnTo>
                    <a:pt x="201575" y="7846"/>
                  </a:lnTo>
                  <a:lnTo>
                    <a:pt x="153162" y="0"/>
                  </a:lnTo>
                  <a:close/>
                </a:path>
              </a:pathLst>
            </a:custGeom>
            <a:solidFill>
              <a:srgbClr val="4F81BD"/>
            </a:solidFill>
          </p:spPr>
          <p:txBody>
            <a:bodyPr wrap="square" lIns="0" tIns="0" rIns="0" bIns="0" rtlCol="0"/>
            <a:lstStyle/>
            <a:p>
              <a:endParaRPr/>
            </a:p>
          </p:txBody>
        </p:sp>
        <p:sp>
          <p:nvSpPr>
            <p:cNvPr id="27" name="object 27"/>
            <p:cNvSpPr/>
            <p:nvPr/>
          </p:nvSpPr>
          <p:spPr>
            <a:xfrm>
              <a:off x="7571994" y="1189481"/>
              <a:ext cx="306705" cy="307975"/>
            </a:xfrm>
            <a:custGeom>
              <a:avLst/>
              <a:gdLst/>
              <a:ahLst/>
              <a:cxnLst/>
              <a:rect l="l" t="t" r="r" b="b"/>
              <a:pathLst>
                <a:path w="306704" h="307975">
                  <a:moveTo>
                    <a:pt x="0" y="153924"/>
                  </a:moveTo>
                  <a:lnTo>
                    <a:pt x="7807" y="105270"/>
                  </a:lnTo>
                  <a:lnTo>
                    <a:pt x="29549" y="63016"/>
                  </a:lnTo>
                  <a:lnTo>
                    <a:pt x="62704" y="29697"/>
                  </a:lnTo>
                  <a:lnTo>
                    <a:pt x="104748" y="7846"/>
                  </a:lnTo>
                  <a:lnTo>
                    <a:pt x="153162" y="0"/>
                  </a:lnTo>
                  <a:lnTo>
                    <a:pt x="201575" y="7846"/>
                  </a:lnTo>
                  <a:lnTo>
                    <a:pt x="243619" y="29697"/>
                  </a:lnTo>
                  <a:lnTo>
                    <a:pt x="276774" y="63016"/>
                  </a:lnTo>
                  <a:lnTo>
                    <a:pt x="298516" y="105270"/>
                  </a:lnTo>
                  <a:lnTo>
                    <a:pt x="306324" y="153924"/>
                  </a:lnTo>
                  <a:lnTo>
                    <a:pt x="298516" y="202577"/>
                  </a:lnTo>
                  <a:lnTo>
                    <a:pt x="276774" y="244831"/>
                  </a:lnTo>
                  <a:lnTo>
                    <a:pt x="243619" y="278150"/>
                  </a:lnTo>
                  <a:lnTo>
                    <a:pt x="201575" y="300001"/>
                  </a:lnTo>
                  <a:lnTo>
                    <a:pt x="153162" y="307848"/>
                  </a:lnTo>
                  <a:lnTo>
                    <a:pt x="104748" y="300001"/>
                  </a:lnTo>
                  <a:lnTo>
                    <a:pt x="62704" y="278150"/>
                  </a:lnTo>
                  <a:lnTo>
                    <a:pt x="29549" y="244831"/>
                  </a:lnTo>
                  <a:lnTo>
                    <a:pt x="7807" y="202577"/>
                  </a:lnTo>
                  <a:lnTo>
                    <a:pt x="0" y="153924"/>
                  </a:lnTo>
                  <a:close/>
                </a:path>
              </a:pathLst>
            </a:custGeom>
            <a:ln w="25907">
              <a:solidFill>
                <a:srgbClr val="000000"/>
              </a:solidFill>
            </a:ln>
          </p:spPr>
          <p:txBody>
            <a:bodyPr wrap="square" lIns="0" tIns="0" rIns="0" bIns="0" rtlCol="0"/>
            <a:lstStyle/>
            <a:p>
              <a:endParaRPr/>
            </a:p>
          </p:txBody>
        </p:sp>
      </p:grpSp>
      <p:grpSp>
        <p:nvGrpSpPr>
          <p:cNvPr id="28" name="object 28"/>
          <p:cNvGrpSpPr/>
          <p:nvPr/>
        </p:nvGrpSpPr>
        <p:grpSpPr>
          <a:xfrm>
            <a:off x="9602723" y="1473402"/>
            <a:ext cx="334010" cy="334010"/>
            <a:chOff x="8078723" y="1176527"/>
            <a:chExt cx="334010" cy="334010"/>
          </a:xfrm>
        </p:grpSpPr>
        <p:sp>
          <p:nvSpPr>
            <p:cNvPr id="29" name="object 29"/>
            <p:cNvSpPr/>
            <p:nvPr/>
          </p:nvSpPr>
          <p:spPr>
            <a:xfrm>
              <a:off x="8091677" y="1189481"/>
              <a:ext cx="307975" cy="307975"/>
            </a:xfrm>
            <a:custGeom>
              <a:avLst/>
              <a:gdLst/>
              <a:ahLst/>
              <a:cxnLst/>
              <a:rect l="l" t="t" r="r" b="b"/>
              <a:pathLst>
                <a:path w="307975" h="307975">
                  <a:moveTo>
                    <a:pt x="153924" y="0"/>
                  </a:moveTo>
                  <a:lnTo>
                    <a:pt x="105270" y="7846"/>
                  </a:lnTo>
                  <a:lnTo>
                    <a:pt x="63016" y="29697"/>
                  </a:lnTo>
                  <a:lnTo>
                    <a:pt x="29697" y="63016"/>
                  </a:lnTo>
                  <a:lnTo>
                    <a:pt x="7846" y="105270"/>
                  </a:lnTo>
                  <a:lnTo>
                    <a:pt x="0" y="153924"/>
                  </a:lnTo>
                  <a:lnTo>
                    <a:pt x="7846" y="202577"/>
                  </a:lnTo>
                  <a:lnTo>
                    <a:pt x="29697" y="244831"/>
                  </a:lnTo>
                  <a:lnTo>
                    <a:pt x="63016" y="278150"/>
                  </a:lnTo>
                  <a:lnTo>
                    <a:pt x="105270" y="300001"/>
                  </a:lnTo>
                  <a:lnTo>
                    <a:pt x="153924" y="307848"/>
                  </a:lnTo>
                  <a:lnTo>
                    <a:pt x="202577" y="300001"/>
                  </a:lnTo>
                  <a:lnTo>
                    <a:pt x="244831" y="278150"/>
                  </a:lnTo>
                  <a:lnTo>
                    <a:pt x="278150" y="244831"/>
                  </a:lnTo>
                  <a:lnTo>
                    <a:pt x="300001" y="202577"/>
                  </a:lnTo>
                  <a:lnTo>
                    <a:pt x="307848" y="153924"/>
                  </a:lnTo>
                  <a:lnTo>
                    <a:pt x="300001" y="105270"/>
                  </a:lnTo>
                  <a:lnTo>
                    <a:pt x="278150" y="63016"/>
                  </a:lnTo>
                  <a:lnTo>
                    <a:pt x="244831" y="29697"/>
                  </a:lnTo>
                  <a:lnTo>
                    <a:pt x="202577" y="7846"/>
                  </a:lnTo>
                  <a:lnTo>
                    <a:pt x="153924" y="0"/>
                  </a:lnTo>
                  <a:close/>
                </a:path>
              </a:pathLst>
            </a:custGeom>
            <a:solidFill>
              <a:srgbClr val="4F81BD"/>
            </a:solidFill>
          </p:spPr>
          <p:txBody>
            <a:bodyPr wrap="square" lIns="0" tIns="0" rIns="0" bIns="0" rtlCol="0"/>
            <a:lstStyle/>
            <a:p>
              <a:endParaRPr/>
            </a:p>
          </p:txBody>
        </p:sp>
        <p:sp>
          <p:nvSpPr>
            <p:cNvPr id="30" name="object 30"/>
            <p:cNvSpPr/>
            <p:nvPr/>
          </p:nvSpPr>
          <p:spPr>
            <a:xfrm>
              <a:off x="8091677" y="1189481"/>
              <a:ext cx="307975" cy="307975"/>
            </a:xfrm>
            <a:custGeom>
              <a:avLst/>
              <a:gdLst/>
              <a:ahLst/>
              <a:cxnLst/>
              <a:rect l="l" t="t" r="r" b="b"/>
              <a:pathLst>
                <a:path w="307975" h="307975">
                  <a:moveTo>
                    <a:pt x="0" y="153924"/>
                  </a:moveTo>
                  <a:lnTo>
                    <a:pt x="7846" y="105270"/>
                  </a:lnTo>
                  <a:lnTo>
                    <a:pt x="29697" y="63016"/>
                  </a:lnTo>
                  <a:lnTo>
                    <a:pt x="63016" y="29697"/>
                  </a:lnTo>
                  <a:lnTo>
                    <a:pt x="105270" y="7846"/>
                  </a:lnTo>
                  <a:lnTo>
                    <a:pt x="153924" y="0"/>
                  </a:lnTo>
                  <a:lnTo>
                    <a:pt x="202577" y="7846"/>
                  </a:lnTo>
                  <a:lnTo>
                    <a:pt x="244831" y="29697"/>
                  </a:lnTo>
                  <a:lnTo>
                    <a:pt x="278150" y="63016"/>
                  </a:lnTo>
                  <a:lnTo>
                    <a:pt x="300001" y="105270"/>
                  </a:lnTo>
                  <a:lnTo>
                    <a:pt x="307848" y="153924"/>
                  </a:lnTo>
                  <a:lnTo>
                    <a:pt x="300001" y="202577"/>
                  </a:lnTo>
                  <a:lnTo>
                    <a:pt x="278150" y="244831"/>
                  </a:lnTo>
                  <a:lnTo>
                    <a:pt x="244831" y="278150"/>
                  </a:lnTo>
                  <a:lnTo>
                    <a:pt x="202577" y="300001"/>
                  </a:lnTo>
                  <a:lnTo>
                    <a:pt x="153924" y="307848"/>
                  </a:lnTo>
                  <a:lnTo>
                    <a:pt x="105270" y="300001"/>
                  </a:lnTo>
                  <a:lnTo>
                    <a:pt x="63016" y="278150"/>
                  </a:lnTo>
                  <a:lnTo>
                    <a:pt x="29697" y="244831"/>
                  </a:lnTo>
                  <a:lnTo>
                    <a:pt x="7846" y="202577"/>
                  </a:lnTo>
                  <a:lnTo>
                    <a:pt x="0" y="153924"/>
                  </a:lnTo>
                  <a:close/>
                </a:path>
              </a:pathLst>
            </a:custGeom>
            <a:ln w="25908">
              <a:solidFill>
                <a:srgbClr val="000000"/>
              </a:solidFill>
            </a:ln>
          </p:spPr>
          <p:txBody>
            <a:bodyPr wrap="square" lIns="0" tIns="0" rIns="0" bIns="0" rtlCol="0"/>
            <a:lstStyle/>
            <a:p>
              <a:endParaRPr/>
            </a:p>
          </p:txBody>
        </p:sp>
      </p:grpSp>
      <p:grpSp>
        <p:nvGrpSpPr>
          <p:cNvPr id="31" name="object 31"/>
          <p:cNvGrpSpPr/>
          <p:nvPr/>
        </p:nvGrpSpPr>
        <p:grpSpPr>
          <a:xfrm>
            <a:off x="8851392" y="2980639"/>
            <a:ext cx="334010" cy="332740"/>
            <a:chOff x="7327392" y="2683764"/>
            <a:chExt cx="334010" cy="332740"/>
          </a:xfrm>
        </p:grpSpPr>
        <p:sp>
          <p:nvSpPr>
            <p:cNvPr id="32" name="object 32"/>
            <p:cNvSpPr/>
            <p:nvPr/>
          </p:nvSpPr>
          <p:spPr>
            <a:xfrm>
              <a:off x="7340346" y="2696718"/>
              <a:ext cx="307975" cy="306705"/>
            </a:xfrm>
            <a:custGeom>
              <a:avLst/>
              <a:gdLst/>
              <a:ahLst/>
              <a:cxnLst/>
              <a:rect l="l" t="t" r="r" b="b"/>
              <a:pathLst>
                <a:path w="307975" h="306705">
                  <a:moveTo>
                    <a:pt x="153924" y="0"/>
                  </a:moveTo>
                  <a:lnTo>
                    <a:pt x="105270" y="7807"/>
                  </a:lnTo>
                  <a:lnTo>
                    <a:pt x="63016" y="29549"/>
                  </a:lnTo>
                  <a:lnTo>
                    <a:pt x="29697" y="62704"/>
                  </a:lnTo>
                  <a:lnTo>
                    <a:pt x="7846" y="104748"/>
                  </a:lnTo>
                  <a:lnTo>
                    <a:pt x="0" y="153162"/>
                  </a:lnTo>
                  <a:lnTo>
                    <a:pt x="7846" y="201575"/>
                  </a:lnTo>
                  <a:lnTo>
                    <a:pt x="29697" y="243619"/>
                  </a:lnTo>
                  <a:lnTo>
                    <a:pt x="63016" y="276774"/>
                  </a:lnTo>
                  <a:lnTo>
                    <a:pt x="105270" y="298516"/>
                  </a:lnTo>
                  <a:lnTo>
                    <a:pt x="153924" y="306324"/>
                  </a:lnTo>
                  <a:lnTo>
                    <a:pt x="202577" y="298516"/>
                  </a:lnTo>
                  <a:lnTo>
                    <a:pt x="244831" y="276774"/>
                  </a:lnTo>
                  <a:lnTo>
                    <a:pt x="278150" y="243619"/>
                  </a:lnTo>
                  <a:lnTo>
                    <a:pt x="300001" y="201575"/>
                  </a:lnTo>
                  <a:lnTo>
                    <a:pt x="307848" y="153162"/>
                  </a:lnTo>
                  <a:lnTo>
                    <a:pt x="300001" y="104748"/>
                  </a:lnTo>
                  <a:lnTo>
                    <a:pt x="278150" y="62704"/>
                  </a:lnTo>
                  <a:lnTo>
                    <a:pt x="244831" y="29549"/>
                  </a:lnTo>
                  <a:lnTo>
                    <a:pt x="202577" y="7807"/>
                  </a:lnTo>
                  <a:lnTo>
                    <a:pt x="153924" y="0"/>
                  </a:lnTo>
                  <a:close/>
                </a:path>
              </a:pathLst>
            </a:custGeom>
            <a:solidFill>
              <a:srgbClr val="4F81BD"/>
            </a:solidFill>
          </p:spPr>
          <p:txBody>
            <a:bodyPr wrap="square" lIns="0" tIns="0" rIns="0" bIns="0" rtlCol="0"/>
            <a:lstStyle/>
            <a:p>
              <a:endParaRPr/>
            </a:p>
          </p:txBody>
        </p:sp>
        <p:sp>
          <p:nvSpPr>
            <p:cNvPr id="33" name="object 33"/>
            <p:cNvSpPr/>
            <p:nvPr/>
          </p:nvSpPr>
          <p:spPr>
            <a:xfrm>
              <a:off x="7340346" y="2696718"/>
              <a:ext cx="307975" cy="306705"/>
            </a:xfrm>
            <a:custGeom>
              <a:avLst/>
              <a:gdLst/>
              <a:ahLst/>
              <a:cxnLst/>
              <a:rect l="l" t="t" r="r" b="b"/>
              <a:pathLst>
                <a:path w="307975" h="306705">
                  <a:moveTo>
                    <a:pt x="0" y="153162"/>
                  </a:moveTo>
                  <a:lnTo>
                    <a:pt x="7846" y="104748"/>
                  </a:lnTo>
                  <a:lnTo>
                    <a:pt x="29697" y="62704"/>
                  </a:lnTo>
                  <a:lnTo>
                    <a:pt x="63016" y="29549"/>
                  </a:lnTo>
                  <a:lnTo>
                    <a:pt x="105270" y="7807"/>
                  </a:lnTo>
                  <a:lnTo>
                    <a:pt x="153924" y="0"/>
                  </a:lnTo>
                  <a:lnTo>
                    <a:pt x="202577" y="7807"/>
                  </a:lnTo>
                  <a:lnTo>
                    <a:pt x="244831" y="29549"/>
                  </a:lnTo>
                  <a:lnTo>
                    <a:pt x="278150" y="62704"/>
                  </a:lnTo>
                  <a:lnTo>
                    <a:pt x="300001" y="104748"/>
                  </a:lnTo>
                  <a:lnTo>
                    <a:pt x="307848" y="153162"/>
                  </a:lnTo>
                  <a:lnTo>
                    <a:pt x="300001" y="201575"/>
                  </a:lnTo>
                  <a:lnTo>
                    <a:pt x="278150" y="243619"/>
                  </a:lnTo>
                  <a:lnTo>
                    <a:pt x="244831" y="276774"/>
                  </a:lnTo>
                  <a:lnTo>
                    <a:pt x="202577" y="298516"/>
                  </a:lnTo>
                  <a:lnTo>
                    <a:pt x="153924" y="306324"/>
                  </a:lnTo>
                  <a:lnTo>
                    <a:pt x="105270" y="298516"/>
                  </a:lnTo>
                  <a:lnTo>
                    <a:pt x="63016" y="276774"/>
                  </a:lnTo>
                  <a:lnTo>
                    <a:pt x="29697" y="243619"/>
                  </a:lnTo>
                  <a:lnTo>
                    <a:pt x="7846" y="201575"/>
                  </a:lnTo>
                  <a:lnTo>
                    <a:pt x="0" y="153162"/>
                  </a:lnTo>
                  <a:close/>
                </a:path>
              </a:pathLst>
            </a:custGeom>
            <a:ln w="25907">
              <a:solidFill>
                <a:srgbClr val="000000"/>
              </a:solidFill>
            </a:ln>
          </p:spPr>
          <p:txBody>
            <a:bodyPr wrap="square" lIns="0" tIns="0" rIns="0" bIns="0" rtlCol="0"/>
            <a:lstStyle/>
            <a:p>
              <a:endParaRPr/>
            </a:p>
          </p:txBody>
        </p:sp>
      </p:grpSp>
      <p:grpSp>
        <p:nvGrpSpPr>
          <p:cNvPr id="34" name="object 34"/>
          <p:cNvGrpSpPr/>
          <p:nvPr/>
        </p:nvGrpSpPr>
        <p:grpSpPr>
          <a:xfrm>
            <a:off x="8071105" y="1939748"/>
            <a:ext cx="1894839" cy="548640"/>
            <a:chOff x="6547104" y="1642873"/>
            <a:chExt cx="1894839" cy="548640"/>
          </a:xfrm>
        </p:grpSpPr>
        <p:sp>
          <p:nvSpPr>
            <p:cNvPr id="35" name="object 35"/>
            <p:cNvSpPr/>
            <p:nvPr/>
          </p:nvSpPr>
          <p:spPr>
            <a:xfrm>
              <a:off x="6560058" y="1655827"/>
              <a:ext cx="1868805" cy="523240"/>
            </a:xfrm>
            <a:custGeom>
              <a:avLst/>
              <a:gdLst/>
              <a:ahLst/>
              <a:cxnLst/>
              <a:rect l="l" t="t" r="r" b="b"/>
              <a:pathLst>
                <a:path w="1868804" h="523239">
                  <a:moveTo>
                    <a:pt x="1781302" y="0"/>
                  </a:moveTo>
                  <a:lnTo>
                    <a:pt x="87122" y="0"/>
                  </a:lnTo>
                  <a:lnTo>
                    <a:pt x="53208" y="6845"/>
                  </a:lnTo>
                  <a:lnTo>
                    <a:pt x="25515" y="25515"/>
                  </a:lnTo>
                  <a:lnTo>
                    <a:pt x="6845" y="53208"/>
                  </a:lnTo>
                  <a:lnTo>
                    <a:pt x="0" y="87122"/>
                  </a:lnTo>
                  <a:lnTo>
                    <a:pt x="0" y="435610"/>
                  </a:lnTo>
                  <a:lnTo>
                    <a:pt x="6845" y="469518"/>
                  </a:lnTo>
                  <a:lnTo>
                    <a:pt x="25515" y="497211"/>
                  </a:lnTo>
                  <a:lnTo>
                    <a:pt x="53208" y="515884"/>
                  </a:lnTo>
                  <a:lnTo>
                    <a:pt x="87122" y="522732"/>
                  </a:lnTo>
                  <a:lnTo>
                    <a:pt x="1781302" y="522732"/>
                  </a:lnTo>
                  <a:lnTo>
                    <a:pt x="1815215" y="515884"/>
                  </a:lnTo>
                  <a:lnTo>
                    <a:pt x="1842908" y="497211"/>
                  </a:lnTo>
                  <a:lnTo>
                    <a:pt x="1861578" y="469518"/>
                  </a:lnTo>
                  <a:lnTo>
                    <a:pt x="1868424" y="435610"/>
                  </a:lnTo>
                  <a:lnTo>
                    <a:pt x="1868424" y="87122"/>
                  </a:lnTo>
                  <a:lnTo>
                    <a:pt x="1861578" y="53208"/>
                  </a:lnTo>
                  <a:lnTo>
                    <a:pt x="1842908" y="25515"/>
                  </a:lnTo>
                  <a:lnTo>
                    <a:pt x="1815215" y="6845"/>
                  </a:lnTo>
                  <a:lnTo>
                    <a:pt x="1781302" y="0"/>
                  </a:lnTo>
                  <a:close/>
                </a:path>
              </a:pathLst>
            </a:custGeom>
            <a:solidFill>
              <a:srgbClr val="9BBB59">
                <a:alpha val="38821"/>
              </a:srgbClr>
            </a:solidFill>
          </p:spPr>
          <p:txBody>
            <a:bodyPr wrap="square" lIns="0" tIns="0" rIns="0" bIns="0" rtlCol="0"/>
            <a:lstStyle/>
            <a:p>
              <a:endParaRPr/>
            </a:p>
          </p:txBody>
        </p:sp>
        <p:sp>
          <p:nvSpPr>
            <p:cNvPr id="36" name="object 36"/>
            <p:cNvSpPr/>
            <p:nvPr/>
          </p:nvSpPr>
          <p:spPr>
            <a:xfrm>
              <a:off x="6560058" y="1655827"/>
              <a:ext cx="1868805" cy="523240"/>
            </a:xfrm>
            <a:custGeom>
              <a:avLst/>
              <a:gdLst/>
              <a:ahLst/>
              <a:cxnLst/>
              <a:rect l="l" t="t" r="r" b="b"/>
              <a:pathLst>
                <a:path w="1868804" h="523239">
                  <a:moveTo>
                    <a:pt x="0" y="87122"/>
                  </a:moveTo>
                  <a:lnTo>
                    <a:pt x="6845" y="53208"/>
                  </a:lnTo>
                  <a:lnTo>
                    <a:pt x="25515" y="25515"/>
                  </a:lnTo>
                  <a:lnTo>
                    <a:pt x="53208" y="6845"/>
                  </a:lnTo>
                  <a:lnTo>
                    <a:pt x="87122" y="0"/>
                  </a:lnTo>
                  <a:lnTo>
                    <a:pt x="1781302" y="0"/>
                  </a:lnTo>
                  <a:lnTo>
                    <a:pt x="1815215" y="6845"/>
                  </a:lnTo>
                  <a:lnTo>
                    <a:pt x="1842908" y="25515"/>
                  </a:lnTo>
                  <a:lnTo>
                    <a:pt x="1861578" y="53208"/>
                  </a:lnTo>
                  <a:lnTo>
                    <a:pt x="1868424" y="87122"/>
                  </a:lnTo>
                  <a:lnTo>
                    <a:pt x="1868424" y="435610"/>
                  </a:lnTo>
                  <a:lnTo>
                    <a:pt x="1861578" y="469518"/>
                  </a:lnTo>
                  <a:lnTo>
                    <a:pt x="1842908" y="497211"/>
                  </a:lnTo>
                  <a:lnTo>
                    <a:pt x="1815215" y="515884"/>
                  </a:lnTo>
                  <a:lnTo>
                    <a:pt x="1781302" y="522732"/>
                  </a:lnTo>
                  <a:lnTo>
                    <a:pt x="87122" y="522732"/>
                  </a:lnTo>
                  <a:lnTo>
                    <a:pt x="53208" y="515884"/>
                  </a:lnTo>
                  <a:lnTo>
                    <a:pt x="25515" y="497211"/>
                  </a:lnTo>
                  <a:lnTo>
                    <a:pt x="6845" y="469518"/>
                  </a:lnTo>
                  <a:lnTo>
                    <a:pt x="0" y="435610"/>
                  </a:lnTo>
                  <a:lnTo>
                    <a:pt x="0" y="87122"/>
                  </a:lnTo>
                  <a:close/>
                </a:path>
              </a:pathLst>
            </a:custGeom>
            <a:ln w="25908">
              <a:solidFill>
                <a:srgbClr val="000000"/>
              </a:solidFill>
            </a:ln>
          </p:spPr>
          <p:txBody>
            <a:bodyPr wrap="square" lIns="0" tIns="0" rIns="0" bIns="0" rtlCol="0"/>
            <a:lstStyle/>
            <a:p>
              <a:endParaRPr/>
            </a:p>
          </p:txBody>
        </p:sp>
      </p:grpSp>
      <p:sp>
        <p:nvSpPr>
          <p:cNvPr id="37" name="object 37"/>
          <p:cNvSpPr txBox="1"/>
          <p:nvPr/>
        </p:nvSpPr>
        <p:spPr>
          <a:xfrm>
            <a:off x="8547607" y="2070589"/>
            <a:ext cx="939800"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机器翻</a:t>
            </a:r>
            <a:r>
              <a:rPr spc="-50" dirty="0">
                <a:latin typeface="SimSun"/>
                <a:cs typeface="SimSun"/>
              </a:rPr>
              <a:t>译</a:t>
            </a:r>
            <a:endParaRPr>
              <a:latin typeface="SimSun"/>
              <a:cs typeface="SimSun"/>
            </a:endParaRPr>
          </a:p>
        </p:txBody>
      </p:sp>
      <p:grpSp>
        <p:nvGrpSpPr>
          <p:cNvPr id="38" name="object 38"/>
          <p:cNvGrpSpPr/>
          <p:nvPr/>
        </p:nvGrpSpPr>
        <p:grpSpPr>
          <a:xfrm>
            <a:off x="8075677" y="3402789"/>
            <a:ext cx="1894839" cy="550545"/>
            <a:chOff x="6551676" y="3105913"/>
            <a:chExt cx="1894839" cy="550545"/>
          </a:xfrm>
        </p:grpSpPr>
        <p:sp>
          <p:nvSpPr>
            <p:cNvPr id="39" name="object 39"/>
            <p:cNvSpPr/>
            <p:nvPr/>
          </p:nvSpPr>
          <p:spPr>
            <a:xfrm>
              <a:off x="6564630" y="3118867"/>
              <a:ext cx="1868805" cy="524510"/>
            </a:xfrm>
            <a:custGeom>
              <a:avLst/>
              <a:gdLst/>
              <a:ahLst/>
              <a:cxnLst/>
              <a:rect l="l" t="t" r="r" b="b"/>
              <a:pathLst>
                <a:path w="1868804" h="524510">
                  <a:moveTo>
                    <a:pt x="1781048" y="0"/>
                  </a:moveTo>
                  <a:lnTo>
                    <a:pt x="87376" y="0"/>
                  </a:lnTo>
                  <a:lnTo>
                    <a:pt x="53363" y="6865"/>
                  </a:lnTo>
                  <a:lnTo>
                    <a:pt x="25590" y="25590"/>
                  </a:lnTo>
                  <a:lnTo>
                    <a:pt x="6865" y="53363"/>
                  </a:lnTo>
                  <a:lnTo>
                    <a:pt x="0" y="87375"/>
                  </a:lnTo>
                  <a:lnTo>
                    <a:pt x="0" y="436879"/>
                  </a:lnTo>
                  <a:lnTo>
                    <a:pt x="6865" y="470892"/>
                  </a:lnTo>
                  <a:lnTo>
                    <a:pt x="25590" y="498665"/>
                  </a:lnTo>
                  <a:lnTo>
                    <a:pt x="53363" y="517390"/>
                  </a:lnTo>
                  <a:lnTo>
                    <a:pt x="87376" y="524255"/>
                  </a:lnTo>
                  <a:lnTo>
                    <a:pt x="1781048" y="524255"/>
                  </a:lnTo>
                  <a:lnTo>
                    <a:pt x="1815060" y="517390"/>
                  </a:lnTo>
                  <a:lnTo>
                    <a:pt x="1842833" y="498665"/>
                  </a:lnTo>
                  <a:lnTo>
                    <a:pt x="1861558" y="470892"/>
                  </a:lnTo>
                  <a:lnTo>
                    <a:pt x="1868424" y="436879"/>
                  </a:lnTo>
                  <a:lnTo>
                    <a:pt x="1868424" y="87375"/>
                  </a:lnTo>
                  <a:lnTo>
                    <a:pt x="1861558" y="53363"/>
                  </a:lnTo>
                  <a:lnTo>
                    <a:pt x="1842833" y="25590"/>
                  </a:lnTo>
                  <a:lnTo>
                    <a:pt x="1815060" y="6865"/>
                  </a:lnTo>
                  <a:lnTo>
                    <a:pt x="1781048" y="0"/>
                  </a:lnTo>
                  <a:close/>
                </a:path>
              </a:pathLst>
            </a:custGeom>
            <a:solidFill>
              <a:srgbClr val="9BBB59">
                <a:alpha val="38821"/>
              </a:srgbClr>
            </a:solidFill>
          </p:spPr>
          <p:txBody>
            <a:bodyPr wrap="square" lIns="0" tIns="0" rIns="0" bIns="0" rtlCol="0"/>
            <a:lstStyle/>
            <a:p>
              <a:endParaRPr/>
            </a:p>
          </p:txBody>
        </p:sp>
        <p:sp>
          <p:nvSpPr>
            <p:cNvPr id="40" name="object 40"/>
            <p:cNvSpPr/>
            <p:nvPr/>
          </p:nvSpPr>
          <p:spPr>
            <a:xfrm>
              <a:off x="6564630" y="3118867"/>
              <a:ext cx="1868805" cy="524510"/>
            </a:xfrm>
            <a:custGeom>
              <a:avLst/>
              <a:gdLst/>
              <a:ahLst/>
              <a:cxnLst/>
              <a:rect l="l" t="t" r="r" b="b"/>
              <a:pathLst>
                <a:path w="1868804" h="524510">
                  <a:moveTo>
                    <a:pt x="0" y="87375"/>
                  </a:moveTo>
                  <a:lnTo>
                    <a:pt x="6865" y="53363"/>
                  </a:lnTo>
                  <a:lnTo>
                    <a:pt x="25590" y="25590"/>
                  </a:lnTo>
                  <a:lnTo>
                    <a:pt x="53363" y="6865"/>
                  </a:lnTo>
                  <a:lnTo>
                    <a:pt x="87376" y="0"/>
                  </a:lnTo>
                  <a:lnTo>
                    <a:pt x="1781048" y="0"/>
                  </a:lnTo>
                  <a:lnTo>
                    <a:pt x="1815060" y="6865"/>
                  </a:lnTo>
                  <a:lnTo>
                    <a:pt x="1842833" y="25590"/>
                  </a:lnTo>
                  <a:lnTo>
                    <a:pt x="1861558" y="53363"/>
                  </a:lnTo>
                  <a:lnTo>
                    <a:pt x="1868424" y="87375"/>
                  </a:lnTo>
                  <a:lnTo>
                    <a:pt x="1868424" y="436879"/>
                  </a:lnTo>
                  <a:lnTo>
                    <a:pt x="1861558" y="470892"/>
                  </a:lnTo>
                  <a:lnTo>
                    <a:pt x="1842833" y="498665"/>
                  </a:lnTo>
                  <a:lnTo>
                    <a:pt x="1815060" y="517390"/>
                  </a:lnTo>
                  <a:lnTo>
                    <a:pt x="1781048" y="524255"/>
                  </a:lnTo>
                  <a:lnTo>
                    <a:pt x="87376" y="524255"/>
                  </a:lnTo>
                  <a:lnTo>
                    <a:pt x="53363" y="517390"/>
                  </a:lnTo>
                  <a:lnTo>
                    <a:pt x="25590" y="498665"/>
                  </a:lnTo>
                  <a:lnTo>
                    <a:pt x="6865" y="470892"/>
                  </a:lnTo>
                  <a:lnTo>
                    <a:pt x="0" y="436879"/>
                  </a:lnTo>
                  <a:lnTo>
                    <a:pt x="0" y="87375"/>
                  </a:lnTo>
                  <a:close/>
                </a:path>
              </a:pathLst>
            </a:custGeom>
            <a:ln w="25907">
              <a:solidFill>
                <a:srgbClr val="000000"/>
              </a:solidFill>
            </a:ln>
          </p:spPr>
          <p:txBody>
            <a:bodyPr wrap="square" lIns="0" tIns="0" rIns="0" bIns="0" rtlCol="0"/>
            <a:lstStyle/>
            <a:p>
              <a:endParaRPr/>
            </a:p>
          </p:txBody>
        </p:sp>
      </p:grpSp>
      <p:grpSp>
        <p:nvGrpSpPr>
          <p:cNvPr id="42" name="object 42"/>
          <p:cNvGrpSpPr/>
          <p:nvPr/>
        </p:nvGrpSpPr>
        <p:grpSpPr>
          <a:xfrm>
            <a:off x="4192523" y="2221686"/>
            <a:ext cx="332740" cy="332740"/>
            <a:chOff x="2668523" y="1924811"/>
            <a:chExt cx="332740" cy="332740"/>
          </a:xfrm>
        </p:grpSpPr>
        <p:sp>
          <p:nvSpPr>
            <p:cNvPr id="43" name="object 43"/>
            <p:cNvSpPr/>
            <p:nvPr/>
          </p:nvSpPr>
          <p:spPr>
            <a:xfrm>
              <a:off x="2681477" y="1937765"/>
              <a:ext cx="306705" cy="306705"/>
            </a:xfrm>
            <a:custGeom>
              <a:avLst/>
              <a:gdLst/>
              <a:ahLst/>
              <a:cxnLst/>
              <a:rect l="l" t="t" r="r" b="b"/>
              <a:pathLst>
                <a:path w="306705" h="306705">
                  <a:moveTo>
                    <a:pt x="153162" y="0"/>
                  </a:moveTo>
                  <a:lnTo>
                    <a:pt x="104748" y="7807"/>
                  </a:lnTo>
                  <a:lnTo>
                    <a:pt x="62704" y="29549"/>
                  </a:lnTo>
                  <a:lnTo>
                    <a:pt x="29549" y="62704"/>
                  </a:lnTo>
                  <a:lnTo>
                    <a:pt x="7807" y="104748"/>
                  </a:lnTo>
                  <a:lnTo>
                    <a:pt x="0" y="153162"/>
                  </a:lnTo>
                  <a:lnTo>
                    <a:pt x="7807" y="201575"/>
                  </a:lnTo>
                  <a:lnTo>
                    <a:pt x="29549" y="243619"/>
                  </a:lnTo>
                  <a:lnTo>
                    <a:pt x="62704" y="276774"/>
                  </a:lnTo>
                  <a:lnTo>
                    <a:pt x="104748" y="298516"/>
                  </a:lnTo>
                  <a:lnTo>
                    <a:pt x="153162" y="306324"/>
                  </a:lnTo>
                  <a:lnTo>
                    <a:pt x="201575" y="298516"/>
                  </a:lnTo>
                  <a:lnTo>
                    <a:pt x="243619" y="276774"/>
                  </a:lnTo>
                  <a:lnTo>
                    <a:pt x="276774" y="243619"/>
                  </a:lnTo>
                  <a:lnTo>
                    <a:pt x="298516" y="201575"/>
                  </a:lnTo>
                  <a:lnTo>
                    <a:pt x="306324" y="153162"/>
                  </a:lnTo>
                  <a:lnTo>
                    <a:pt x="298516" y="104748"/>
                  </a:lnTo>
                  <a:lnTo>
                    <a:pt x="276774" y="62704"/>
                  </a:lnTo>
                  <a:lnTo>
                    <a:pt x="243619" y="29549"/>
                  </a:lnTo>
                  <a:lnTo>
                    <a:pt x="201575" y="7807"/>
                  </a:lnTo>
                  <a:lnTo>
                    <a:pt x="153162" y="0"/>
                  </a:lnTo>
                  <a:close/>
                </a:path>
              </a:pathLst>
            </a:custGeom>
            <a:solidFill>
              <a:srgbClr val="9BBB59"/>
            </a:solidFill>
          </p:spPr>
          <p:txBody>
            <a:bodyPr wrap="square" lIns="0" tIns="0" rIns="0" bIns="0" rtlCol="0"/>
            <a:lstStyle/>
            <a:p>
              <a:endParaRPr/>
            </a:p>
          </p:txBody>
        </p:sp>
        <p:sp>
          <p:nvSpPr>
            <p:cNvPr id="44" name="object 44"/>
            <p:cNvSpPr/>
            <p:nvPr/>
          </p:nvSpPr>
          <p:spPr>
            <a:xfrm>
              <a:off x="2681477" y="1937765"/>
              <a:ext cx="306705" cy="306705"/>
            </a:xfrm>
            <a:custGeom>
              <a:avLst/>
              <a:gdLst/>
              <a:ahLst/>
              <a:cxnLst/>
              <a:rect l="l" t="t" r="r" b="b"/>
              <a:pathLst>
                <a:path w="306705" h="306705">
                  <a:moveTo>
                    <a:pt x="0" y="153162"/>
                  </a:moveTo>
                  <a:lnTo>
                    <a:pt x="7807" y="104748"/>
                  </a:lnTo>
                  <a:lnTo>
                    <a:pt x="29549" y="62704"/>
                  </a:lnTo>
                  <a:lnTo>
                    <a:pt x="62704" y="29549"/>
                  </a:lnTo>
                  <a:lnTo>
                    <a:pt x="104748" y="7807"/>
                  </a:lnTo>
                  <a:lnTo>
                    <a:pt x="153162" y="0"/>
                  </a:lnTo>
                  <a:lnTo>
                    <a:pt x="201575" y="7807"/>
                  </a:lnTo>
                  <a:lnTo>
                    <a:pt x="243619" y="29549"/>
                  </a:lnTo>
                  <a:lnTo>
                    <a:pt x="276774" y="62704"/>
                  </a:lnTo>
                  <a:lnTo>
                    <a:pt x="298516" y="104748"/>
                  </a:lnTo>
                  <a:lnTo>
                    <a:pt x="306324" y="153162"/>
                  </a:lnTo>
                  <a:lnTo>
                    <a:pt x="298516" y="201575"/>
                  </a:lnTo>
                  <a:lnTo>
                    <a:pt x="276774" y="243619"/>
                  </a:lnTo>
                  <a:lnTo>
                    <a:pt x="243619" y="276774"/>
                  </a:lnTo>
                  <a:lnTo>
                    <a:pt x="201575" y="298516"/>
                  </a:lnTo>
                  <a:lnTo>
                    <a:pt x="153162" y="306324"/>
                  </a:lnTo>
                  <a:lnTo>
                    <a:pt x="104748" y="298516"/>
                  </a:lnTo>
                  <a:lnTo>
                    <a:pt x="62704" y="276774"/>
                  </a:lnTo>
                  <a:lnTo>
                    <a:pt x="29549" y="243619"/>
                  </a:lnTo>
                  <a:lnTo>
                    <a:pt x="7807" y="201575"/>
                  </a:lnTo>
                  <a:lnTo>
                    <a:pt x="0" y="153162"/>
                  </a:lnTo>
                  <a:close/>
                </a:path>
              </a:pathLst>
            </a:custGeom>
            <a:ln w="25908">
              <a:solidFill>
                <a:srgbClr val="000000"/>
              </a:solidFill>
            </a:ln>
          </p:spPr>
          <p:txBody>
            <a:bodyPr wrap="square" lIns="0" tIns="0" rIns="0" bIns="0" rtlCol="0"/>
            <a:lstStyle/>
            <a:p>
              <a:endParaRPr/>
            </a:p>
          </p:txBody>
        </p:sp>
      </p:grpSp>
      <p:pic>
        <p:nvPicPr>
          <p:cNvPr id="45" name="object 45"/>
          <p:cNvPicPr/>
          <p:nvPr/>
        </p:nvPicPr>
        <p:blipFill>
          <a:blip r:embed="rId2" cstate="print"/>
          <a:stretch>
            <a:fillRect/>
          </a:stretch>
        </p:blipFill>
        <p:spPr>
          <a:xfrm>
            <a:off x="4613148" y="1499779"/>
            <a:ext cx="3242660" cy="1980460"/>
          </a:xfrm>
          <a:prstGeom prst="rect">
            <a:avLst/>
          </a:prstGeom>
        </p:spPr>
      </p:pic>
      <p:sp>
        <p:nvSpPr>
          <p:cNvPr id="46" name="object 46"/>
          <p:cNvSpPr txBox="1"/>
          <p:nvPr/>
        </p:nvSpPr>
        <p:spPr>
          <a:xfrm>
            <a:off x="5707855" y="1418479"/>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(1)</a:t>
            </a:r>
            <a:endParaRPr sz="1300" dirty="0">
              <a:latin typeface="Cambria Math"/>
              <a:cs typeface="Cambria Math"/>
            </a:endParaRPr>
          </a:p>
        </p:txBody>
      </p:sp>
      <p:sp>
        <p:nvSpPr>
          <p:cNvPr id="47" name="object 47"/>
          <p:cNvSpPr txBox="1"/>
          <p:nvPr/>
        </p:nvSpPr>
        <p:spPr>
          <a:xfrm>
            <a:off x="6277663" y="1416678"/>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(2)</a:t>
            </a:r>
            <a:endParaRPr sz="1300" dirty="0">
              <a:latin typeface="Cambria Math"/>
              <a:cs typeface="Cambria Math"/>
            </a:endParaRPr>
          </a:p>
        </p:txBody>
      </p:sp>
      <p:sp>
        <p:nvSpPr>
          <p:cNvPr id="48" name="object 48"/>
          <p:cNvSpPr txBox="1"/>
          <p:nvPr/>
        </p:nvSpPr>
        <p:spPr>
          <a:xfrm>
            <a:off x="6780000" y="1415712"/>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(3)</a:t>
            </a:r>
            <a:endParaRPr sz="1300" dirty="0">
              <a:latin typeface="Cambria Math"/>
              <a:cs typeface="Cambria Math"/>
            </a:endParaRPr>
          </a:p>
        </p:txBody>
      </p:sp>
      <p:sp>
        <p:nvSpPr>
          <p:cNvPr id="49" name="object 49"/>
          <p:cNvSpPr txBox="1"/>
          <p:nvPr/>
        </p:nvSpPr>
        <p:spPr>
          <a:xfrm>
            <a:off x="7311134" y="1613626"/>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(4)</a:t>
            </a:r>
            <a:endParaRPr sz="1300" dirty="0">
              <a:latin typeface="Cambria Math"/>
              <a:cs typeface="Cambria Math"/>
            </a:endParaRPr>
          </a:p>
        </p:txBody>
      </p:sp>
      <p:sp>
        <p:nvSpPr>
          <p:cNvPr id="50" name="object 50"/>
          <p:cNvSpPr txBox="1"/>
          <p:nvPr/>
        </p:nvSpPr>
        <p:spPr>
          <a:xfrm>
            <a:off x="5230511" y="1718139"/>
            <a:ext cx="147320" cy="299720"/>
          </a:xfrm>
          <a:prstGeom prst="rect">
            <a:avLst/>
          </a:prstGeom>
        </p:spPr>
        <p:txBody>
          <a:bodyPr vert="horz" wrap="square" lIns="0" tIns="12700" rIns="0" bIns="0" rtlCol="0">
            <a:spAutoFit/>
          </a:bodyPr>
          <a:lstStyle/>
          <a:p>
            <a:pPr marL="12700">
              <a:spcBef>
                <a:spcPts val="100"/>
              </a:spcBef>
            </a:pPr>
            <a:r>
              <a:rPr spc="-505" dirty="0">
                <a:latin typeface="Cambria Math"/>
                <a:cs typeface="Cambria Math"/>
              </a:rPr>
              <a:t>𝑥</a:t>
            </a:r>
            <a:endParaRPr dirty="0">
              <a:latin typeface="Cambria Math"/>
              <a:cs typeface="Cambria Math"/>
            </a:endParaRPr>
          </a:p>
        </p:txBody>
      </p:sp>
      <p:sp>
        <p:nvSpPr>
          <p:cNvPr id="51" name="object 51"/>
          <p:cNvSpPr/>
          <p:nvPr/>
        </p:nvSpPr>
        <p:spPr>
          <a:xfrm>
            <a:off x="2876168" y="4382059"/>
            <a:ext cx="329565" cy="399415"/>
          </a:xfrm>
          <a:custGeom>
            <a:avLst/>
            <a:gdLst/>
            <a:ahLst/>
            <a:cxnLst/>
            <a:rect l="l" t="t" r="r" b="b"/>
            <a:pathLst>
              <a:path w="329564" h="399414">
                <a:moveTo>
                  <a:pt x="164592" y="0"/>
                </a:moveTo>
                <a:lnTo>
                  <a:pt x="0" y="164591"/>
                </a:lnTo>
                <a:lnTo>
                  <a:pt x="82296" y="164591"/>
                </a:lnTo>
                <a:lnTo>
                  <a:pt x="82296" y="399287"/>
                </a:lnTo>
                <a:lnTo>
                  <a:pt x="246888" y="399287"/>
                </a:lnTo>
                <a:lnTo>
                  <a:pt x="246888" y="164591"/>
                </a:lnTo>
                <a:lnTo>
                  <a:pt x="329184" y="164591"/>
                </a:lnTo>
                <a:lnTo>
                  <a:pt x="164592" y="0"/>
                </a:lnTo>
                <a:close/>
              </a:path>
            </a:pathLst>
          </a:custGeom>
          <a:solidFill>
            <a:srgbClr val="DADADA"/>
          </a:solidFill>
        </p:spPr>
        <p:txBody>
          <a:bodyPr wrap="square" lIns="0" tIns="0" rIns="0" bIns="0" rtlCol="0"/>
          <a:lstStyle/>
          <a:p>
            <a:endParaRPr/>
          </a:p>
        </p:txBody>
      </p:sp>
      <p:sp>
        <p:nvSpPr>
          <p:cNvPr id="54" name="标题 53">
            <a:extLst>
              <a:ext uri="{FF2B5EF4-FFF2-40B4-BE49-F238E27FC236}">
                <a16:creationId xmlns:a16="http://schemas.microsoft.com/office/drawing/2014/main" id="{8E8769EB-6AB6-5046-B49E-047F6DEB2CBE}"/>
              </a:ext>
            </a:extLst>
          </p:cNvPr>
          <p:cNvSpPr>
            <a:spLocks noGrp="1"/>
          </p:cNvSpPr>
          <p:nvPr>
            <p:ph type="title"/>
          </p:nvPr>
        </p:nvSpPr>
        <p:spPr/>
        <p:txBody>
          <a:bodyPr/>
          <a:lstStyle/>
          <a:p>
            <a:r>
              <a:rPr kumimoji="1" lang="zh-CN" altLang="en-US" dirty="0"/>
              <a:t>循环神经网络</a:t>
            </a:r>
            <a:r>
              <a:rPr kumimoji="1" lang="en-US" altLang="zh-CN" dirty="0"/>
              <a:t> (RNNs)</a:t>
            </a:r>
            <a:endParaRPr lang="zh-CN" altLang="en-US" dirty="0"/>
          </a:p>
        </p:txBody>
      </p:sp>
      <p:sp>
        <p:nvSpPr>
          <p:cNvPr id="57" name="object 44">
            <a:extLst>
              <a:ext uri="{FF2B5EF4-FFF2-40B4-BE49-F238E27FC236}">
                <a16:creationId xmlns:a16="http://schemas.microsoft.com/office/drawing/2014/main" id="{B8E1EB3A-E574-8F49-851D-74A7356B9CC2}"/>
              </a:ext>
            </a:extLst>
          </p:cNvPr>
          <p:cNvSpPr txBox="1"/>
          <p:nvPr/>
        </p:nvSpPr>
        <p:spPr>
          <a:xfrm>
            <a:off x="8551815" y="3535057"/>
            <a:ext cx="939800" cy="299720"/>
          </a:xfrm>
          <a:prstGeom prst="rect">
            <a:avLst/>
          </a:prstGeom>
        </p:spPr>
        <p:txBody>
          <a:bodyPr vert="horz" wrap="square" lIns="0" tIns="12700" rIns="0" bIns="0" rtlCol="0">
            <a:spAutoFit/>
          </a:bodyPr>
          <a:lstStyle/>
          <a:p>
            <a:pPr marL="12700">
              <a:spcBef>
                <a:spcPts val="100"/>
              </a:spcBef>
            </a:pPr>
            <a:r>
              <a:rPr dirty="0">
                <a:latin typeface="SimSun"/>
                <a:cs typeface="SimSun"/>
              </a:rPr>
              <a:t>语义</a:t>
            </a:r>
            <a:r>
              <a:rPr spc="-25" dirty="0">
                <a:latin typeface="MS PMincho"/>
                <a:cs typeface="MS PMincho"/>
              </a:rPr>
              <a:t>分析</a:t>
            </a:r>
            <a:endParaRPr dirty="0">
              <a:latin typeface="MS PMincho"/>
              <a:cs typeface="MS PMincho"/>
            </a:endParaRPr>
          </a:p>
        </p:txBody>
      </p:sp>
      <p:sp>
        <p:nvSpPr>
          <p:cNvPr id="58" name="文本框 57">
            <a:extLst>
              <a:ext uri="{FF2B5EF4-FFF2-40B4-BE49-F238E27FC236}">
                <a16:creationId xmlns:a16="http://schemas.microsoft.com/office/drawing/2014/main" id="{B399A641-007D-914E-9E8E-BFCBAB583C99}"/>
              </a:ext>
            </a:extLst>
          </p:cNvPr>
          <p:cNvSpPr txBox="1"/>
          <p:nvPr/>
        </p:nvSpPr>
        <p:spPr>
          <a:xfrm>
            <a:off x="2660870" y="4969346"/>
            <a:ext cx="6809645" cy="923330"/>
          </a:xfrm>
          <a:prstGeom prst="rect">
            <a:avLst/>
          </a:prstGeom>
          <a:noFill/>
        </p:spPr>
        <p:txBody>
          <a:bodyPr wrap="square" rtlCol="0">
            <a:spAutoFit/>
          </a:bodyPr>
          <a:lstStyle/>
          <a:p>
            <a:r>
              <a:rPr lang="en-US" altLang="zh-CN" sz="1800" dirty="0">
                <a:solidFill>
                  <a:srgbClr val="8064A2"/>
                </a:solidFill>
                <a:latin typeface="Arial"/>
                <a:cs typeface="Arial"/>
              </a:rPr>
              <a:t>Last</a:t>
            </a:r>
            <a:r>
              <a:rPr lang="en-US" altLang="zh-CN" sz="1800" spc="-70" dirty="0">
                <a:solidFill>
                  <a:srgbClr val="8064A2"/>
                </a:solidFill>
                <a:latin typeface="Arial"/>
                <a:cs typeface="Arial"/>
              </a:rPr>
              <a:t> </a:t>
            </a:r>
            <a:r>
              <a:rPr lang="en-US" altLang="zh-CN" sz="1800" spc="-20" dirty="0">
                <a:solidFill>
                  <a:srgbClr val="8064A2"/>
                </a:solidFill>
                <a:latin typeface="Arial"/>
                <a:cs typeface="Arial"/>
              </a:rPr>
              <a:t>summer,</a:t>
            </a:r>
            <a:r>
              <a:rPr lang="en-US" altLang="zh-CN" sz="1800" spc="-55" dirty="0">
                <a:solidFill>
                  <a:srgbClr val="8064A2"/>
                </a:solidFill>
                <a:latin typeface="Arial"/>
                <a:cs typeface="Arial"/>
              </a:rPr>
              <a:t> </a:t>
            </a:r>
            <a:r>
              <a:rPr lang="en-US" altLang="zh-CN" sz="1800" dirty="0">
                <a:latin typeface="Arial"/>
                <a:cs typeface="Arial"/>
              </a:rPr>
              <a:t>I</a:t>
            </a:r>
            <a:r>
              <a:rPr lang="en-US" altLang="zh-CN" sz="1800" spc="-65" dirty="0">
                <a:latin typeface="Arial"/>
                <a:cs typeface="Arial"/>
              </a:rPr>
              <a:t> </a:t>
            </a:r>
            <a:r>
              <a:rPr lang="en-US" altLang="zh-CN" sz="1800" dirty="0">
                <a:latin typeface="Arial"/>
                <a:cs typeface="Arial"/>
              </a:rPr>
              <a:t>went</a:t>
            </a:r>
            <a:r>
              <a:rPr lang="en-US" altLang="zh-CN" sz="1800" spc="-45" dirty="0">
                <a:latin typeface="Arial"/>
                <a:cs typeface="Arial"/>
              </a:rPr>
              <a:t> </a:t>
            </a:r>
            <a:r>
              <a:rPr lang="en-US" altLang="zh-CN" sz="1800" dirty="0">
                <a:latin typeface="Arial"/>
                <a:cs typeface="Arial"/>
              </a:rPr>
              <a:t>to</a:t>
            </a:r>
            <a:r>
              <a:rPr lang="en-US" altLang="zh-CN" sz="1800" spc="-110" dirty="0">
                <a:latin typeface="Arial"/>
                <a:cs typeface="Arial"/>
              </a:rPr>
              <a:t> </a:t>
            </a:r>
            <a:r>
              <a:rPr lang="en-US" altLang="zh-CN" sz="1800" spc="-10" dirty="0">
                <a:latin typeface="Arial"/>
                <a:cs typeface="Arial"/>
              </a:rPr>
              <a:t>Yellowstone</a:t>
            </a:r>
            <a:r>
              <a:rPr lang="en-US" altLang="zh-CN" sz="1800" spc="-20" dirty="0">
                <a:latin typeface="Arial"/>
                <a:cs typeface="Arial"/>
              </a:rPr>
              <a:t> </a:t>
            </a:r>
            <a:r>
              <a:rPr lang="en-US" altLang="zh-CN" sz="1800" dirty="0">
                <a:latin typeface="Arial"/>
                <a:cs typeface="Arial"/>
              </a:rPr>
              <a:t>National</a:t>
            </a:r>
            <a:r>
              <a:rPr lang="en-US" altLang="zh-CN" sz="1800" spc="-20" dirty="0">
                <a:latin typeface="Arial"/>
                <a:cs typeface="Arial"/>
              </a:rPr>
              <a:t> </a:t>
            </a:r>
            <a:r>
              <a:rPr lang="en-US" altLang="zh-CN" sz="1800" spc="-10" dirty="0">
                <a:latin typeface="Arial"/>
                <a:cs typeface="Arial"/>
              </a:rPr>
              <a:t>Park. </a:t>
            </a:r>
            <a:r>
              <a:rPr lang="en-US" altLang="zh-CN" sz="1800" dirty="0">
                <a:latin typeface="Arial"/>
                <a:cs typeface="Arial"/>
              </a:rPr>
              <a:t>I</a:t>
            </a:r>
            <a:r>
              <a:rPr lang="en-US" altLang="zh-CN" sz="1800" spc="-55" dirty="0">
                <a:latin typeface="Arial"/>
                <a:cs typeface="Arial"/>
              </a:rPr>
              <a:t> </a:t>
            </a:r>
            <a:r>
              <a:rPr lang="en-US" altLang="zh-CN" sz="1800" dirty="0">
                <a:latin typeface="Arial"/>
                <a:cs typeface="Arial"/>
              </a:rPr>
              <a:t>went</a:t>
            </a:r>
            <a:r>
              <a:rPr lang="en-US" altLang="zh-CN" sz="1800" spc="-15" dirty="0">
                <a:latin typeface="Arial"/>
                <a:cs typeface="Arial"/>
              </a:rPr>
              <a:t> </a:t>
            </a:r>
            <a:r>
              <a:rPr lang="en-US" altLang="zh-CN" sz="1800" dirty="0">
                <a:latin typeface="Arial"/>
                <a:cs typeface="Arial"/>
              </a:rPr>
              <a:t>to</a:t>
            </a:r>
            <a:r>
              <a:rPr lang="en-US" altLang="zh-CN" sz="1800" spc="-95" dirty="0">
                <a:latin typeface="Arial"/>
                <a:cs typeface="Arial"/>
              </a:rPr>
              <a:t> </a:t>
            </a:r>
            <a:r>
              <a:rPr lang="en-US" altLang="zh-CN" sz="1800" spc="-10" dirty="0">
                <a:latin typeface="Arial"/>
                <a:cs typeface="Arial"/>
              </a:rPr>
              <a:t>Yellowstone</a:t>
            </a:r>
            <a:r>
              <a:rPr lang="en-US" altLang="zh-CN" sz="1800" spc="-5" dirty="0">
                <a:latin typeface="Arial"/>
                <a:cs typeface="Arial"/>
              </a:rPr>
              <a:t> </a:t>
            </a:r>
            <a:r>
              <a:rPr lang="en-US" altLang="zh-CN" sz="1800" dirty="0">
                <a:latin typeface="Arial"/>
                <a:cs typeface="Arial"/>
              </a:rPr>
              <a:t>National</a:t>
            </a:r>
            <a:r>
              <a:rPr lang="en-US" altLang="zh-CN" sz="1800" spc="-15" dirty="0">
                <a:latin typeface="Arial"/>
                <a:cs typeface="Arial"/>
              </a:rPr>
              <a:t> </a:t>
            </a:r>
            <a:r>
              <a:rPr lang="en-US" altLang="zh-CN" sz="1800" dirty="0">
                <a:latin typeface="Arial"/>
                <a:cs typeface="Arial"/>
              </a:rPr>
              <a:t>Park</a:t>
            </a:r>
            <a:r>
              <a:rPr lang="en-US" altLang="zh-CN" sz="1800" spc="-35" dirty="0">
                <a:latin typeface="Arial"/>
                <a:cs typeface="Arial"/>
              </a:rPr>
              <a:t> </a:t>
            </a:r>
            <a:r>
              <a:rPr lang="en-US" altLang="zh-CN" sz="1800" dirty="0">
                <a:solidFill>
                  <a:srgbClr val="8064A2"/>
                </a:solidFill>
                <a:latin typeface="Arial"/>
                <a:cs typeface="Arial"/>
              </a:rPr>
              <a:t>last</a:t>
            </a:r>
            <a:r>
              <a:rPr lang="en-US" altLang="zh-CN" sz="1800" spc="-25" dirty="0">
                <a:solidFill>
                  <a:srgbClr val="8064A2"/>
                </a:solidFill>
                <a:latin typeface="Arial"/>
                <a:cs typeface="Arial"/>
              </a:rPr>
              <a:t> </a:t>
            </a:r>
            <a:r>
              <a:rPr lang="en-US" altLang="zh-CN" sz="1800" spc="-10" dirty="0">
                <a:solidFill>
                  <a:srgbClr val="8064A2"/>
                </a:solidFill>
                <a:latin typeface="Arial"/>
                <a:cs typeface="Arial"/>
              </a:rPr>
              <a:t>summer</a:t>
            </a:r>
            <a:r>
              <a:rPr lang="en-US" altLang="zh-CN" sz="1800" spc="-10" dirty="0">
                <a:latin typeface="Arial"/>
                <a:cs typeface="Arial"/>
              </a:rPr>
              <a:t>.</a:t>
            </a:r>
            <a:endParaRPr lang="en-US" altLang="zh-CN" sz="1800" dirty="0">
              <a:latin typeface="Arial"/>
              <a:cs typeface="Arial"/>
            </a:endParaRPr>
          </a:p>
          <a:p>
            <a:endParaRPr kumimoji="1" lang="zh-CN" altLang="en-US" dirty="0"/>
          </a:p>
        </p:txBody>
      </p:sp>
    </p:spTree>
    <p:extLst>
      <p:ext uri="{BB962C8B-B14F-4D97-AF65-F5344CB8AC3E}">
        <p14:creationId xmlns:p14="http://schemas.microsoft.com/office/powerpoint/2010/main" val="38452799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深度神经网络的训练</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给定一个未经训练的预测模型 </a:t>
            </a:r>
            <a:r>
              <a:rPr kumimoji="1" lang="en-US" altLang="zh-CN" i="1" dirty="0">
                <a:latin typeface="Times New Roman" panose="02020603050405020304" pitchFamily="18" charset="0"/>
                <a:cs typeface="Times New Roman" panose="02020603050405020304" pitchFamily="18" charset="0"/>
              </a:rPr>
              <a:t>pred</a:t>
            </a:r>
            <a:r>
              <a:rPr kumimoji="1" lang="zh-CN" altLang="en-US" dirty="0">
                <a:latin typeface="Times New Roman" panose="02020603050405020304" pitchFamily="18" charset="0"/>
                <a:cs typeface="Times New Roman" panose="02020603050405020304" pitchFamily="18" charset="0"/>
              </a:rPr>
              <a:t>，如何使其在输入数据上学习？</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人工智能研究的早期，人们通过推导得到参数更新公式的解析形式</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线性回归：通过矩阵变换一次性确定所有参数的值</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ADALINE </a:t>
            </a:r>
            <a:r>
              <a:rPr kumimoji="1" lang="zh-CN" altLang="en-US" dirty="0">
                <a:latin typeface="Times New Roman" panose="02020603050405020304" pitchFamily="18" charset="0"/>
                <a:cs typeface="Times New Roman" panose="02020603050405020304" pitchFamily="18" charset="0"/>
              </a:rPr>
              <a:t>网络：手工推导</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en-US" altLang="zh-CN" i="1" dirty="0">
                <a:latin typeface="Times New Roman" panose="02020603050405020304" pitchFamily="18" charset="0"/>
                <a:cs typeface="Times New Roman" panose="02020603050405020304" pitchFamily="18" charset="0"/>
              </a:rPr>
              <a:t>y</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预测结果，</a:t>
            </a:r>
            <a:r>
              <a:rPr kumimoji="1" lang="en-US" altLang="zh-CN" i="1" dirty="0">
                <a:latin typeface="Times New Roman" panose="02020603050405020304" pitchFamily="18" charset="0"/>
                <a:cs typeface="Times New Roman" panose="02020603050405020304" pitchFamily="18" charset="0"/>
              </a:rPr>
              <a:t>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正确结果，</a:t>
            </a:r>
            <a:r>
              <a:rPr kumimoji="1" lang="en-US" altLang="zh-CN" i="1" dirty="0">
                <a:latin typeface="Times New Roman" panose="02020603050405020304" pitchFamily="18" charset="0"/>
                <a:cs typeface="Times New Roman" panose="02020603050405020304" pitchFamily="18" charset="0"/>
              </a:rPr>
              <a:t>µ</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超参数（学习率）</a:t>
            </a:r>
            <a:endParaRPr kumimoji="1" lang="en-US" altLang="zh-C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510F27-CE8E-4985-105E-11DE6CFE17C1}"/>
              </a:ext>
            </a:extLst>
          </p:cNvPr>
          <p:cNvPicPr>
            <a:picLocks noChangeAspect="1"/>
          </p:cNvPicPr>
          <p:nvPr/>
        </p:nvPicPr>
        <p:blipFill>
          <a:blip r:embed="rId2"/>
          <a:stretch>
            <a:fillRect/>
          </a:stretch>
        </p:blipFill>
        <p:spPr>
          <a:xfrm>
            <a:off x="3411134" y="3563974"/>
            <a:ext cx="4902200" cy="673100"/>
          </a:xfrm>
          <a:prstGeom prst="rect">
            <a:avLst/>
          </a:prstGeom>
        </p:spPr>
      </p:pic>
    </p:spTree>
    <p:extLst>
      <p:ext uri="{BB962C8B-B14F-4D97-AF65-F5344CB8AC3E}">
        <p14:creationId xmlns:p14="http://schemas.microsoft.com/office/powerpoint/2010/main" val="4249294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梯度下降法</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Rumelhart</a:t>
            </a:r>
            <a:r>
              <a:rPr kumimoji="1" lang="en-US" altLang="zh-CN" dirty="0">
                <a:latin typeface="Times New Roman" panose="02020603050405020304" pitchFamily="18" charset="0"/>
                <a:cs typeface="Times New Roman" panose="02020603050405020304" pitchFamily="18" charset="0"/>
              </a:rPr>
              <a:t> et al.</a:t>
            </a:r>
            <a:r>
              <a:rPr kumimoji="1" lang="zh-CN" altLang="en-US" dirty="0">
                <a:latin typeface="Times New Roman" panose="02020603050405020304" pitchFamily="18" charset="0"/>
                <a:cs typeface="Times New Roman" panose="02020603050405020304" pitchFamily="18" charset="0"/>
              </a:rPr>
              <a:t> 在 </a:t>
            </a:r>
            <a:r>
              <a:rPr kumimoji="1" lang="en-US" altLang="zh-CN" dirty="0">
                <a:latin typeface="Times New Roman" panose="02020603050405020304" pitchFamily="18" charset="0"/>
                <a:cs typeface="Times New Roman" panose="02020603050405020304" pitchFamily="18" charset="0"/>
              </a:rPr>
              <a:t>1986</a:t>
            </a:r>
            <a:r>
              <a:rPr kumimoji="1" lang="zh-CN" altLang="en-US" dirty="0">
                <a:latin typeface="Times New Roman" panose="02020603050405020304" pitchFamily="18" charset="0"/>
                <a:cs typeface="Times New Roman" panose="02020603050405020304" pitchFamily="18" charset="0"/>
              </a:rPr>
              <a:t>年发表在</a:t>
            </a:r>
            <a:r>
              <a:rPr kumimoji="1" lang="en-US" altLang="zh-CN" dirty="0">
                <a:latin typeface="Times New Roman" panose="02020603050405020304" pitchFamily="18" charset="0"/>
                <a:cs typeface="Times New Roman" panose="02020603050405020304" pitchFamily="18" charset="0"/>
              </a:rPr>
              <a:t>Nature</a:t>
            </a:r>
            <a:r>
              <a:rPr kumimoji="1" lang="zh-CN" altLang="en-US" dirty="0">
                <a:latin typeface="Times New Roman" panose="02020603050405020304" pitchFamily="18" charset="0"/>
                <a:cs typeface="Times New Roman" panose="02020603050405020304" pitchFamily="18" charset="0"/>
              </a:rPr>
              <a:t>的论文中提出了梯度下降和反向传播算法</a:t>
            </a:r>
            <a:r>
              <a:rPr kumimoji="1" lang="en-US" altLang="zh-CN" dirty="0">
                <a:latin typeface="Times New Roman" panose="02020603050405020304" pitchFamily="18" charset="0"/>
                <a:cs typeface="Times New Roman" panose="02020603050405020304" pitchFamily="18" charset="0"/>
              </a:rPr>
              <a:t>(back</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propagation), </a:t>
            </a:r>
            <a:r>
              <a:rPr kumimoji="1" lang="zh-CN" altLang="en-US" dirty="0">
                <a:latin typeface="Times New Roman" panose="02020603050405020304" pitchFamily="18" charset="0"/>
                <a:cs typeface="Times New Roman" panose="02020603050405020304" pitchFamily="18" charset="0"/>
              </a:rPr>
              <a:t>是一种通用的参数更新算法。</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此算法基于牛顿</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拉弗森迭代法和链式求导原则，将模型的输出与真实值之间的偏差信息反向传播到模型的每一个参数。</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需要提前知道损失函数</a:t>
            </a:r>
            <a:r>
              <a:rPr kumimoji="1" lang="en-US" altLang="zh-CN"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L</a:t>
            </a:r>
            <a:r>
              <a:rPr kumimoji="1" lang="zh-CN" altLang="en-US" dirty="0">
                <a:latin typeface="Times New Roman" panose="02020603050405020304" pitchFamily="18" charset="0"/>
                <a:cs typeface="Times New Roman" panose="02020603050405020304" pitchFamily="18" charset="0"/>
              </a:rPr>
              <a:t>，用来评价预测值和真实值之间的差距</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 </a:t>
            </a:r>
            <a:r>
              <a:rPr kumimoji="1" lang="zh-CN" altLang="en-CN" dirty="0">
                <a:latin typeface="Times New Roman" panose="02020603050405020304" pitchFamily="18" charset="0"/>
                <a:cs typeface="Times New Roman" panose="02020603050405020304" pitchFamily="18" charset="0"/>
              </a:rPr>
              <a:t>劈形算符</a:t>
            </a:r>
            <a:r>
              <a:rPr kumimoji="1" lang="zh-CN" altLang="en-US" dirty="0">
                <a:latin typeface="Times New Roman" panose="02020603050405020304" pitchFamily="18" charset="0"/>
                <a:cs typeface="Times New Roman" panose="02020603050405020304" pitchFamily="18" charset="0"/>
              </a:rPr>
              <a:t> ∇ 表示求梯度，</a:t>
            </a:r>
            <a:r>
              <a:rPr kumimoji="1" lang="en-US" altLang="zh-CN" i="1" dirty="0">
                <a:latin typeface="Times New Roman" panose="02020603050405020304" pitchFamily="18" charset="0"/>
                <a:cs typeface="Times New Roman" panose="02020603050405020304" pitchFamily="18" charset="0"/>
              </a:rPr>
              <a:t> µ</a:t>
            </a:r>
            <a:r>
              <a:rPr kumimoji="1" lang="zh-CN" altLang="en-US" i="1"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是超参数（学习率）</a:t>
            </a:r>
            <a:endParaRPr kumimoji="1" lang="en-US" altLang="zh-C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7231B4A-18A1-8D89-21AA-8219D2D1B855}"/>
              </a:ext>
            </a:extLst>
          </p:cNvPr>
          <p:cNvPicPr>
            <a:picLocks noChangeAspect="1"/>
          </p:cNvPicPr>
          <p:nvPr/>
        </p:nvPicPr>
        <p:blipFill>
          <a:blip r:embed="rId2"/>
          <a:stretch>
            <a:fillRect/>
          </a:stretch>
        </p:blipFill>
        <p:spPr>
          <a:xfrm>
            <a:off x="3259617" y="3764344"/>
            <a:ext cx="4737100" cy="673100"/>
          </a:xfrm>
          <a:prstGeom prst="rect">
            <a:avLst/>
          </a:prstGeom>
        </p:spPr>
      </p:pic>
    </p:spTree>
    <p:extLst>
      <p:ext uri="{BB962C8B-B14F-4D97-AF65-F5344CB8AC3E}">
        <p14:creationId xmlns:p14="http://schemas.microsoft.com/office/powerpoint/2010/main" val="268704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3756660" y="2115314"/>
            <a:ext cx="4678680" cy="2974975"/>
            <a:chOff x="2232660" y="2115313"/>
            <a:chExt cx="4678680" cy="2974975"/>
          </a:xfrm>
        </p:grpSpPr>
        <p:sp>
          <p:nvSpPr>
            <p:cNvPr id="7" name="object 7"/>
            <p:cNvSpPr/>
            <p:nvPr/>
          </p:nvSpPr>
          <p:spPr>
            <a:xfrm>
              <a:off x="6234683" y="2496314"/>
              <a:ext cx="676910" cy="2390140"/>
            </a:xfrm>
            <a:custGeom>
              <a:avLst/>
              <a:gdLst/>
              <a:ahLst/>
              <a:cxnLst/>
              <a:rect l="l" t="t" r="r" b="b"/>
              <a:pathLst>
                <a:path w="676909" h="2390140">
                  <a:moveTo>
                    <a:pt x="563880" y="0"/>
                  </a:moveTo>
                  <a:lnTo>
                    <a:pt x="112776" y="0"/>
                  </a:lnTo>
                  <a:lnTo>
                    <a:pt x="68880" y="8863"/>
                  </a:lnTo>
                  <a:lnTo>
                    <a:pt x="33032" y="33032"/>
                  </a:lnTo>
                  <a:lnTo>
                    <a:pt x="8863" y="68880"/>
                  </a:lnTo>
                  <a:lnTo>
                    <a:pt x="0" y="112775"/>
                  </a:lnTo>
                  <a:lnTo>
                    <a:pt x="0" y="2276856"/>
                  </a:lnTo>
                  <a:lnTo>
                    <a:pt x="8863" y="2320751"/>
                  </a:lnTo>
                  <a:lnTo>
                    <a:pt x="33032" y="2356599"/>
                  </a:lnTo>
                  <a:lnTo>
                    <a:pt x="68880" y="2380768"/>
                  </a:lnTo>
                  <a:lnTo>
                    <a:pt x="112776" y="2389632"/>
                  </a:lnTo>
                  <a:lnTo>
                    <a:pt x="563880" y="2389632"/>
                  </a:lnTo>
                  <a:lnTo>
                    <a:pt x="607775" y="2380768"/>
                  </a:lnTo>
                  <a:lnTo>
                    <a:pt x="643623" y="2356599"/>
                  </a:lnTo>
                  <a:lnTo>
                    <a:pt x="667792" y="2320751"/>
                  </a:lnTo>
                  <a:lnTo>
                    <a:pt x="676656" y="2276856"/>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8" name="object 8"/>
            <p:cNvSpPr/>
            <p:nvPr/>
          </p:nvSpPr>
          <p:spPr>
            <a:xfrm>
              <a:off x="6381750" y="2603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9" name="object 9"/>
            <p:cNvSpPr/>
            <p:nvPr/>
          </p:nvSpPr>
          <p:spPr>
            <a:xfrm>
              <a:off x="6381750" y="3193542"/>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0" name="object 10"/>
            <p:cNvSpPr/>
            <p:nvPr/>
          </p:nvSpPr>
          <p:spPr>
            <a:xfrm>
              <a:off x="6381750" y="3783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1" name="object 11"/>
            <p:cNvSpPr/>
            <p:nvPr/>
          </p:nvSpPr>
          <p:spPr>
            <a:xfrm>
              <a:off x="6381750" y="4373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12" name="object 12"/>
            <p:cNvSpPr/>
            <p:nvPr/>
          </p:nvSpPr>
          <p:spPr>
            <a:xfrm>
              <a:off x="5234939" y="2115313"/>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3" name="object 13"/>
            <p:cNvSpPr/>
            <p:nvPr/>
          </p:nvSpPr>
          <p:spPr>
            <a:xfrm>
              <a:off x="5380482" y="2222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 name="object 14"/>
            <p:cNvSpPr/>
            <p:nvPr/>
          </p:nvSpPr>
          <p:spPr>
            <a:xfrm>
              <a:off x="5380482" y="281254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5380482" y="3402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6" name="object 16"/>
            <p:cNvSpPr/>
            <p:nvPr/>
          </p:nvSpPr>
          <p:spPr>
            <a:xfrm>
              <a:off x="5380482" y="3992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17" name="object 17"/>
            <p:cNvSpPr/>
            <p:nvPr/>
          </p:nvSpPr>
          <p:spPr>
            <a:xfrm>
              <a:off x="5380482" y="4581905"/>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8" name="object 18"/>
            <p:cNvSpPr/>
            <p:nvPr/>
          </p:nvSpPr>
          <p:spPr>
            <a:xfrm>
              <a:off x="4233672" y="2121411"/>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9" name="object 19"/>
            <p:cNvSpPr/>
            <p:nvPr/>
          </p:nvSpPr>
          <p:spPr>
            <a:xfrm>
              <a:off x="4380738" y="222885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0" name="object 20"/>
            <p:cNvSpPr/>
            <p:nvPr/>
          </p:nvSpPr>
          <p:spPr>
            <a:xfrm>
              <a:off x="4380738" y="2818638"/>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1" name="object 21"/>
            <p:cNvSpPr/>
            <p:nvPr/>
          </p:nvSpPr>
          <p:spPr>
            <a:xfrm>
              <a:off x="4380738" y="3408426"/>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2" name="object 22"/>
            <p:cNvSpPr/>
            <p:nvPr/>
          </p:nvSpPr>
          <p:spPr>
            <a:xfrm>
              <a:off x="4380738" y="399821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3" name="object 23"/>
            <p:cNvSpPr/>
            <p:nvPr/>
          </p:nvSpPr>
          <p:spPr>
            <a:xfrm>
              <a:off x="4380738" y="4588002"/>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4" name="object 24"/>
            <p:cNvSpPr/>
            <p:nvPr/>
          </p:nvSpPr>
          <p:spPr>
            <a:xfrm>
              <a:off x="3233927" y="2115313"/>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25" name="object 25"/>
            <p:cNvSpPr/>
            <p:nvPr/>
          </p:nvSpPr>
          <p:spPr>
            <a:xfrm>
              <a:off x="3379470" y="2222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6" name="object 26"/>
            <p:cNvSpPr/>
            <p:nvPr/>
          </p:nvSpPr>
          <p:spPr>
            <a:xfrm>
              <a:off x="3379470" y="281254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7" name="object 27"/>
            <p:cNvSpPr/>
            <p:nvPr/>
          </p:nvSpPr>
          <p:spPr>
            <a:xfrm>
              <a:off x="3379470" y="3402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28" name="object 28"/>
            <p:cNvSpPr/>
            <p:nvPr/>
          </p:nvSpPr>
          <p:spPr>
            <a:xfrm>
              <a:off x="3379470" y="3992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29" name="object 29"/>
            <p:cNvSpPr/>
            <p:nvPr/>
          </p:nvSpPr>
          <p:spPr>
            <a:xfrm>
              <a:off x="3379470" y="4581905"/>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30" name="object 30"/>
            <p:cNvSpPr/>
            <p:nvPr/>
          </p:nvSpPr>
          <p:spPr>
            <a:xfrm>
              <a:off x="2232660" y="2496314"/>
              <a:ext cx="676910" cy="2390140"/>
            </a:xfrm>
            <a:custGeom>
              <a:avLst/>
              <a:gdLst/>
              <a:ahLst/>
              <a:cxnLst/>
              <a:rect l="l" t="t" r="r" b="b"/>
              <a:pathLst>
                <a:path w="676910" h="2390140">
                  <a:moveTo>
                    <a:pt x="563880" y="0"/>
                  </a:moveTo>
                  <a:lnTo>
                    <a:pt x="112776" y="0"/>
                  </a:lnTo>
                  <a:lnTo>
                    <a:pt x="68880" y="8863"/>
                  </a:lnTo>
                  <a:lnTo>
                    <a:pt x="33032" y="33032"/>
                  </a:lnTo>
                  <a:lnTo>
                    <a:pt x="8863" y="68880"/>
                  </a:lnTo>
                  <a:lnTo>
                    <a:pt x="0" y="112775"/>
                  </a:lnTo>
                  <a:lnTo>
                    <a:pt x="0" y="2276856"/>
                  </a:lnTo>
                  <a:lnTo>
                    <a:pt x="8863" y="2320751"/>
                  </a:lnTo>
                  <a:lnTo>
                    <a:pt x="33032" y="2356599"/>
                  </a:lnTo>
                  <a:lnTo>
                    <a:pt x="68880" y="2380768"/>
                  </a:lnTo>
                  <a:lnTo>
                    <a:pt x="112776" y="2389632"/>
                  </a:lnTo>
                  <a:lnTo>
                    <a:pt x="563880" y="2389632"/>
                  </a:lnTo>
                  <a:lnTo>
                    <a:pt x="607775" y="2380768"/>
                  </a:lnTo>
                  <a:lnTo>
                    <a:pt x="643623" y="2356599"/>
                  </a:lnTo>
                  <a:lnTo>
                    <a:pt x="667792" y="2320751"/>
                  </a:lnTo>
                  <a:lnTo>
                    <a:pt x="676656" y="2276856"/>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31" name="object 31"/>
            <p:cNvSpPr/>
            <p:nvPr/>
          </p:nvSpPr>
          <p:spPr>
            <a:xfrm>
              <a:off x="2379726" y="260375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32" name="object 32"/>
            <p:cNvSpPr/>
            <p:nvPr/>
          </p:nvSpPr>
          <p:spPr>
            <a:xfrm>
              <a:off x="2379726" y="3193542"/>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33" name="object 33"/>
            <p:cNvSpPr/>
            <p:nvPr/>
          </p:nvSpPr>
          <p:spPr>
            <a:xfrm>
              <a:off x="2379726" y="3783330"/>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34" name="object 34"/>
            <p:cNvSpPr/>
            <p:nvPr/>
          </p:nvSpPr>
          <p:spPr>
            <a:xfrm>
              <a:off x="2379726" y="4373118"/>
              <a:ext cx="398145" cy="396240"/>
            </a:xfrm>
            <a:custGeom>
              <a:avLst/>
              <a:gdLst/>
              <a:ahLst/>
              <a:cxnLst/>
              <a:rect l="l" t="t" r="r" b="b"/>
              <a:pathLst>
                <a:path w="398144"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35" name="object 35"/>
            <p:cNvSpPr/>
            <p:nvPr/>
          </p:nvSpPr>
          <p:spPr>
            <a:xfrm>
              <a:off x="2776728" y="2801112"/>
              <a:ext cx="603250" cy="208915"/>
            </a:xfrm>
            <a:custGeom>
              <a:avLst/>
              <a:gdLst/>
              <a:ahLst/>
              <a:cxnLst/>
              <a:rect l="l" t="t" r="r" b="b"/>
              <a:pathLst>
                <a:path w="603250" h="208914">
                  <a:moveTo>
                    <a:pt x="0" y="0"/>
                  </a:moveTo>
                  <a:lnTo>
                    <a:pt x="602970" y="208724"/>
                  </a:lnTo>
                </a:path>
              </a:pathLst>
            </a:custGeom>
            <a:ln w="9144">
              <a:solidFill>
                <a:srgbClr val="000000"/>
              </a:solidFill>
            </a:ln>
          </p:spPr>
          <p:txBody>
            <a:bodyPr wrap="square" lIns="0" tIns="0" rIns="0" bIns="0" rtlCol="0"/>
            <a:lstStyle/>
            <a:p>
              <a:endParaRPr/>
            </a:p>
          </p:txBody>
        </p:sp>
        <p:sp>
          <p:nvSpPr>
            <p:cNvPr id="36" name="object 36"/>
            <p:cNvSpPr/>
            <p:nvPr/>
          </p:nvSpPr>
          <p:spPr>
            <a:xfrm>
              <a:off x="2776728" y="3009900"/>
              <a:ext cx="603250" cy="381000"/>
            </a:xfrm>
            <a:custGeom>
              <a:avLst/>
              <a:gdLst/>
              <a:ahLst/>
              <a:cxnLst/>
              <a:rect l="l" t="t" r="r" b="b"/>
              <a:pathLst>
                <a:path w="603250" h="381000">
                  <a:moveTo>
                    <a:pt x="0" y="381000"/>
                  </a:moveTo>
                  <a:lnTo>
                    <a:pt x="602970" y="0"/>
                  </a:lnTo>
                </a:path>
              </a:pathLst>
            </a:custGeom>
            <a:ln w="9144">
              <a:solidFill>
                <a:srgbClr val="000000"/>
              </a:solidFill>
            </a:ln>
          </p:spPr>
          <p:txBody>
            <a:bodyPr wrap="square" lIns="0" tIns="0" rIns="0" bIns="0" rtlCol="0"/>
            <a:lstStyle/>
            <a:p>
              <a:endParaRPr/>
            </a:p>
          </p:txBody>
        </p:sp>
        <p:sp>
          <p:nvSpPr>
            <p:cNvPr id="37" name="object 37"/>
            <p:cNvSpPr/>
            <p:nvPr/>
          </p:nvSpPr>
          <p:spPr>
            <a:xfrm>
              <a:off x="2776728" y="2801112"/>
              <a:ext cx="603250" cy="1978025"/>
            </a:xfrm>
            <a:custGeom>
              <a:avLst/>
              <a:gdLst/>
              <a:ahLst/>
              <a:cxnLst/>
              <a:rect l="l" t="t" r="r" b="b"/>
              <a:pathLst>
                <a:path w="603250" h="1978025">
                  <a:moveTo>
                    <a:pt x="0" y="0"/>
                  </a:moveTo>
                  <a:lnTo>
                    <a:pt x="602970" y="798449"/>
                  </a:lnTo>
                </a:path>
                <a:path w="603250" h="1978025">
                  <a:moveTo>
                    <a:pt x="0" y="0"/>
                  </a:moveTo>
                  <a:lnTo>
                    <a:pt x="602970" y="1388160"/>
                  </a:lnTo>
                </a:path>
                <a:path w="603250" h="1978025">
                  <a:moveTo>
                    <a:pt x="0" y="0"/>
                  </a:moveTo>
                  <a:lnTo>
                    <a:pt x="602970" y="1977885"/>
                  </a:lnTo>
                </a:path>
              </a:pathLst>
            </a:custGeom>
            <a:ln w="9144">
              <a:solidFill>
                <a:srgbClr val="000000"/>
              </a:solidFill>
            </a:ln>
          </p:spPr>
          <p:txBody>
            <a:bodyPr wrap="square" lIns="0" tIns="0" rIns="0" bIns="0" rtlCol="0"/>
            <a:lstStyle/>
            <a:p>
              <a:endParaRPr/>
            </a:p>
          </p:txBody>
        </p:sp>
        <p:sp>
          <p:nvSpPr>
            <p:cNvPr id="38" name="object 38"/>
            <p:cNvSpPr/>
            <p:nvPr/>
          </p:nvSpPr>
          <p:spPr>
            <a:xfrm>
              <a:off x="2776728" y="3390900"/>
              <a:ext cx="603250" cy="1388745"/>
            </a:xfrm>
            <a:custGeom>
              <a:avLst/>
              <a:gdLst/>
              <a:ahLst/>
              <a:cxnLst/>
              <a:rect l="l" t="t" r="r" b="b"/>
              <a:pathLst>
                <a:path w="603250" h="1388745">
                  <a:moveTo>
                    <a:pt x="0" y="0"/>
                  </a:moveTo>
                  <a:lnTo>
                    <a:pt x="602970" y="208724"/>
                  </a:lnTo>
                </a:path>
                <a:path w="603250" h="1388745">
                  <a:moveTo>
                    <a:pt x="0" y="0"/>
                  </a:moveTo>
                  <a:lnTo>
                    <a:pt x="602970" y="798449"/>
                  </a:lnTo>
                </a:path>
                <a:path w="603250" h="1388745">
                  <a:moveTo>
                    <a:pt x="0" y="0"/>
                  </a:moveTo>
                  <a:lnTo>
                    <a:pt x="602970" y="1388160"/>
                  </a:lnTo>
                </a:path>
              </a:pathLst>
            </a:custGeom>
            <a:ln w="9144">
              <a:solidFill>
                <a:srgbClr val="000000"/>
              </a:solidFill>
            </a:ln>
          </p:spPr>
          <p:txBody>
            <a:bodyPr wrap="square" lIns="0" tIns="0" rIns="0" bIns="0" rtlCol="0"/>
            <a:lstStyle/>
            <a:p>
              <a:endParaRPr/>
            </a:p>
          </p:txBody>
        </p:sp>
        <p:sp>
          <p:nvSpPr>
            <p:cNvPr id="39" name="object 39"/>
            <p:cNvSpPr/>
            <p:nvPr/>
          </p:nvSpPr>
          <p:spPr>
            <a:xfrm>
              <a:off x="2776728" y="3009897"/>
              <a:ext cx="603250" cy="1769745"/>
            </a:xfrm>
            <a:custGeom>
              <a:avLst/>
              <a:gdLst/>
              <a:ahLst/>
              <a:cxnLst/>
              <a:rect l="l" t="t" r="r" b="b"/>
              <a:pathLst>
                <a:path w="603250" h="1769745">
                  <a:moveTo>
                    <a:pt x="0" y="970724"/>
                  </a:moveTo>
                  <a:lnTo>
                    <a:pt x="602970" y="0"/>
                  </a:lnTo>
                </a:path>
                <a:path w="603250" h="1769745">
                  <a:moveTo>
                    <a:pt x="0" y="970724"/>
                  </a:moveTo>
                  <a:lnTo>
                    <a:pt x="602970" y="589724"/>
                  </a:lnTo>
                </a:path>
                <a:path w="603250" h="1769745">
                  <a:moveTo>
                    <a:pt x="0" y="970724"/>
                  </a:moveTo>
                  <a:lnTo>
                    <a:pt x="602970" y="1179449"/>
                  </a:lnTo>
                </a:path>
                <a:path w="603250" h="1769745">
                  <a:moveTo>
                    <a:pt x="0" y="970724"/>
                  </a:moveTo>
                  <a:lnTo>
                    <a:pt x="602970" y="1769173"/>
                  </a:lnTo>
                </a:path>
              </a:pathLst>
            </a:custGeom>
            <a:ln w="9144">
              <a:solidFill>
                <a:srgbClr val="000000"/>
              </a:solidFill>
            </a:ln>
          </p:spPr>
          <p:txBody>
            <a:bodyPr wrap="square" lIns="0" tIns="0" rIns="0" bIns="0" rtlCol="0"/>
            <a:lstStyle/>
            <a:p>
              <a:endParaRPr/>
            </a:p>
          </p:txBody>
        </p:sp>
        <p:sp>
          <p:nvSpPr>
            <p:cNvPr id="40" name="object 40"/>
            <p:cNvSpPr/>
            <p:nvPr/>
          </p:nvSpPr>
          <p:spPr>
            <a:xfrm>
              <a:off x="2776728" y="2420118"/>
              <a:ext cx="603250" cy="371475"/>
            </a:xfrm>
            <a:custGeom>
              <a:avLst/>
              <a:gdLst/>
              <a:ahLst/>
              <a:cxnLst/>
              <a:rect l="l" t="t" r="r" b="b"/>
              <a:pathLst>
                <a:path w="603250" h="371475">
                  <a:moveTo>
                    <a:pt x="0" y="371055"/>
                  </a:moveTo>
                  <a:lnTo>
                    <a:pt x="602970" y="0"/>
                  </a:lnTo>
                </a:path>
              </a:pathLst>
            </a:custGeom>
            <a:ln w="9144">
              <a:solidFill>
                <a:srgbClr val="000000"/>
              </a:solidFill>
            </a:ln>
          </p:spPr>
          <p:txBody>
            <a:bodyPr wrap="square" lIns="0" tIns="0" rIns="0" bIns="0" rtlCol="0"/>
            <a:lstStyle/>
            <a:p>
              <a:endParaRPr/>
            </a:p>
          </p:txBody>
        </p:sp>
        <p:sp>
          <p:nvSpPr>
            <p:cNvPr id="41" name="object 41"/>
            <p:cNvSpPr/>
            <p:nvPr/>
          </p:nvSpPr>
          <p:spPr>
            <a:xfrm>
              <a:off x="2776728" y="2420109"/>
              <a:ext cx="603250" cy="970915"/>
            </a:xfrm>
            <a:custGeom>
              <a:avLst/>
              <a:gdLst/>
              <a:ahLst/>
              <a:cxnLst/>
              <a:rect l="l" t="t" r="r" b="b"/>
              <a:pathLst>
                <a:path w="603250" h="970914">
                  <a:moveTo>
                    <a:pt x="0" y="970724"/>
                  </a:moveTo>
                  <a:lnTo>
                    <a:pt x="602970" y="0"/>
                  </a:lnTo>
                </a:path>
              </a:pathLst>
            </a:custGeom>
            <a:ln w="9144">
              <a:solidFill>
                <a:srgbClr val="000000"/>
              </a:solidFill>
            </a:ln>
          </p:spPr>
          <p:txBody>
            <a:bodyPr wrap="square" lIns="0" tIns="0" rIns="0" bIns="0" rtlCol="0"/>
            <a:lstStyle/>
            <a:p>
              <a:endParaRPr/>
            </a:p>
          </p:txBody>
        </p:sp>
        <p:sp>
          <p:nvSpPr>
            <p:cNvPr id="42" name="object 42"/>
            <p:cNvSpPr/>
            <p:nvPr/>
          </p:nvSpPr>
          <p:spPr>
            <a:xfrm>
              <a:off x="2776728" y="2420106"/>
              <a:ext cx="603250" cy="1560830"/>
            </a:xfrm>
            <a:custGeom>
              <a:avLst/>
              <a:gdLst/>
              <a:ahLst/>
              <a:cxnLst/>
              <a:rect l="l" t="t" r="r" b="b"/>
              <a:pathLst>
                <a:path w="603250" h="1560829">
                  <a:moveTo>
                    <a:pt x="0" y="1560449"/>
                  </a:moveTo>
                  <a:lnTo>
                    <a:pt x="602970" y="0"/>
                  </a:lnTo>
                </a:path>
              </a:pathLst>
            </a:custGeom>
            <a:ln w="9144">
              <a:solidFill>
                <a:srgbClr val="000000"/>
              </a:solidFill>
            </a:ln>
          </p:spPr>
          <p:txBody>
            <a:bodyPr wrap="square" lIns="0" tIns="0" rIns="0" bIns="0" rtlCol="0"/>
            <a:lstStyle/>
            <a:p>
              <a:endParaRPr/>
            </a:p>
          </p:txBody>
        </p:sp>
        <p:sp>
          <p:nvSpPr>
            <p:cNvPr id="43" name="object 43"/>
            <p:cNvSpPr/>
            <p:nvPr/>
          </p:nvSpPr>
          <p:spPr>
            <a:xfrm>
              <a:off x="2776728" y="2420117"/>
              <a:ext cx="603250" cy="2150745"/>
            </a:xfrm>
            <a:custGeom>
              <a:avLst/>
              <a:gdLst/>
              <a:ahLst/>
              <a:cxnLst/>
              <a:rect l="l" t="t" r="r" b="b"/>
              <a:pathLst>
                <a:path w="603250" h="2150745">
                  <a:moveTo>
                    <a:pt x="0" y="2150160"/>
                  </a:moveTo>
                  <a:lnTo>
                    <a:pt x="602970" y="0"/>
                  </a:lnTo>
                </a:path>
                <a:path w="603250" h="2150745">
                  <a:moveTo>
                    <a:pt x="0" y="2150160"/>
                  </a:moveTo>
                  <a:lnTo>
                    <a:pt x="602970" y="589711"/>
                  </a:lnTo>
                </a:path>
              </a:pathLst>
            </a:custGeom>
            <a:ln w="9144">
              <a:solidFill>
                <a:srgbClr val="000000"/>
              </a:solidFill>
            </a:ln>
          </p:spPr>
          <p:txBody>
            <a:bodyPr wrap="square" lIns="0" tIns="0" rIns="0" bIns="0" rtlCol="0"/>
            <a:lstStyle/>
            <a:p>
              <a:endParaRPr/>
            </a:p>
          </p:txBody>
        </p:sp>
        <p:sp>
          <p:nvSpPr>
            <p:cNvPr id="44" name="object 44"/>
            <p:cNvSpPr/>
            <p:nvPr/>
          </p:nvSpPr>
          <p:spPr>
            <a:xfrm>
              <a:off x="2776728" y="3599685"/>
              <a:ext cx="603250" cy="970915"/>
            </a:xfrm>
            <a:custGeom>
              <a:avLst/>
              <a:gdLst/>
              <a:ahLst/>
              <a:cxnLst/>
              <a:rect l="l" t="t" r="r" b="b"/>
              <a:pathLst>
                <a:path w="603250" h="970914">
                  <a:moveTo>
                    <a:pt x="0" y="970724"/>
                  </a:moveTo>
                  <a:lnTo>
                    <a:pt x="602970" y="0"/>
                  </a:lnTo>
                </a:path>
                <a:path w="603250" h="970914">
                  <a:moveTo>
                    <a:pt x="0" y="970724"/>
                  </a:moveTo>
                  <a:lnTo>
                    <a:pt x="602970" y="589724"/>
                  </a:lnTo>
                </a:path>
              </a:pathLst>
            </a:custGeom>
            <a:ln w="9144">
              <a:solidFill>
                <a:srgbClr val="000000"/>
              </a:solidFill>
            </a:ln>
          </p:spPr>
          <p:txBody>
            <a:bodyPr wrap="square" lIns="0" tIns="0" rIns="0" bIns="0" rtlCol="0"/>
            <a:lstStyle/>
            <a:p>
              <a:endParaRPr/>
            </a:p>
          </p:txBody>
        </p:sp>
        <p:sp>
          <p:nvSpPr>
            <p:cNvPr id="45" name="object 45"/>
            <p:cNvSpPr/>
            <p:nvPr/>
          </p:nvSpPr>
          <p:spPr>
            <a:xfrm>
              <a:off x="2804160" y="4567427"/>
              <a:ext cx="575310" cy="212090"/>
            </a:xfrm>
            <a:custGeom>
              <a:avLst/>
              <a:gdLst/>
              <a:ahLst/>
              <a:cxnLst/>
              <a:rect l="l" t="t" r="r" b="b"/>
              <a:pathLst>
                <a:path w="575310" h="212089">
                  <a:moveTo>
                    <a:pt x="0" y="0"/>
                  </a:moveTo>
                  <a:lnTo>
                    <a:pt x="574814" y="212039"/>
                  </a:lnTo>
                </a:path>
              </a:pathLst>
            </a:custGeom>
            <a:ln w="9143">
              <a:solidFill>
                <a:srgbClr val="000000"/>
              </a:solidFill>
            </a:ln>
          </p:spPr>
          <p:txBody>
            <a:bodyPr wrap="square" lIns="0" tIns="0" rIns="0" bIns="0" rtlCol="0"/>
            <a:lstStyle/>
            <a:p>
              <a:endParaRPr/>
            </a:p>
          </p:txBody>
        </p:sp>
        <p:sp>
          <p:nvSpPr>
            <p:cNvPr id="46" name="object 46"/>
            <p:cNvSpPr/>
            <p:nvPr/>
          </p:nvSpPr>
          <p:spPr>
            <a:xfrm>
              <a:off x="3776472" y="2420112"/>
              <a:ext cx="603250" cy="2366010"/>
            </a:xfrm>
            <a:custGeom>
              <a:avLst/>
              <a:gdLst/>
              <a:ahLst/>
              <a:cxnLst/>
              <a:rect l="l" t="t" r="r" b="b"/>
              <a:pathLst>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47" name="object 47"/>
            <p:cNvSpPr/>
            <p:nvPr/>
          </p:nvSpPr>
          <p:spPr>
            <a:xfrm>
              <a:off x="3776472" y="2426210"/>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48" name="object 48"/>
            <p:cNvSpPr/>
            <p:nvPr/>
          </p:nvSpPr>
          <p:spPr>
            <a:xfrm>
              <a:off x="3776472" y="3009900"/>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49" name="object 49"/>
            <p:cNvSpPr/>
            <p:nvPr/>
          </p:nvSpPr>
          <p:spPr>
            <a:xfrm>
              <a:off x="3776472" y="2426206"/>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50" name="object 50"/>
            <p:cNvSpPr/>
            <p:nvPr/>
          </p:nvSpPr>
          <p:spPr>
            <a:xfrm>
              <a:off x="3776472" y="3599688"/>
              <a:ext cx="603250" cy="1186180"/>
            </a:xfrm>
            <a:custGeom>
              <a:avLst/>
              <a:gdLst/>
              <a:ahLst/>
              <a:cxnLst/>
              <a:rect l="l" t="t" r="r" b="b"/>
              <a:pathLst>
                <a:path w="603250" h="1186179">
                  <a:moveTo>
                    <a:pt x="0" y="0"/>
                  </a:moveTo>
                  <a:lnTo>
                    <a:pt x="602970" y="6629"/>
                  </a:lnTo>
                </a:path>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51" name="object 51"/>
            <p:cNvSpPr/>
            <p:nvPr/>
          </p:nvSpPr>
          <p:spPr>
            <a:xfrm>
              <a:off x="3776472" y="2426205"/>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52" name="object 52"/>
            <p:cNvSpPr/>
            <p:nvPr/>
          </p:nvSpPr>
          <p:spPr>
            <a:xfrm>
              <a:off x="3776472" y="3605785"/>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53" name="object 53"/>
            <p:cNvSpPr/>
            <p:nvPr/>
          </p:nvSpPr>
          <p:spPr>
            <a:xfrm>
              <a:off x="3776472" y="4189476"/>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54" name="object 54"/>
            <p:cNvSpPr/>
            <p:nvPr/>
          </p:nvSpPr>
          <p:spPr>
            <a:xfrm>
              <a:off x="3776472" y="2426202"/>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55" name="object 55"/>
            <p:cNvSpPr/>
            <p:nvPr/>
          </p:nvSpPr>
          <p:spPr>
            <a:xfrm>
              <a:off x="3776472" y="3605782"/>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56" name="object 56"/>
            <p:cNvSpPr/>
            <p:nvPr/>
          </p:nvSpPr>
          <p:spPr>
            <a:xfrm>
              <a:off x="3776472" y="4779264"/>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57" name="object 57"/>
            <p:cNvSpPr/>
            <p:nvPr/>
          </p:nvSpPr>
          <p:spPr>
            <a:xfrm>
              <a:off x="4777739" y="2426208"/>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58" name="object 58"/>
            <p:cNvSpPr/>
            <p:nvPr/>
          </p:nvSpPr>
          <p:spPr>
            <a:xfrm>
              <a:off x="4806695" y="2496312"/>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59" name="object 59"/>
            <p:cNvSpPr/>
            <p:nvPr/>
          </p:nvSpPr>
          <p:spPr>
            <a:xfrm>
              <a:off x="4777739" y="242011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60" name="object 60"/>
            <p:cNvSpPr/>
            <p:nvPr/>
          </p:nvSpPr>
          <p:spPr>
            <a:xfrm>
              <a:off x="4777739" y="3015996"/>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61" name="object 61"/>
            <p:cNvSpPr/>
            <p:nvPr/>
          </p:nvSpPr>
          <p:spPr>
            <a:xfrm>
              <a:off x="4806695" y="3080004"/>
              <a:ext cx="573405" cy="1109980"/>
            </a:xfrm>
            <a:custGeom>
              <a:avLst/>
              <a:gdLst/>
              <a:ahLst/>
              <a:cxnLst/>
              <a:rect l="l" t="t" r="r" b="b"/>
              <a:pathLst>
                <a:path w="573404" h="1109979">
                  <a:moveTo>
                    <a:pt x="0" y="0"/>
                  </a:moveTo>
                  <a:lnTo>
                    <a:pt x="573151" y="1109865"/>
                  </a:lnTo>
                </a:path>
              </a:pathLst>
            </a:custGeom>
            <a:ln w="9144">
              <a:solidFill>
                <a:srgbClr val="000000"/>
              </a:solidFill>
            </a:ln>
          </p:spPr>
          <p:txBody>
            <a:bodyPr wrap="square" lIns="0" tIns="0" rIns="0" bIns="0" rtlCol="0"/>
            <a:lstStyle/>
            <a:p>
              <a:endParaRPr/>
            </a:p>
          </p:txBody>
        </p:sp>
        <p:sp>
          <p:nvSpPr>
            <p:cNvPr id="62" name="object 62"/>
            <p:cNvSpPr/>
            <p:nvPr/>
          </p:nvSpPr>
          <p:spPr>
            <a:xfrm>
              <a:off x="4777739" y="3015996"/>
              <a:ext cx="603250" cy="1762760"/>
            </a:xfrm>
            <a:custGeom>
              <a:avLst/>
              <a:gdLst/>
              <a:ahLst/>
              <a:cxnLst/>
              <a:rect l="l" t="t" r="r" b="b"/>
              <a:pathLst>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63" name="object 63"/>
            <p:cNvSpPr/>
            <p:nvPr/>
          </p:nvSpPr>
          <p:spPr>
            <a:xfrm>
              <a:off x="4777739" y="2420115"/>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64" name="object 64"/>
            <p:cNvSpPr/>
            <p:nvPr/>
          </p:nvSpPr>
          <p:spPr>
            <a:xfrm>
              <a:off x="4777739" y="3599682"/>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65" name="object 65"/>
            <p:cNvSpPr/>
            <p:nvPr/>
          </p:nvSpPr>
          <p:spPr>
            <a:xfrm>
              <a:off x="4777739" y="3605784"/>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9144">
              <a:solidFill>
                <a:srgbClr val="000000"/>
              </a:solidFill>
            </a:ln>
          </p:spPr>
          <p:txBody>
            <a:bodyPr wrap="square" lIns="0" tIns="0" rIns="0" bIns="0" rtlCol="0"/>
            <a:lstStyle/>
            <a:p>
              <a:endParaRPr/>
            </a:p>
          </p:txBody>
        </p:sp>
        <p:sp>
          <p:nvSpPr>
            <p:cNvPr id="66" name="object 66"/>
            <p:cNvSpPr/>
            <p:nvPr/>
          </p:nvSpPr>
          <p:spPr>
            <a:xfrm>
              <a:off x="4777739" y="2420113"/>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67" name="object 67"/>
            <p:cNvSpPr/>
            <p:nvPr/>
          </p:nvSpPr>
          <p:spPr>
            <a:xfrm>
              <a:off x="4777739" y="3599693"/>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68" name="object 68"/>
            <p:cNvSpPr/>
            <p:nvPr/>
          </p:nvSpPr>
          <p:spPr>
            <a:xfrm>
              <a:off x="4777739" y="4195572"/>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69" name="object 69"/>
            <p:cNvSpPr/>
            <p:nvPr/>
          </p:nvSpPr>
          <p:spPr>
            <a:xfrm>
              <a:off x="4777739" y="2420109"/>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70" name="object 70"/>
            <p:cNvSpPr/>
            <p:nvPr/>
          </p:nvSpPr>
          <p:spPr>
            <a:xfrm>
              <a:off x="4777739" y="359969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71" name="object 71"/>
            <p:cNvSpPr/>
            <p:nvPr/>
          </p:nvSpPr>
          <p:spPr>
            <a:xfrm>
              <a:off x="4777739" y="4779259"/>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72" name="object 72"/>
            <p:cNvSpPr/>
            <p:nvPr/>
          </p:nvSpPr>
          <p:spPr>
            <a:xfrm>
              <a:off x="5777483" y="2420112"/>
              <a:ext cx="603250" cy="2150745"/>
            </a:xfrm>
            <a:custGeom>
              <a:avLst/>
              <a:gdLst/>
              <a:ahLst/>
              <a:cxnLst/>
              <a:rect l="l" t="t" r="r" b="b"/>
              <a:pathLst>
                <a:path w="603250" h="2150745">
                  <a:moveTo>
                    <a:pt x="0" y="0"/>
                  </a:moveTo>
                  <a:lnTo>
                    <a:pt x="602970" y="381000"/>
                  </a:lnTo>
                </a:path>
                <a:path w="603250" h="2150745">
                  <a:moveTo>
                    <a:pt x="0" y="0"/>
                  </a:moveTo>
                  <a:lnTo>
                    <a:pt x="602970" y="970724"/>
                  </a:lnTo>
                </a:path>
                <a:path w="603250" h="2150745">
                  <a:moveTo>
                    <a:pt x="0" y="0"/>
                  </a:moveTo>
                  <a:lnTo>
                    <a:pt x="602970" y="1560449"/>
                  </a:lnTo>
                </a:path>
                <a:path w="603250" h="2150745">
                  <a:moveTo>
                    <a:pt x="0" y="0"/>
                  </a:moveTo>
                  <a:lnTo>
                    <a:pt x="602970" y="2150160"/>
                  </a:lnTo>
                </a:path>
              </a:pathLst>
            </a:custGeom>
            <a:ln w="9144">
              <a:solidFill>
                <a:srgbClr val="000000"/>
              </a:solidFill>
            </a:ln>
          </p:spPr>
          <p:txBody>
            <a:bodyPr wrap="square" lIns="0" tIns="0" rIns="0" bIns="0" rtlCol="0"/>
            <a:lstStyle/>
            <a:p>
              <a:endParaRPr/>
            </a:p>
          </p:txBody>
        </p:sp>
        <p:sp>
          <p:nvSpPr>
            <p:cNvPr id="73" name="object 73"/>
            <p:cNvSpPr/>
            <p:nvPr/>
          </p:nvSpPr>
          <p:spPr>
            <a:xfrm>
              <a:off x="5777483" y="2801109"/>
              <a:ext cx="603250" cy="1769745"/>
            </a:xfrm>
            <a:custGeom>
              <a:avLst/>
              <a:gdLst/>
              <a:ahLst/>
              <a:cxnLst/>
              <a:rect l="l" t="t" r="r" b="b"/>
              <a:pathLst>
                <a:path w="603250" h="1769745">
                  <a:moveTo>
                    <a:pt x="0" y="208724"/>
                  </a:moveTo>
                  <a:lnTo>
                    <a:pt x="602970" y="0"/>
                  </a:lnTo>
                </a:path>
                <a:path w="603250" h="1769745">
                  <a:moveTo>
                    <a:pt x="0" y="208724"/>
                  </a:moveTo>
                  <a:lnTo>
                    <a:pt x="602970" y="589724"/>
                  </a:lnTo>
                </a:path>
                <a:path w="603250" h="1769745">
                  <a:moveTo>
                    <a:pt x="0" y="208724"/>
                  </a:moveTo>
                  <a:lnTo>
                    <a:pt x="602970" y="1179449"/>
                  </a:lnTo>
                </a:path>
                <a:path w="603250" h="1769745">
                  <a:moveTo>
                    <a:pt x="0" y="208724"/>
                  </a:moveTo>
                  <a:lnTo>
                    <a:pt x="602970" y="1769173"/>
                  </a:lnTo>
                </a:path>
              </a:pathLst>
            </a:custGeom>
            <a:ln w="9144">
              <a:solidFill>
                <a:srgbClr val="000000"/>
              </a:solidFill>
            </a:ln>
          </p:spPr>
          <p:txBody>
            <a:bodyPr wrap="square" lIns="0" tIns="0" rIns="0" bIns="0" rtlCol="0"/>
            <a:lstStyle/>
            <a:p>
              <a:endParaRPr/>
            </a:p>
          </p:txBody>
        </p:sp>
        <p:sp>
          <p:nvSpPr>
            <p:cNvPr id="74" name="object 74"/>
            <p:cNvSpPr/>
            <p:nvPr/>
          </p:nvSpPr>
          <p:spPr>
            <a:xfrm>
              <a:off x="5777483" y="2801106"/>
              <a:ext cx="603250" cy="798830"/>
            </a:xfrm>
            <a:custGeom>
              <a:avLst/>
              <a:gdLst/>
              <a:ahLst/>
              <a:cxnLst/>
              <a:rect l="l" t="t" r="r" b="b"/>
              <a:pathLst>
                <a:path w="603250" h="798829">
                  <a:moveTo>
                    <a:pt x="0" y="798449"/>
                  </a:moveTo>
                  <a:lnTo>
                    <a:pt x="602970" y="0"/>
                  </a:lnTo>
                </a:path>
                <a:path w="603250" h="798829">
                  <a:moveTo>
                    <a:pt x="0" y="798449"/>
                  </a:moveTo>
                  <a:lnTo>
                    <a:pt x="602970" y="589724"/>
                  </a:lnTo>
                </a:path>
              </a:pathLst>
            </a:custGeom>
            <a:ln w="9144">
              <a:solidFill>
                <a:srgbClr val="000000"/>
              </a:solidFill>
            </a:ln>
          </p:spPr>
          <p:txBody>
            <a:bodyPr wrap="square" lIns="0" tIns="0" rIns="0" bIns="0" rtlCol="0"/>
            <a:lstStyle/>
            <a:p>
              <a:endParaRPr/>
            </a:p>
          </p:txBody>
        </p:sp>
        <p:sp>
          <p:nvSpPr>
            <p:cNvPr id="75" name="object 75"/>
            <p:cNvSpPr/>
            <p:nvPr/>
          </p:nvSpPr>
          <p:spPr>
            <a:xfrm>
              <a:off x="5777483" y="3599688"/>
              <a:ext cx="603250" cy="970915"/>
            </a:xfrm>
            <a:custGeom>
              <a:avLst/>
              <a:gdLst/>
              <a:ahLst/>
              <a:cxnLst/>
              <a:rect l="l" t="t" r="r" b="b"/>
              <a:pathLst>
                <a:path w="603250" h="970914">
                  <a:moveTo>
                    <a:pt x="0" y="0"/>
                  </a:moveTo>
                  <a:lnTo>
                    <a:pt x="602970" y="381000"/>
                  </a:lnTo>
                </a:path>
                <a:path w="603250" h="970914">
                  <a:moveTo>
                    <a:pt x="0" y="0"/>
                  </a:moveTo>
                  <a:lnTo>
                    <a:pt x="602970" y="970724"/>
                  </a:lnTo>
                </a:path>
              </a:pathLst>
            </a:custGeom>
            <a:ln w="9144">
              <a:solidFill>
                <a:srgbClr val="000000"/>
              </a:solidFill>
            </a:ln>
          </p:spPr>
          <p:txBody>
            <a:bodyPr wrap="square" lIns="0" tIns="0" rIns="0" bIns="0" rtlCol="0"/>
            <a:lstStyle/>
            <a:p>
              <a:endParaRPr/>
            </a:p>
          </p:txBody>
        </p:sp>
        <p:sp>
          <p:nvSpPr>
            <p:cNvPr id="76" name="object 76"/>
            <p:cNvSpPr/>
            <p:nvPr/>
          </p:nvSpPr>
          <p:spPr>
            <a:xfrm>
              <a:off x="5777483" y="2801117"/>
              <a:ext cx="603250" cy="1388745"/>
            </a:xfrm>
            <a:custGeom>
              <a:avLst/>
              <a:gdLst/>
              <a:ahLst/>
              <a:cxnLst/>
              <a:rect l="l" t="t" r="r" b="b"/>
              <a:pathLst>
                <a:path w="603250" h="1388745">
                  <a:moveTo>
                    <a:pt x="0" y="1388160"/>
                  </a:moveTo>
                  <a:lnTo>
                    <a:pt x="602970" y="0"/>
                  </a:lnTo>
                </a:path>
                <a:path w="603250" h="1388745">
                  <a:moveTo>
                    <a:pt x="0" y="1388160"/>
                  </a:moveTo>
                  <a:lnTo>
                    <a:pt x="602970" y="589711"/>
                  </a:lnTo>
                </a:path>
              </a:pathLst>
            </a:custGeom>
            <a:ln w="9144">
              <a:solidFill>
                <a:srgbClr val="000000"/>
              </a:solidFill>
            </a:ln>
          </p:spPr>
          <p:txBody>
            <a:bodyPr wrap="square" lIns="0" tIns="0" rIns="0" bIns="0" rtlCol="0"/>
            <a:lstStyle/>
            <a:p>
              <a:endParaRPr/>
            </a:p>
          </p:txBody>
        </p:sp>
        <p:sp>
          <p:nvSpPr>
            <p:cNvPr id="77" name="object 77"/>
            <p:cNvSpPr/>
            <p:nvPr/>
          </p:nvSpPr>
          <p:spPr>
            <a:xfrm>
              <a:off x="5777483" y="3980685"/>
              <a:ext cx="603250" cy="589915"/>
            </a:xfrm>
            <a:custGeom>
              <a:avLst/>
              <a:gdLst/>
              <a:ahLst/>
              <a:cxnLst/>
              <a:rect l="l" t="t" r="r" b="b"/>
              <a:pathLst>
                <a:path w="603250" h="589914">
                  <a:moveTo>
                    <a:pt x="0" y="208724"/>
                  </a:moveTo>
                  <a:lnTo>
                    <a:pt x="602970" y="0"/>
                  </a:lnTo>
                </a:path>
                <a:path w="603250" h="589914">
                  <a:moveTo>
                    <a:pt x="0" y="208724"/>
                  </a:moveTo>
                  <a:lnTo>
                    <a:pt x="602970" y="589724"/>
                  </a:lnTo>
                </a:path>
              </a:pathLst>
            </a:custGeom>
            <a:ln w="9144">
              <a:solidFill>
                <a:srgbClr val="000000"/>
              </a:solidFill>
            </a:ln>
          </p:spPr>
          <p:txBody>
            <a:bodyPr wrap="square" lIns="0" tIns="0" rIns="0" bIns="0" rtlCol="0"/>
            <a:lstStyle/>
            <a:p>
              <a:endParaRPr/>
            </a:p>
          </p:txBody>
        </p:sp>
        <p:sp>
          <p:nvSpPr>
            <p:cNvPr id="78" name="object 78"/>
            <p:cNvSpPr/>
            <p:nvPr/>
          </p:nvSpPr>
          <p:spPr>
            <a:xfrm>
              <a:off x="5777483" y="2801114"/>
              <a:ext cx="603250" cy="1978025"/>
            </a:xfrm>
            <a:custGeom>
              <a:avLst/>
              <a:gdLst/>
              <a:ahLst/>
              <a:cxnLst/>
              <a:rect l="l" t="t" r="r" b="b"/>
              <a:pathLst>
                <a:path w="603250" h="1978025">
                  <a:moveTo>
                    <a:pt x="0" y="1977885"/>
                  </a:moveTo>
                  <a:lnTo>
                    <a:pt x="602970" y="0"/>
                  </a:lnTo>
                </a:path>
                <a:path w="603250" h="1978025">
                  <a:moveTo>
                    <a:pt x="0" y="1977885"/>
                  </a:moveTo>
                  <a:lnTo>
                    <a:pt x="602970" y="589724"/>
                  </a:lnTo>
                </a:path>
              </a:pathLst>
            </a:custGeom>
            <a:ln w="9144">
              <a:solidFill>
                <a:srgbClr val="000000"/>
              </a:solidFill>
            </a:ln>
          </p:spPr>
          <p:txBody>
            <a:bodyPr wrap="square" lIns="0" tIns="0" rIns="0" bIns="0" rtlCol="0"/>
            <a:lstStyle/>
            <a:p>
              <a:endParaRPr/>
            </a:p>
          </p:txBody>
        </p:sp>
        <p:sp>
          <p:nvSpPr>
            <p:cNvPr id="79" name="object 79"/>
            <p:cNvSpPr/>
            <p:nvPr/>
          </p:nvSpPr>
          <p:spPr>
            <a:xfrm>
              <a:off x="5777483" y="3980682"/>
              <a:ext cx="603250" cy="798830"/>
            </a:xfrm>
            <a:custGeom>
              <a:avLst/>
              <a:gdLst/>
              <a:ahLst/>
              <a:cxnLst/>
              <a:rect l="l" t="t" r="r" b="b"/>
              <a:pathLst>
                <a:path w="603250" h="798829">
                  <a:moveTo>
                    <a:pt x="0" y="798449"/>
                  </a:moveTo>
                  <a:lnTo>
                    <a:pt x="602970" y="0"/>
                  </a:lnTo>
                </a:path>
                <a:path w="603250" h="798829">
                  <a:moveTo>
                    <a:pt x="0" y="798449"/>
                  </a:moveTo>
                  <a:lnTo>
                    <a:pt x="602970" y="589724"/>
                  </a:lnTo>
                </a:path>
              </a:pathLst>
            </a:custGeom>
            <a:ln w="9144">
              <a:solidFill>
                <a:srgbClr val="000000"/>
              </a:solidFill>
            </a:ln>
          </p:spPr>
          <p:txBody>
            <a:bodyPr wrap="square" lIns="0" tIns="0" rIns="0" bIns="0" rtlCol="0"/>
            <a:lstStyle/>
            <a:p>
              <a:endParaRPr/>
            </a:p>
          </p:txBody>
        </p:sp>
      </p:grpSp>
      <p:sp>
        <p:nvSpPr>
          <p:cNvPr id="80" name="object 80"/>
          <p:cNvSpPr txBox="1"/>
          <p:nvPr/>
        </p:nvSpPr>
        <p:spPr>
          <a:xfrm>
            <a:off x="6905979" y="1675438"/>
            <a:ext cx="454025"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(3)</a:t>
            </a:r>
            <a:endParaRPr sz="1300" dirty="0">
              <a:latin typeface="Cambria Math"/>
              <a:cs typeface="Cambria Math"/>
            </a:endParaRPr>
          </a:p>
        </p:txBody>
      </p:sp>
      <p:sp>
        <p:nvSpPr>
          <p:cNvPr id="81" name="object 81"/>
          <p:cNvSpPr txBox="1"/>
          <p:nvPr/>
        </p:nvSpPr>
        <p:spPr>
          <a:xfrm>
            <a:off x="7883682" y="2039754"/>
            <a:ext cx="454025"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(4)</a:t>
            </a:r>
            <a:endParaRPr sz="1300" dirty="0">
              <a:latin typeface="Cambria Math"/>
              <a:cs typeface="Cambria Math"/>
            </a:endParaRPr>
          </a:p>
        </p:txBody>
      </p:sp>
      <p:sp>
        <p:nvSpPr>
          <p:cNvPr id="82" name="object 82"/>
          <p:cNvSpPr txBox="1"/>
          <p:nvPr/>
        </p:nvSpPr>
        <p:spPr>
          <a:xfrm>
            <a:off x="4032350" y="2170636"/>
            <a:ext cx="147320" cy="299720"/>
          </a:xfrm>
          <a:prstGeom prst="rect">
            <a:avLst/>
          </a:prstGeom>
        </p:spPr>
        <p:txBody>
          <a:bodyPr vert="horz" wrap="square" lIns="0" tIns="12700" rIns="0" bIns="0" rtlCol="0">
            <a:spAutoFit/>
          </a:bodyPr>
          <a:lstStyle/>
          <a:p>
            <a:pPr marL="12700">
              <a:spcBef>
                <a:spcPts val="100"/>
              </a:spcBef>
            </a:pPr>
            <a:r>
              <a:rPr spc="-505" dirty="0">
                <a:latin typeface="Cambria Math"/>
                <a:cs typeface="Cambria Math"/>
              </a:rPr>
              <a:t>𝑥</a:t>
            </a:r>
            <a:endParaRPr dirty="0">
              <a:latin typeface="Cambria Math"/>
              <a:cs typeface="Cambria Math"/>
            </a:endParaRPr>
          </a:p>
        </p:txBody>
      </p:sp>
      <p:sp>
        <p:nvSpPr>
          <p:cNvPr id="83" name="object 83"/>
          <p:cNvSpPr txBox="1"/>
          <p:nvPr/>
        </p:nvSpPr>
        <p:spPr>
          <a:xfrm>
            <a:off x="4932390" y="1680531"/>
            <a:ext cx="1021082" cy="784830"/>
          </a:xfrm>
          <a:prstGeom prst="rect">
            <a:avLst/>
          </a:prstGeom>
        </p:spPr>
        <p:txBody>
          <a:bodyPr vert="horz" wrap="square" lIns="0" tIns="12700" rIns="0" bIns="0" rtlCol="0">
            <a:spAutoFit/>
          </a:bodyPr>
          <a:lstStyle/>
          <a:p>
            <a:pPr marL="38100">
              <a:spcBef>
                <a:spcPts val="100"/>
              </a:spcBef>
            </a:pPr>
            <a:r>
              <a:rPr sz="2700" spc="-15" baseline="-20061" dirty="0">
                <a:latin typeface="Cambria Math"/>
                <a:cs typeface="Cambria Math"/>
              </a:rPr>
              <a:t>𝑓</a:t>
            </a:r>
            <a:r>
              <a:rPr sz="1300" spc="-10" dirty="0">
                <a:latin typeface="Cambria Math"/>
                <a:cs typeface="Cambria Math"/>
              </a:rPr>
              <a:t>(1)</a:t>
            </a:r>
            <a:endParaRPr lang="en-CN" sz="1300" dirty="0">
              <a:latin typeface="Cambria Math"/>
              <a:cs typeface="Cambria Math"/>
            </a:endParaRPr>
          </a:p>
          <a:p>
            <a:pPr marL="363220">
              <a:spcBef>
                <a:spcPts val="1700"/>
              </a:spcBef>
              <a:tabLst>
                <a:tab pos="975360" algn="l"/>
              </a:tabLst>
            </a:pPr>
            <a:r>
              <a:rPr lang="en-CN" u="heavy" dirty="0">
                <a:uFill>
                  <a:solidFill>
                    <a:srgbClr val="000000"/>
                  </a:solidFill>
                </a:uFill>
                <a:latin typeface="Times New Roman"/>
                <a:cs typeface="Times New Roman"/>
              </a:rPr>
              <a:t>	</a:t>
            </a:r>
            <a:endParaRPr lang="en-CN" dirty="0">
              <a:latin typeface="Times New Roman"/>
              <a:cs typeface="Times New Roman"/>
            </a:endParaRPr>
          </a:p>
        </p:txBody>
      </p:sp>
      <p:sp>
        <p:nvSpPr>
          <p:cNvPr id="84" name="object 84"/>
          <p:cNvSpPr txBox="1"/>
          <p:nvPr/>
        </p:nvSpPr>
        <p:spPr>
          <a:xfrm>
            <a:off x="5981284" y="1677216"/>
            <a:ext cx="966469" cy="793750"/>
          </a:xfrm>
          <a:prstGeom prst="rect">
            <a:avLst/>
          </a:prstGeom>
        </p:spPr>
        <p:txBody>
          <a:bodyPr vert="horz" wrap="square" lIns="0" tIns="12700" rIns="0" bIns="0" rtlCol="0">
            <a:spAutoFit/>
          </a:bodyPr>
          <a:lstStyle/>
          <a:p>
            <a:pPr marL="38100">
              <a:spcBef>
                <a:spcPts val="100"/>
              </a:spcBef>
            </a:pPr>
            <a:r>
              <a:rPr sz="2700" spc="-15" baseline="-20061" dirty="0">
                <a:latin typeface="Cambria Math"/>
                <a:cs typeface="Cambria Math"/>
              </a:rPr>
              <a:t>𝑓</a:t>
            </a:r>
            <a:r>
              <a:rPr sz="1300" spc="-10" dirty="0">
                <a:latin typeface="Cambria Math"/>
                <a:cs typeface="Cambria Math"/>
              </a:rPr>
              <a:t>(2)</a:t>
            </a:r>
            <a:endParaRPr sz="1300" dirty="0">
              <a:latin typeface="Cambria Math"/>
              <a:cs typeface="Cambria Math"/>
            </a:endParaRPr>
          </a:p>
          <a:p>
            <a:pPr marL="315595">
              <a:spcBef>
                <a:spcPts val="1725"/>
              </a:spcBef>
              <a:tabLst>
                <a:tab pos="927735" algn="l"/>
              </a:tabLst>
            </a:pPr>
            <a:r>
              <a:rPr u="heavy" dirty="0">
                <a:uFill>
                  <a:solidFill>
                    <a:srgbClr val="000000"/>
                  </a:solidFill>
                </a:uFill>
                <a:latin typeface="Times New Roman"/>
                <a:cs typeface="Times New Roman"/>
              </a:rPr>
              <a:t>	</a:t>
            </a:r>
            <a:endParaRPr dirty="0">
              <a:latin typeface="Times New Roman"/>
              <a:cs typeface="Times New Roman"/>
            </a:endParaRPr>
          </a:p>
        </p:txBody>
      </p:sp>
      <p:sp>
        <p:nvSpPr>
          <p:cNvPr id="87" name="标题 86">
            <a:extLst>
              <a:ext uri="{FF2B5EF4-FFF2-40B4-BE49-F238E27FC236}">
                <a16:creationId xmlns:a16="http://schemas.microsoft.com/office/drawing/2014/main" id="{A3C461E5-EF9D-964E-BE51-EBAFA73258FB}"/>
              </a:ext>
            </a:extLst>
          </p:cNvPr>
          <p:cNvSpPr>
            <a:spLocks noGrp="1"/>
          </p:cNvSpPr>
          <p:nvPr>
            <p:ph type="title"/>
          </p:nvPr>
        </p:nvSpPr>
        <p:spPr/>
        <p:txBody>
          <a:bodyPr/>
          <a:lstStyle/>
          <a:p>
            <a:r>
              <a:rPr lang="zh-CN" altLang="en-US" dirty="0"/>
              <a:t>前</a:t>
            </a:r>
            <a:r>
              <a:rPr lang="zh-CN" altLang="en-US" dirty="0">
                <a:latin typeface="SimSun"/>
                <a:cs typeface="SimSun"/>
              </a:rPr>
              <a:t>馈</a:t>
            </a:r>
            <a:r>
              <a:rPr lang="zh-CN" altLang="en-US" dirty="0"/>
              <a:t>神</a:t>
            </a:r>
            <a:r>
              <a:rPr lang="zh-CN" altLang="en-US" dirty="0">
                <a:latin typeface="SimSun"/>
                <a:cs typeface="SimSun"/>
              </a:rPr>
              <a:t>经</a:t>
            </a:r>
            <a:r>
              <a:rPr lang="zh-CN" altLang="en-US" dirty="0"/>
              <a:t>网</a:t>
            </a:r>
            <a:r>
              <a:rPr lang="zh-CN" altLang="en-US" spc="-50" dirty="0">
                <a:latin typeface="SimSun"/>
                <a:cs typeface="SimSun"/>
              </a:rPr>
              <a:t>络</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E100-3569-4125-55F8-D353C6EDE794}"/>
              </a:ext>
            </a:extLst>
          </p:cNvPr>
          <p:cNvSpPr>
            <a:spLocks noGrp="1"/>
          </p:cNvSpPr>
          <p:nvPr>
            <p:ph type="title"/>
          </p:nvPr>
        </p:nvSpPr>
        <p:spPr/>
        <p:txBody>
          <a:bodyPr/>
          <a:lstStyle/>
          <a:p>
            <a:r>
              <a:rPr lang="zh-CN" altLang="en-US" dirty="0"/>
              <a:t>第三章</a:t>
            </a:r>
            <a:br>
              <a:rPr lang="zh-CN" altLang="en-US" dirty="0"/>
            </a:br>
            <a:r>
              <a:rPr lang="zh-CN" altLang="en-US" dirty="0"/>
              <a:t>深度学习基础</a:t>
            </a:r>
            <a:endParaRPr lang="en-CN" dirty="0"/>
          </a:p>
        </p:txBody>
      </p:sp>
      <p:sp>
        <p:nvSpPr>
          <p:cNvPr id="3" name="Text Placeholder 2">
            <a:extLst>
              <a:ext uri="{FF2B5EF4-FFF2-40B4-BE49-F238E27FC236}">
                <a16:creationId xmlns:a16="http://schemas.microsoft.com/office/drawing/2014/main" id="{53CCCE89-5DEF-59A7-3F82-FD42B05195D6}"/>
              </a:ext>
            </a:extLst>
          </p:cNvPr>
          <p:cNvSpPr>
            <a:spLocks noGrp="1"/>
          </p:cNvSpPr>
          <p:nvPr>
            <p:ph type="body" idx="1"/>
          </p:nvPr>
        </p:nvSpPr>
        <p:spPr/>
        <p:txBody>
          <a:bodyPr/>
          <a:lstStyle/>
          <a:p>
            <a:r>
              <a:rPr lang="en-US" dirty="0"/>
              <a:t>Chapter 3. Foundations of Deep Learning</a:t>
            </a:r>
          </a:p>
        </p:txBody>
      </p:sp>
    </p:spTree>
    <p:extLst>
      <p:ext uri="{BB962C8B-B14F-4D97-AF65-F5344CB8AC3E}">
        <p14:creationId xmlns:p14="http://schemas.microsoft.com/office/powerpoint/2010/main" val="2594311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3756660" y="2115314"/>
            <a:ext cx="4678680" cy="2974975"/>
            <a:chOff x="2232660" y="2115313"/>
            <a:chExt cx="4678680" cy="2974975"/>
          </a:xfrm>
        </p:grpSpPr>
        <p:sp>
          <p:nvSpPr>
            <p:cNvPr id="7" name="object 7"/>
            <p:cNvSpPr/>
            <p:nvPr/>
          </p:nvSpPr>
          <p:spPr>
            <a:xfrm>
              <a:off x="3233927" y="2115313"/>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8" name="object 8"/>
            <p:cNvSpPr/>
            <p:nvPr/>
          </p:nvSpPr>
          <p:spPr>
            <a:xfrm>
              <a:off x="3379470" y="2222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9" name="object 9"/>
            <p:cNvSpPr/>
            <p:nvPr/>
          </p:nvSpPr>
          <p:spPr>
            <a:xfrm>
              <a:off x="3379470" y="281254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0" name="object 10"/>
            <p:cNvSpPr/>
            <p:nvPr/>
          </p:nvSpPr>
          <p:spPr>
            <a:xfrm>
              <a:off x="3379470" y="3402330"/>
              <a:ext cx="398145" cy="396240"/>
            </a:xfrm>
            <a:custGeom>
              <a:avLst/>
              <a:gdLst/>
              <a:ahLst/>
              <a:cxnLst/>
              <a:rect l="l" t="t" r="r" b="b"/>
              <a:pathLst>
                <a:path w="398145" h="396239">
                  <a:moveTo>
                    <a:pt x="198882" y="0"/>
                  </a:moveTo>
                  <a:lnTo>
                    <a:pt x="153279" y="5232"/>
                  </a:lnTo>
                  <a:lnTo>
                    <a:pt x="111417" y="20136"/>
                  </a:lnTo>
                  <a:lnTo>
                    <a:pt x="74490" y="43523"/>
                  </a:lnTo>
                  <a:lnTo>
                    <a:pt x="43691" y="74204"/>
                  </a:lnTo>
                  <a:lnTo>
                    <a:pt x="20214" y="110989"/>
                  </a:lnTo>
                  <a:lnTo>
                    <a:pt x="5252" y="152691"/>
                  </a:lnTo>
                  <a:lnTo>
                    <a:pt x="0" y="198120"/>
                  </a:lnTo>
                  <a:lnTo>
                    <a:pt x="5252" y="243548"/>
                  </a:lnTo>
                  <a:lnTo>
                    <a:pt x="20214" y="285250"/>
                  </a:lnTo>
                  <a:lnTo>
                    <a:pt x="43691" y="322035"/>
                  </a:lnTo>
                  <a:lnTo>
                    <a:pt x="74490" y="352716"/>
                  </a:lnTo>
                  <a:lnTo>
                    <a:pt x="111417" y="376103"/>
                  </a:lnTo>
                  <a:lnTo>
                    <a:pt x="153279" y="391007"/>
                  </a:lnTo>
                  <a:lnTo>
                    <a:pt x="198882" y="396240"/>
                  </a:lnTo>
                  <a:lnTo>
                    <a:pt x="244484" y="391007"/>
                  </a:lnTo>
                  <a:lnTo>
                    <a:pt x="286346" y="376103"/>
                  </a:lnTo>
                  <a:lnTo>
                    <a:pt x="323273" y="352716"/>
                  </a:lnTo>
                  <a:lnTo>
                    <a:pt x="354072" y="322035"/>
                  </a:lnTo>
                  <a:lnTo>
                    <a:pt x="377549" y="285250"/>
                  </a:lnTo>
                  <a:lnTo>
                    <a:pt x="392511" y="243548"/>
                  </a:lnTo>
                  <a:lnTo>
                    <a:pt x="397764" y="198120"/>
                  </a:lnTo>
                  <a:lnTo>
                    <a:pt x="392511" y="152691"/>
                  </a:lnTo>
                  <a:lnTo>
                    <a:pt x="377549" y="110989"/>
                  </a:lnTo>
                  <a:lnTo>
                    <a:pt x="354072" y="74204"/>
                  </a:lnTo>
                  <a:lnTo>
                    <a:pt x="323273" y="43523"/>
                  </a:lnTo>
                  <a:lnTo>
                    <a:pt x="286346" y="20136"/>
                  </a:lnTo>
                  <a:lnTo>
                    <a:pt x="244484" y="5232"/>
                  </a:lnTo>
                  <a:lnTo>
                    <a:pt x="198882" y="0"/>
                  </a:lnTo>
                  <a:close/>
                </a:path>
              </a:pathLst>
            </a:custGeom>
            <a:solidFill>
              <a:srgbClr val="C0504D"/>
            </a:solidFill>
          </p:spPr>
          <p:txBody>
            <a:bodyPr wrap="square" lIns="0" tIns="0" rIns="0" bIns="0" rtlCol="0"/>
            <a:lstStyle/>
            <a:p>
              <a:endParaRPr/>
            </a:p>
          </p:txBody>
        </p:sp>
        <p:sp>
          <p:nvSpPr>
            <p:cNvPr id="11" name="object 11"/>
            <p:cNvSpPr/>
            <p:nvPr/>
          </p:nvSpPr>
          <p:spPr>
            <a:xfrm>
              <a:off x="3379470" y="3402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8956">
              <a:solidFill>
                <a:srgbClr val="C0504D"/>
              </a:solidFill>
            </a:ln>
          </p:spPr>
          <p:txBody>
            <a:bodyPr wrap="square" lIns="0" tIns="0" rIns="0" bIns="0" rtlCol="0"/>
            <a:lstStyle/>
            <a:p>
              <a:endParaRPr/>
            </a:p>
          </p:txBody>
        </p:sp>
        <p:sp>
          <p:nvSpPr>
            <p:cNvPr id="12" name="object 12"/>
            <p:cNvSpPr/>
            <p:nvPr/>
          </p:nvSpPr>
          <p:spPr>
            <a:xfrm>
              <a:off x="3379470" y="3992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379470" y="4581905"/>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4" name="object 14"/>
            <p:cNvSpPr/>
            <p:nvPr/>
          </p:nvSpPr>
          <p:spPr>
            <a:xfrm>
              <a:off x="2232660" y="2496314"/>
              <a:ext cx="676910" cy="2390140"/>
            </a:xfrm>
            <a:custGeom>
              <a:avLst/>
              <a:gdLst/>
              <a:ahLst/>
              <a:cxnLst/>
              <a:rect l="l" t="t" r="r" b="b"/>
              <a:pathLst>
                <a:path w="676910" h="2390140">
                  <a:moveTo>
                    <a:pt x="563880" y="0"/>
                  </a:moveTo>
                  <a:lnTo>
                    <a:pt x="112776" y="0"/>
                  </a:lnTo>
                  <a:lnTo>
                    <a:pt x="68880" y="8863"/>
                  </a:lnTo>
                  <a:lnTo>
                    <a:pt x="33032" y="33032"/>
                  </a:lnTo>
                  <a:lnTo>
                    <a:pt x="8863" y="68880"/>
                  </a:lnTo>
                  <a:lnTo>
                    <a:pt x="0" y="112775"/>
                  </a:lnTo>
                  <a:lnTo>
                    <a:pt x="0" y="2276856"/>
                  </a:lnTo>
                  <a:lnTo>
                    <a:pt x="8863" y="2320751"/>
                  </a:lnTo>
                  <a:lnTo>
                    <a:pt x="33032" y="2356599"/>
                  </a:lnTo>
                  <a:lnTo>
                    <a:pt x="68880" y="2380768"/>
                  </a:lnTo>
                  <a:lnTo>
                    <a:pt x="112776" y="2389632"/>
                  </a:lnTo>
                  <a:lnTo>
                    <a:pt x="563880" y="2389632"/>
                  </a:lnTo>
                  <a:lnTo>
                    <a:pt x="607775" y="2380768"/>
                  </a:lnTo>
                  <a:lnTo>
                    <a:pt x="643623" y="2356599"/>
                  </a:lnTo>
                  <a:lnTo>
                    <a:pt x="667792" y="2320751"/>
                  </a:lnTo>
                  <a:lnTo>
                    <a:pt x="676656" y="2276856"/>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5" name="object 15"/>
            <p:cNvSpPr/>
            <p:nvPr/>
          </p:nvSpPr>
          <p:spPr>
            <a:xfrm>
              <a:off x="2379726" y="2603754"/>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6" name="object 16"/>
            <p:cNvSpPr/>
            <p:nvPr/>
          </p:nvSpPr>
          <p:spPr>
            <a:xfrm>
              <a:off x="2379726" y="3193542"/>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7" name="object 17"/>
            <p:cNvSpPr/>
            <p:nvPr/>
          </p:nvSpPr>
          <p:spPr>
            <a:xfrm>
              <a:off x="2379726" y="3783330"/>
              <a:ext cx="398145" cy="396240"/>
            </a:xfrm>
            <a:custGeom>
              <a:avLst/>
              <a:gdLst/>
              <a:ahLst/>
              <a:cxnLst/>
              <a:rect l="l" t="t" r="r" b="b"/>
              <a:pathLst>
                <a:path w="398144"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8" name="object 18"/>
            <p:cNvSpPr/>
            <p:nvPr/>
          </p:nvSpPr>
          <p:spPr>
            <a:xfrm>
              <a:off x="2379726" y="4373118"/>
              <a:ext cx="398145" cy="396240"/>
            </a:xfrm>
            <a:custGeom>
              <a:avLst/>
              <a:gdLst/>
              <a:ahLst/>
              <a:cxnLst/>
              <a:rect l="l" t="t" r="r" b="b"/>
              <a:pathLst>
                <a:path w="398144"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19" name="object 19"/>
            <p:cNvSpPr/>
            <p:nvPr/>
          </p:nvSpPr>
          <p:spPr>
            <a:xfrm>
              <a:off x="2776728" y="2801112"/>
              <a:ext cx="603250" cy="208915"/>
            </a:xfrm>
            <a:custGeom>
              <a:avLst/>
              <a:gdLst/>
              <a:ahLst/>
              <a:cxnLst/>
              <a:rect l="l" t="t" r="r" b="b"/>
              <a:pathLst>
                <a:path w="603250" h="208914">
                  <a:moveTo>
                    <a:pt x="0" y="0"/>
                  </a:moveTo>
                  <a:lnTo>
                    <a:pt x="602970" y="208724"/>
                  </a:lnTo>
                </a:path>
              </a:pathLst>
            </a:custGeom>
            <a:ln w="9144">
              <a:solidFill>
                <a:srgbClr val="000000"/>
              </a:solidFill>
            </a:ln>
          </p:spPr>
          <p:txBody>
            <a:bodyPr wrap="square" lIns="0" tIns="0" rIns="0" bIns="0" rtlCol="0"/>
            <a:lstStyle/>
            <a:p>
              <a:endParaRPr/>
            </a:p>
          </p:txBody>
        </p:sp>
        <p:sp>
          <p:nvSpPr>
            <p:cNvPr id="20" name="object 20"/>
            <p:cNvSpPr/>
            <p:nvPr/>
          </p:nvSpPr>
          <p:spPr>
            <a:xfrm>
              <a:off x="2776728" y="3009900"/>
              <a:ext cx="603250" cy="381000"/>
            </a:xfrm>
            <a:custGeom>
              <a:avLst/>
              <a:gdLst/>
              <a:ahLst/>
              <a:cxnLst/>
              <a:rect l="l" t="t" r="r" b="b"/>
              <a:pathLst>
                <a:path w="603250" h="381000">
                  <a:moveTo>
                    <a:pt x="0" y="381000"/>
                  </a:moveTo>
                  <a:lnTo>
                    <a:pt x="602970" y="0"/>
                  </a:lnTo>
                </a:path>
              </a:pathLst>
            </a:custGeom>
            <a:ln w="9144">
              <a:solidFill>
                <a:srgbClr val="000000"/>
              </a:solidFill>
            </a:ln>
          </p:spPr>
          <p:txBody>
            <a:bodyPr wrap="square" lIns="0" tIns="0" rIns="0" bIns="0" rtlCol="0"/>
            <a:lstStyle/>
            <a:p>
              <a:endParaRPr/>
            </a:p>
          </p:txBody>
        </p:sp>
        <p:sp>
          <p:nvSpPr>
            <p:cNvPr id="21" name="object 21"/>
            <p:cNvSpPr/>
            <p:nvPr/>
          </p:nvSpPr>
          <p:spPr>
            <a:xfrm>
              <a:off x="2777490" y="2801874"/>
              <a:ext cx="603250" cy="798830"/>
            </a:xfrm>
            <a:custGeom>
              <a:avLst/>
              <a:gdLst/>
              <a:ahLst/>
              <a:cxnLst/>
              <a:rect l="l" t="t" r="r" b="b"/>
              <a:pathLst>
                <a:path w="603250" h="798829">
                  <a:moveTo>
                    <a:pt x="0" y="0"/>
                  </a:moveTo>
                  <a:lnTo>
                    <a:pt x="602970" y="798449"/>
                  </a:lnTo>
                </a:path>
              </a:pathLst>
            </a:custGeom>
            <a:ln w="35052">
              <a:solidFill>
                <a:srgbClr val="C0504D"/>
              </a:solidFill>
            </a:ln>
          </p:spPr>
          <p:txBody>
            <a:bodyPr wrap="square" lIns="0" tIns="0" rIns="0" bIns="0" rtlCol="0"/>
            <a:lstStyle/>
            <a:p>
              <a:endParaRPr/>
            </a:p>
          </p:txBody>
        </p:sp>
        <p:sp>
          <p:nvSpPr>
            <p:cNvPr id="22" name="object 22"/>
            <p:cNvSpPr/>
            <p:nvPr/>
          </p:nvSpPr>
          <p:spPr>
            <a:xfrm>
              <a:off x="2776728" y="2801112"/>
              <a:ext cx="603250" cy="1978025"/>
            </a:xfrm>
            <a:custGeom>
              <a:avLst/>
              <a:gdLst/>
              <a:ahLst/>
              <a:cxnLst/>
              <a:rect l="l" t="t" r="r" b="b"/>
              <a:pathLst>
                <a:path w="603250" h="1978025">
                  <a:moveTo>
                    <a:pt x="0" y="0"/>
                  </a:moveTo>
                  <a:lnTo>
                    <a:pt x="602970" y="1388160"/>
                  </a:lnTo>
                </a:path>
                <a:path w="603250" h="1978025">
                  <a:moveTo>
                    <a:pt x="0" y="0"/>
                  </a:moveTo>
                  <a:lnTo>
                    <a:pt x="602970" y="1977885"/>
                  </a:lnTo>
                </a:path>
              </a:pathLst>
            </a:custGeom>
            <a:ln w="9144">
              <a:solidFill>
                <a:srgbClr val="000000"/>
              </a:solidFill>
            </a:ln>
          </p:spPr>
          <p:txBody>
            <a:bodyPr wrap="square" lIns="0" tIns="0" rIns="0" bIns="0" rtlCol="0"/>
            <a:lstStyle/>
            <a:p>
              <a:endParaRPr/>
            </a:p>
          </p:txBody>
        </p:sp>
        <p:sp>
          <p:nvSpPr>
            <p:cNvPr id="23" name="object 23"/>
            <p:cNvSpPr/>
            <p:nvPr/>
          </p:nvSpPr>
          <p:spPr>
            <a:xfrm>
              <a:off x="2777490" y="3391662"/>
              <a:ext cx="603250" cy="208915"/>
            </a:xfrm>
            <a:custGeom>
              <a:avLst/>
              <a:gdLst/>
              <a:ahLst/>
              <a:cxnLst/>
              <a:rect l="l" t="t" r="r" b="b"/>
              <a:pathLst>
                <a:path w="603250" h="208914">
                  <a:moveTo>
                    <a:pt x="0" y="0"/>
                  </a:moveTo>
                  <a:lnTo>
                    <a:pt x="602970" y="208724"/>
                  </a:lnTo>
                </a:path>
              </a:pathLst>
            </a:custGeom>
            <a:ln w="35052">
              <a:solidFill>
                <a:srgbClr val="C0504D"/>
              </a:solidFill>
            </a:ln>
          </p:spPr>
          <p:txBody>
            <a:bodyPr wrap="square" lIns="0" tIns="0" rIns="0" bIns="0" rtlCol="0"/>
            <a:lstStyle/>
            <a:p>
              <a:endParaRPr/>
            </a:p>
          </p:txBody>
        </p:sp>
        <p:sp>
          <p:nvSpPr>
            <p:cNvPr id="24" name="object 24"/>
            <p:cNvSpPr/>
            <p:nvPr/>
          </p:nvSpPr>
          <p:spPr>
            <a:xfrm>
              <a:off x="2776728" y="3390900"/>
              <a:ext cx="603250" cy="1388745"/>
            </a:xfrm>
            <a:custGeom>
              <a:avLst/>
              <a:gdLst/>
              <a:ahLst/>
              <a:cxnLst/>
              <a:rect l="l" t="t" r="r" b="b"/>
              <a:pathLst>
                <a:path w="603250" h="1388745">
                  <a:moveTo>
                    <a:pt x="0" y="0"/>
                  </a:moveTo>
                  <a:lnTo>
                    <a:pt x="602970" y="798449"/>
                  </a:lnTo>
                </a:path>
                <a:path w="603250" h="1388745">
                  <a:moveTo>
                    <a:pt x="0" y="0"/>
                  </a:moveTo>
                  <a:lnTo>
                    <a:pt x="602970" y="1388160"/>
                  </a:lnTo>
                </a:path>
              </a:pathLst>
            </a:custGeom>
            <a:ln w="9144">
              <a:solidFill>
                <a:srgbClr val="000000"/>
              </a:solidFill>
            </a:ln>
          </p:spPr>
          <p:txBody>
            <a:bodyPr wrap="square" lIns="0" tIns="0" rIns="0" bIns="0" rtlCol="0"/>
            <a:lstStyle/>
            <a:p>
              <a:endParaRPr/>
            </a:p>
          </p:txBody>
        </p:sp>
        <p:sp>
          <p:nvSpPr>
            <p:cNvPr id="25" name="object 25"/>
            <p:cNvSpPr/>
            <p:nvPr/>
          </p:nvSpPr>
          <p:spPr>
            <a:xfrm>
              <a:off x="2776728" y="3009897"/>
              <a:ext cx="603250" cy="970915"/>
            </a:xfrm>
            <a:custGeom>
              <a:avLst/>
              <a:gdLst/>
              <a:ahLst/>
              <a:cxnLst/>
              <a:rect l="l" t="t" r="r" b="b"/>
              <a:pathLst>
                <a:path w="603250" h="970914">
                  <a:moveTo>
                    <a:pt x="0" y="970724"/>
                  </a:moveTo>
                  <a:lnTo>
                    <a:pt x="602970" y="0"/>
                  </a:lnTo>
                </a:path>
              </a:pathLst>
            </a:custGeom>
            <a:ln w="9144">
              <a:solidFill>
                <a:srgbClr val="000000"/>
              </a:solidFill>
            </a:ln>
          </p:spPr>
          <p:txBody>
            <a:bodyPr wrap="square" lIns="0" tIns="0" rIns="0" bIns="0" rtlCol="0"/>
            <a:lstStyle/>
            <a:p>
              <a:endParaRPr/>
            </a:p>
          </p:txBody>
        </p:sp>
        <p:sp>
          <p:nvSpPr>
            <p:cNvPr id="26" name="object 26"/>
            <p:cNvSpPr/>
            <p:nvPr/>
          </p:nvSpPr>
          <p:spPr>
            <a:xfrm>
              <a:off x="2777490" y="3600450"/>
              <a:ext cx="603250" cy="381000"/>
            </a:xfrm>
            <a:custGeom>
              <a:avLst/>
              <a:gdLst/>
              <a:ahLst/>
              <a:cxnLst/>
              <a:rect l="l" t="t" r="r" b="b"/>
              <a:pathLst>
                <a:path w="603250" h="381000">
                  <a:moveTo>
                    <a:pt x="0" y="381000"/>
                  </a:moveTo>
                  <a:lnTo>
                    <a:pt x="602970" y="0"/>
                  </a:lnTo>
                </a:path>
              </a:pathLst>
            </a:custGeom>
            <a:ln w="35052">
              <a:solidFill>
                <a:srgbClr val="C0504D"/>
              </a:solidFill>
            </a:ln>
          </p:spPr>
          <p:txBody>
            <a:bodyPr wrap="square" lIns="0" tIns="0" rIns="0" bIns="0" rtlCol="0"/>
            <a:lstStyle/>
            <a:p>
              <a:endParaRPr/>
            </a:p>
          </p:txBody>
        </p:sp>
        <p:sp>
          <p:nvSpPr>
            <p:cNvPr id="27" name="object 27"/>
            <p:cNvSpPr/>
            <p:nvPr/>
          </p:nvSpPr>
          <p:spPr>
            <a:xfrm>
              <a:off x="2776728" y="3980688"/>
              <a:ext cx="603250" cy="798830"/>
            </a:xfrm>
            <a:custGeom>
              <a:avLst/>
              <a:gdLst/>
              <a:ahLst/>
              <a:cxnLst/>
              <a:rect l="l" t="t" r="r" b="b"/>
              <a:pathLst>
                <a:path w="603250" h="798829">
                  <a:moveTo>
                    <a:pt x="0" y="0"/>
                  </a:moveTo>
                  <a:lnTo>
                    <a:pt x="602970" y="208724"/>
                  </a:lnTo>
                </a:path>
                <a:path w="603250" h="798829">
                  <a:moveTo>
                    <a:pt x="0" y="0"/>
                  </a:moveTo>
                  <a:lnTo>
                    <a:pt x="602970" y="798449"/>
                  </a:lnTo>
                </a:path>
              </a:pathLst>
            </a:custGeom>
            <a:ln w="9144">
              <a:solidFill>
                <a:srgbClr val="000000"/>
              </a:solidFill>
            </a:ln>
          </p:spPr>
          <p:txBody>
            <a:bodyPr wrap="square" lIns="0" tIns="0" rIns="0" bIns="0" rtlCol="0"/>
            <a:lstStyle/>
            <a:p>
              <a:endParaRPr/>
            </a:p>
          </p:txBody>
        </p:sp>
        <p:sp>
          <p:nvSpPr>
            <p:cNvPr id="28" name="object 28"/>
            <p:cNvSpPr/>
            <p:nvPr/>
          </p:nvSpPr>
          <p:spPr>
            <a:xfrm>
              <a:off x="2776728" y="2420118"/>
              <a:ext cx="603250" cy="371475"/>
            </a:xfrm>
            <a:custGeom>
              <a:avLst/>
              <a:gdLst/>
              <a:ahLst/>
              <a:cxnLst/>
              <a:rect l="l" t="t" r="r" b="b"/>
              <a:pathLst>
                <a:path w="603250" h="371475">
                  <a:moveTo>
                    <a:pt x="0" y="371055"/>
                  </a:moveTo>
                  <a:lnTo>
                    <a:pt x="602970" y="0"/>
                  </a:lnTo>
                </a:path>
              </a:pathLst>
            </a:custGeom>
            <a:ln w="9144">
              <a:solidFill>
                <a:srgbClr val="000000"/>
              </a:solidFill>
            </a:ln>
          </p:spPr>
          <p:txBody>
            <a:bodyPr wrap="square" lIns="0" tIns="0" rIns="0" bIns="0" rtlCol="0"/>
            <a:lstStyle/>
            <a:p>
              <a:endParaRPr/>
            </a:p>
          </p:txBody>
        </p:sp>
        <p:sp>
          <p:nvSpPr>
            <p:cNvPr id="29" name="object 29"/>
            <p:cNvSpPr/>
            <p:nvPr/>
          </p:nvSpPr>
          <p:spPr>
            <a:xfrm>
              <a:off x="2776728" y="2420109"/>
              <a:ext cx="603250" cy="970915"/>
            </a:xfrm>
            <a:custGeom>
              <a:avLst/>
              <a:gdLst/>
              <a:ahLst/>
              <a:cxnLst/>
              <a:rect l="l" t="t" r="r" b="b"/>
              <a:pathLst>
                <a:path w="603250" h="970914">
                  <a:moveTo>
                    <a:pt x="0" y="970724"/>
                  </a:moveTo>
                  <a:lnTo>
                    <a:pt x="602970" y="0"/>
                  </a:lnTo>
                </a:path>
              </a:pathLst>
            </a:custGeom>
            <a:ln w="9144">
              <a:solidFill>
                <a:srgbClr val="000000"/>
              </a:solidFill>
            </a:ln>
          </p:spPr>
          <p:txBody>
            <a:bodyPr wrap="square" lIns="0" tIns="0" rIns="0" bIns="0" rtlCol="0"/>
            <a:lstStyle/>
            <a:p>
              <a:endParaRPr/>
            </a:p>
          </p:txBody>
        </p:sp>
        <p:sp>
          <p:nvSpPr>
            <p:cNvPr id="30" name="object 30"/>
            <p:cNvSpPr/>
            <p:nvPr/>
          </p:nvSpPr>
          <p:spPr>
            <a:xfrm>
              <a:off x="2776728" y="2420106"/>
              <a:ext cx="603250" cy="1560830"/>
            </a:xfrm>
            <a:custGeom>
              <a:avLst/>
              <a:gdLst/>
              <a:ahLst/>
              <a:cxnLst/>
              <a:rect l="l" t="t" r="r" b="b"/>
              <a:pathLst>
                <a:path w="603250" h="1560829">
                  <a:moveTo>
                    <a:pt x="0" y="1560449"/>
                  </a:moveTo>
                  <a:lnTo>
                    <a:pt x="602970" y="0"/>
                  </a:lnTo>
                </a:path>
              </a:pathLst>
            </a:custGeom>
            <a:ln w="9144">
              <a:solidFill>
                <a:srgbClr val="000000"/>
              </a:solidFill>
            </a:ln>
          </p:spPr>
          <p:txBody>
            <a:bodyPr wrap="square" lIns="0" tIns="0" rIns="0" bIns="0" rtlCol="0"/>
            <a:lstStyle/>
            <a:p>
              <a:endParaRPr/>
            </a:p>
          </p:txBody>
        </p:sp>
        <p:sp>
          <p:nvSpPr>
            <p:cNvPr id="31" name="object 31"/>
            <p:cNvSpPr/>
            <p:nvPr/>
          </p:nvSpPr>
          <p:spPr>
            <a:xfrm>
              <a:off x="2776728" y="2420117"/>
              <a:ext cx="603250" cy="2150745"/>
            </a:xfrm>
            <a:custGeom>
              <a:avLst/>
              <a:gdLst/>
              <a:ahLst/>
              <a:cxnLst/>
              <a:rect l="l" t="t" r="r" b="b"/>
              <a:pathLst>
                <a:path w="603250" h="2150745">
                  <a:moveTo>
                    <a:pt x="0" y="2150160"/>
                  </a:moveTo>
                  <a:lnTo>
                    <a:pt x="602970" y="0"/>
                  </a:lnTo>
                </a:path>
                <a:path w="603250" h="2150745">
                  <a:moveTo>
                    <a:pt x="0" y="2150160"/>
                  </a:moveTo>
                  <a:lnTo>
                    <a:pt x="602970" y="589711"/>
                  </a:lnTo>
                </a:path>
              </a:pathLst>
            </a:custGeom>
            <a:ln w="9144">
              <a:solidFill>
                <a:srgbClr val="000000"/>
              </a:solidFill>
            </a:ln>
          </p:spPr>
          <p:txBody>
            <a:bodyPr wrap="square" lIns="0" tIns="0" rIns="0" bIns="0" rtlCol="0"/>
            <a:lstStyle/>
            <a:p>
              <a:endParaRPr/>
            </a:p>
          </p:txBody>
        </p:sp>
        <p:sp>
          <p:nvSpPr>
            <p:cNvPr id="32" name="object 32"/>
            <p:cNvSpPr/>
            <p:nvPr/>
          </p:nvSpPr>
          <p:spPr>
            <a:xfrm>
              <a:off x="2777490" y="3600447"/>
              <a:ext cx="603250" cy="970915"/>
            </a:xfrm>
            <a:custGeom>
              <a:avLst/>
              <a:gdLst/>
              <a:ahLst/>
              <a:cxnLst/>
              <a:rect l="l" t="t" r="r" b="b"/>
              <a:pathLst>
                <a:path w="603250" h="970914">
                  <a:moveTo>
                    <a:pt x="0" y="970724"/>
                  </a:moveTo>
                  <a:lnTo>
                    <a:pt x="602970" y="0"/>
                  </a:lnTo>
                </a:path>
              </a:pathLst>
            </a:custGeom>
            <a:ln w="35052">
              <a:solidFill>
                <a:srgbClr val="C0504D"/>
              </a:solidFill>
            </a:ln>
          </p:spPr>
          <p:txBody>
            <a:bodyPr wrap="square" lIns="0" tIns="0" rIns="0" bIns="0" rtlCol="0"/>
            <a:lstStyle/>
            <a:p>
              <a:endParaRPr/>
            </a:p>
          </p:txBody>
        </p:sp>
        <p:sp>
          <p:nvSpPr>
            <p:cNvPr id="33" name="object 33"/>
            <p:cNvSpPr/>
            <p:nvPr/>
          </p:nvSpPr>
          <p:spPr>
            <a:xfrm>
              <a:off x="2776728" y="4189476"/>
              <a:ext cx="603250" cy="381000"/>
            </a:xfrm>
            <a:custGeom>
              <a:avLst/>
              <a:gdLst/>
              <a:ahLst/>
              <a:cxnLst/>
              <a:rect l="l" t="t" r="r" b="b"/>
              <a:pathLst>
                <a:path w="603250" h="381000">
                  <a:moveTo>
                    <a:pt x="0" y="381000"/>
                  </a:moveTo>
                  <a:lnTo>
                    <a:pt x="602970" y="0"/>
                  </a:lnTo>
                </a:path>
              </a:pathLst>
            </a:custGeom>
            <a:ln w="9144">
              <a:solidFill>
                <a:srgbClr val="000000"/>
              </a:solidFill>
            </a:ln>
          </p:spPr>
          <p:txBody>
            <a:bodyPr wrap="square" lIns="0" tIns="0" rIns="0" bIns="0" rtlCol="0"/>
            <a:lstStyle/>
            <a:p>
              <a:endParaRPr/>
            </a:p>
          </p:txBody>
        </p:sp>
        <p:sp>
          <p:nvSpPr>
            <p:cNvPr id="34" name="object 34"/>
            <p:cNvSpPr/>
            <p:nvPr/>
          </p:nvSpPr>
          <p:spPr>
            <a:xfrm>
              <a:off x="2804160" y="4567427"/>
              <a:ext cx="575310" cy="212090"/>
            </a:xfrm>
            <a:custGeom>
              <a:avLst/>
              <a:gdLst/>
              <a:ahLst/>
              <a:cxnLst/>
              <a:rect l="l" t="t" r="r" b="b"/>
              <a:pathLst>
                <a:path w="575310" h="212089">
                  <a:moveTo>
                    <a:pt x="0" y="0"/>
                  </a:moveTo>
                  <a:lnTo>
                    <a:pt x="574814" y="212039"/>
                  </a:lnTo>
                </a:path>
              </a:pathLst>
            </a:custGeom>
            <a:ln w="9143">
              <a:solidFill>
                <a:srgbClr val="000000"/>
              </a:solidFill>
            </a:ln>
          </p:spPr>
          <p:txBody>
            <a:bodyPr wrap="square" lIns="0" tIns="0" rIns="0" bIns="0" rtlCol="0"/>
            <a:lstStyle/>
            <a:p>
              <a:endParaRPr/>
            </a:p>
          </p:txBody>
        </p:sp>
        <p:sp>
          <p:nvSpPr>
            <p:cNvPr id="35" name="object 35"/>
            <p:cNvSpPr/>
            <p:nvPr/>
          </p:nvSpPr>
          <p:spPr>
            <a:xfrm>
              <a:off x="4233672" y="2121411"/>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36" name="object 36"/>
            <p:cNvSpPr/>
            <p:nvPr/>
          </p:nvSpPr>
          <p:spPr>
            <a:xfrm>
              <a:off x="4380738" y="222885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37" name="object 37"/>
            <p:cNvSpPr/>
            <p:nvPr/>
          </p:nvSpPr>
          <p:spPr>
            <a:xfrm>
              <a:off x="4380738" y="2818638"/>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38" name="object 38"/>
            <p:cNvSpPr/>
            <p:nvPr/>
          </p:nvSpPr>
          <p:spPr>
            <a:xfrm>
              <a:off x="4380738" y="3408426"/>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39" name="object 39"/>
            <p:cNvSpPr/>
            <p:nvPr/>
          </p:nvSpPr>
          <p:spPr>
            <a:xfrm>
              <a:off x="4380738" y="399821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40" name="object 40"/>
            <p:cNvSpPr/>
            <p:nvPr/>
          </p:nvSpPr>
          <p:spPr>
            <a:xfrm>
              <a:off x="4380738" y="4588002"/>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41" name="object 41"/>
            <p:cNvSpPr/>
            <p:nvPr/>
          </p:nvSpPr>
          <p:spPr>
            <a:xfrm>
              <a:off x="3776472" y="2420112"/>
              <a:ext cx="603250" cy="2366010"/>
            </a:xfrm>
            <a:custGeom>
              <a:avLst/>
              <a:gdLst/>
              <a:ahLst/>
              <a:cxnLst/>
              <a:rect l="l" t="t" r="r" b="b"/>
              <a:pathLst>
                <a:path w="603250" h="2366010">
                  <a:moveTo>
                    <a:pt x="0" y="0"/>
                  </a:moveTo>
                  <a:lnTo>
                    <a:pt x="602970" y="596341"/>
                  </a:lnTo>
                </a:path>
                <a:path w="603250" h="2366010">
                  <a:moveTo>
                    <a:pt x="0" y="0"/>
                  </a:moveTo>
                  <a:lnTo>
                    <a:pt x="602970" y="1186065"/>
                  </a:lnTo>
                </a:path>
                <a:path w="603250" h="2366010">
                  <a:moveTo>
                    <a:pt x="0" y="0"/>
                  </a:moveTo>
                  <a:lnTo>
                    <a:pt x="602970" y="1775790"/>
                  </a:lnTo>
                </a:path>
                <a:path w="603250" h="2366010">
                  <a:moveTo>
                    <a:pt x="0" y="0"/>
                  </a:moveTo>
                  <a:lnTo>
                    <a:pt x="602970" y="2365514"/>
                  </a:lnTo>
                </a:path>
              </a:pathLst>
            </a:custGeom>
            <a:ln w="9144">
              <a:solidFill>
                <a:srgbClr val="000000"/>
              </a:solidFill>
            </a:ln>
          </p:spPr>
          <p:txBody>
            <a:bodyPr wrap="square" lIns="0" tIns="0" rIns="0" bIns="0" rtlCol="0"/>
            <a:lstStyle/>
            <a:p>
              <a:endParaRPr/>
            </a:p>
          </p:txBody>
        </p:sp>
        <p:sp>
          <p:nvSpPr>
            <p:cNvPr id="42" name="object 42"/>
            <p:cNvSpPr/>
            <p:nvPr/>
          </p:nvSpPr>
          <p:spPr>
            <a:xfrm>
              <a:off x="3776472" y="2426210"/>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43" name="object 43"/>
            <p:cNvSpPr/>
            <p:nvPr/>
          </p:nvSpPr>
          <p:spPr>
            <a:xfrm>
              <a:off x="3776472" y="3009900"/>
              <a:ext cx="603250" cy="1776095"/>
            </a:xfrm>
            <a:custGeom>
              <a:avLst/>
              <a:gdLst/>
              <a:ahLst/>
              <a:cxnLst/>
              <a:rect l="l" t="t" r="r" b="b"/>
              <a:pathLst>
                <a:path w="603250" h="1776095">
                  <a:moveTo>
                    <a:pt x="0" y="0"/>
                  </a:moveTo>
                  <a:lnTo>
                    <a:pt x="602970" y="6629"/>
                  </a:lnTo>
                </a:path>
                <a:path w="603250" h="1776095">
                  <a:moveTo>
                    <a:pt x="0" y="0"/>
                  </a:moveTo>
                  <a:lnTo>
                    <a:pt x="602970" y="596341"/>
                  </a:lnTo>
                </a:path>
                <a:path w="603250" h="1776095">
                  <a:moveTo>
                    <a:pt x="0" y="0"/>
                  </a:moveTo>
                  <a:lnTo>
                    <a:pt x="602970" y="1186065"/>
                  </a:lnTo>
                </a:path>
                <a:path w="603250" h="1776095">
                  <a:moveTo>
                    <a:pt x="0" y="0"/>
                  </a:moveTo>
                  <a:lnTo>
                    <a:pt x="602970" y="1775790"/>
                  </a:lnTo>
                </a:path>
              </a:pathLst>
            </a:custGeom>
            <a:ln w="9144">
              <a:solidFill>
                <a:srgbClr val="000000"/>
              </a:solidFill>
            </a:ln>
          </p:spPr>
          <p:txBody>
            <a:bodyPr wrap="square" lIns="0" tIns="0" rIns="0" bIns="0" rtlCol="0"/>
            <a:lstStyle/>
            <a:p>
              <a:endParaRPr/>
            </a:p>
          </p:txBody>
        </p:sp>
        <p:sp>
          <p:nvSpPr>
            <p:cNvPr id="44" name="object 44"/>
            <p:cNvSpPr/>
            <p:nvPr/>
          </p:nvSpPr>
          <p:spPr>
            <a:xfrm>
              <a:off x="3776472" y="2426206"/>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45" name="object 45"/>
            <p:cNvSpPr/>
            <p:nvPr/>
          </p:nvSpPr>
          <p:spPr>
            <a:xfrm>
              <a:off x="3776472" y="3599688"/>
              <a:ext cx="603250" cy="1186180"/>
            </a:xfrm>
            <a:custGeom>
              <a:avLst/>
              <a:gdLst/>
              <a:ahLst/>
              <a:cxnLst/>
              <a:rect l="l" t="t" r="r" b="b"/>
              <a:pathLst>
                <a:path w="603250" h="1186179">
                  <a:moveTo>
                    <a:pt x="0" y="0"/>
                  </a:moveTo>
                  <a:lnTo>
                    <a:pt x="602970" y="6629"/>
                  </a:lnTo>
                </a:path>
                <a:path w="603250" h="1186179">
                  <a:moveTo>
                    <a:pt x="0" y="0"/>
                  </a:moveTo>
                  <a:lnTo>
                    <a:pt x="602970" y="596341"/>
                  </a:lnTo>
                </a:path>
                <a:path w="603250" h="1186179">
                  <a:moveTo>
                    <a:pt x="0" y="0"/>
                  </a:moveTo>
                  <a:lnTo>
                    <a:pt x="602970" y="1186065"/>
                  </a:lnTo>
                </a:path>
              </a:pathLst>
            </a:custGeom>
            <a:ln w="9144">
              <a:solidFill>
                <a:srgbClr val="000000"/>
              </a:solidFill>
            </a:ln>
          </p:spPr>
          <p:txBody>
            <a:bodyPr wrap="square" lIns="0" tIns="0" rIns="0" bIns="0" rtlCol="0"/>
            <a:lstStyle/>
            <a:p>
              <a:endParaRPr/>
            </a:p>
          </p:txBody>
        </p:sp>
        <p:sp>
          <p:nvSpPr>
            <p:cNvPr id="46" name="object 46"/>
            <p:cNvSpPr/>
            <p:nvPr/>
          </p:nvSpPr>
          <p:spPr>
            <a:xfrm>
              <a:off x="3776472" y="2426205"/>
              <a:ext cx="603250" cy="1762760"/>
            </a:xfrm>
            <a:custGeom>
              <a:avLst/>
              <a:gdLst/>
              <a:ahLst/>
              <a:cxnLst/>
              <a:rect l="l" t="t" r="r" b="b"/>
              <a:pathLst>
                <a:path w="603250" h="1762760">
                  <a:moveTo>
                    <a:pt x="0" y="1762544"/>
                  </a:moveTo>
                  <a:lnTo>
                    <a:pt x="602970" y="0"/>
                  </a:lnTo>
                </a:path>
                <a:path w="603250" h="1762760">
                  <a:moveTo>
                    <a:pt x="0" y="1762544"/>
                  </a:moveTo>
                  <a:lnTo>
                    <a:pt x="602970" y="589724"/>
                  </a:lnTo>
                </a:path>
              </a:pathLst>
            </a:custGeom>
            <a:ln w="9144">
              <a:solidFill>
                <a:srgbClr val="000000"/>
              </a:solidFill>
            </a:ln>
          </p:spPr>
          <p:txBody>
            <a:bodyPr wrap="square" lIns="0" tIns="0" rIns="0" bIns="0" rtlCol="0"/>
            <a:lstStyle/>
            <a:p>
              <a:endParaRPr/>
            </a:p>
          </p:txBody>
        </p:sp>
        <p:sp>
          <p:nvSpPr>
            <p:cNvPr id="47" name="object 47"/>
            <p:cNvSpPr/>
            <p:nvPr/>
          </p:nvSpPr>
          <p:spPr>
            <a:xfrm>
              <a:off x="3776472" y="3605785"/>
              <a:ext cx="603250" cy="583565"/>
            </a:xfrm>
            <a:custGeom>
              <a:avLst/>
              <a:gdLst/>
              <a:ahLst/>
              <a:cxnLst/>
              <a:rect l="l" t="t" r="r" b="b"/>
              <a:pathLst>
                <a:path w="603250" h="583564">
                  <a:moveTo>
                    <a:pt x="0" y="583095"/>
                  </a:moveTo>
                  <a:lnTo>
                    <a:pt x="602970" y="0"/>
                  </a:lnTo>
                </a:path>
              </a:pathLst>
            </a:custGeom>
            <a:ln w="9144">
              <a:solidFill>
                <a:srgbClr val="000000"/>
              </a:solidFill>
            </a:ln>
          </p:spPr>
          <p:txBody>
            <a:bodyPr wrap="square" lIns="0" tIns="0" rIns="0" bIns="0" rtlCol="0"/>
            <a:lstStyle/>
            <a:p>
              <a:endParaRPr/>
            </a:p>
          </p:txBody>
        </p:sp>
        <p:sp>
          <p:nvSpPr>
            <p:cNvPr id="48" name="object 48"/>
            <p:cNvSpPr/>
            <p:nvPr/>
          </p:nvSpPr>
          <p:spPr>
            <a:xfrm>
              <a:off x="3776472" y="4189476"/>
              <a:ext cx="603250" cy="596900"/>
            </a:xfrm>
            <a:custGeom>
              <a:avLst/>
              <a:gdLst/>
              <a:ahLst/>
              <a:cxnLst/>
              <a:rect l="l" t="t" r="r" b="b"/>
              <a:pathLst>
                <a:path w="603250" h="596900">
                  <a:moveTo>
                    <a:pt x="0" y="0"/>
                  </a:moveTo>
                  <a:lnTo>
                    <a:pt x="602970" y="6629"/>
                  </a:lnTo>
                </a:path>
                <a:path w="603250" h="596900">
                  <a:moveTo>
                    <a:pt x="0" y="0"/>
                  </a:moveTo>
                  <a:lnTo>
                    <a:pt x="602970" y="596341"/>
                  </a:lnTo>
                </a:path>
              </a:pathLst>
            </a:custGeom>
            <a:ln w="9144">
              <a:solidFill>
                <a:srgbClr val="000000"/>
              </a:solidFill>
            </a:ln>
          </p:spPr>
          <p:txBody>
            <a:bodyPr wrap="square" lIns="0" tIns="0" rIns="0" bIns="0" rtlCol="0"/>
            <a:lstStyle/>
            <a:p>
              <a:endParaRPr/>
            </a:p>
          </p:txBody>
        </p:sp>
        <p:sp>
          <p:nvSpPr>
            <p:cNvPr id="49" name="object 49"/>
            <p:cNvSpPr/>
            <p:nvPr/>
          </p:nvSpPr>
          <p:spPr>
            <a:xfrm>
              <a:off x="3776472" y="2426202"/>
              <a:ext cx="603250" cy="2352675"/>
            </a:xfrm>
            <a:custGeom>
              <a:avLst/>
              <a:gdLst/>
              <a:ahLst/>
              <a:cxnLst/>
              <a:rect l="l" t="t" r="r" b="b"/>
              <a:pathLst>
                <a:path w="603250" h="2352675">
                  <a:moveTo>
                    <a:pt x="0" y="2352268"/>
                  </a:moveTo>
                  <a:lnTo>
                    <a:pt x="602970" y="0"/>
                  </a:lnTo>
                </a:path>
                <a:path w="603250" h="2352675">
                  <a:moveTo>
                    <a:pt x="0" y="2352268"/>
                  </a:moveTo>
                  <a:lnTo>
                    <a:pt x="602970" y="589724"/>
                  </a:lnTo>
                </a:path>
              </a:pathLst>
            </a:custGeom>
            <a:ln w="9144">
              <a:solidFill>
                <a:srgbClr val="000000"/>
              </a:solidFill>
            </a:ln>
          </p:spPr>
          <p:txBody>
            <a:bodyPr wrap="square" lIns="0" tIns="0" rIns="0" bIns="0" rtlCol="0"/>
            <a:lstStyle/>
            <a:p>
              <a:endParaRPr/>
            </a:p>
          </p:txBody>
        </p:sp>
        <p:sp>
          <p:nvSpPr>
            <p:cNvPr id="50" name="object 50"/>
            <p:cNvSpPr/>
            <p:nvPr/>
          </p:nvSpPr>
          <p:spPr>
            <a:xfrm>
              <a:off x="3776472" y="3605782"/>
              <a:ext cx="603250" cy="1172845"/>
            </a:xfrm>
            <a:custGeom>
              <a:avLst/>
              <a:gdLst/>
              <a:ahLst/>
              <a:cxnLst/>
              <a:rect l="l" t="t" r="r" b="b"/>
              <a:pathLst>
                <a:path w="603250" h="1172845">
                  <a:moveTo>
                    <a:pt x="0" y="1172819"/>
                  </a:moveTo>
                  <a:lnTo>
                    <a:pt x="602970" y="0"/>
                  </a:lnTo>
                </a:path>
                <a:path w="603250" h="1172845">
                  <a:moveTo>
                    <a:pt x="0" y="1172819"/>
                  </a:moveTo>
                  <a:lnTo>
                    <a:pt x="602970" y="589724"/>
                  </a:lnTo>
                </a:path>
              </a:pathLst>
            </a:custGeom>
            <a:ln w="9144">
              <a:solidFill>
                <a:srgbClr val="000000"/>
              </a:solidFill>
            </a:ln>
          </p:spPr>
          <p:txBody>
            <a:bodyPr wrap="square" lIns="0" tIns="0" rIns="0" bIns="0" rtlCol="0"/>
            <a:lstStyle/>
            <a:p>
              <a:endParaRPr/>
            </a:p>
          </p:txBody>
        </p:sp>
        <p:sp>
          <p:nvSpPr>
            <p:cNvPr id="51" name="object 51"/>
            <p:cNvSpPr/>
            <p:nvPr/>
          </p:nvSpPr>
          <p:spPr>
            <a:xfrm>
              <a:off x="3776472" y="4779264"/>
              <a:ext cx="603250" cy="6985"/>
            </a:xfrm>
            <a:custGeom>
              <a:avLst/>
              <a:gdLst/>
              <a:ahLst/>
              <a:cxnLst/>
              <a:rect l="l" t="t" r="r" b="b"/>
              <a:pathLst>
                <a:path w="603250" h="6985">
                  <a:moveTo>
                    <a:pt x="0" y="0"/>
                  </a:moveTo>
                  <a:lnTo>
                    <a:pt x="602970" y="6629"/>
                  </a:lnTo>
                </a:path>
              </a:pathLst>
            </a:custGeom>
            <a:ln w="9144">
              <a:solidFill>
                <a:srgbClr val="000000"/>
              </a:solidFill>
            </a:ln>
          </p:spPr>
          <p:txBody>
            <a:bodyPr wrap="square" lIns="0" tIns="0" rIns="0" bIns="0" rtlCol="0"/>
            <a:lstStyle/>
            <a:p>
              <a:endParaRPr/>
            </a:p>
          </p:txBody>
        </p:sp>
        <p:sp>
          <p:nvSpPr>
            <p:cNvPr id="52" name="object 52"/>
            <p:cNvSpPr/>
            <p:nvPr/>
          </p:nvSpPr>
          <p:spPr>
            <a:xfrm>
              <a:off x="5234939" y="2115313"/>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53" name="object 53"/>
            <p:cNvSpPr/>
            <p:nvPr/>
          </p:nvSpPr>
          <p:spPr>
            <a:xfrm>
              <a:off x="5380482" y="2222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4" name="object 54"/>
            <p:cNvSpPr/>
            <p:nvPr/>
          </p:nvSpPr>
          <p:spPr>
            <a:xfrm>
              <a:off x="5380482" y="2812542"/>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5" name="object 55"/>
            <p:cNvSpPr/>
            <p:nvPr/>
          </p:nvSpPr>
          <p:spPr>
            <a:xfrm>
              <a:off x="5380482" y="3402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6" name="object 56"/>
            <p:cNvSpPr/>
            <p:nvPr/>
          </p:nvSpPr>
          <p:spPr>
            <a:xfrm>
              <a:off x="5380482" y="3992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57" name="object 57"/>
            <p:cNvSpPr/>
            <p:nvPr/>
          </p:nvSpPr>
          <p:spPr>
            <a:xfrm>
              <a:off x="5380482" y="4581905"/>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8" name="object 58"/>
            <p:cNvSpPr/>
            <p:nvPr/>
          </p:nvSpPr>
          <p:spPr>
            <a:xfrm>
              <a:off x="4777739" y="2426208"/>
              <a:ext cx="603250" cy="1762760"/>
            </a:xfrm>
            <a:custGeom>
              <a:avLst/>
              <a:gdLst/>
              <a:ahLst/>
              <a:cxnLst/>
              <a:rect l="l" t="t" r="r" b="b"/>
              <a:pathLst>
                <a:path w="603250" h="1762760">
                  <a:moveTo>
                    <a:pt x="0" y="0"/>
                  </a:moveTo>
                  <a:lnTo>
                    <a:pt x="602970" y="583095"/>
                  </a:lnTo>
                </a:path>
                <a:path w="603250" h="1762760">
                  <a:moveTo>
                    <a:pt x="0" y="0"/>
                  </a:moveTo>
                  <a:lnTo>
                    <a:pt x="602970" y="1172819"/>
                  </a:lnTo>
                </a:path>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59" name="object 59"/>
            <p:cNvSpPr/>
            <p:nvPr/>
          </p:nvSpPr>
          <p:spPr>
            <a:xfrm>
              <a:off x="4806695" y="2496312"/>
              <a:ext cx="573405" cy="2282825"/>
            </a:xfrm>
            <a:custGeom>
              <a:avLst/>
              <a:gdLst/>
              <a:ahLst/>
              <a:cxnLst/>
              <a:rect l="l" t="t" r="r" b="b"/>
              <a:pathLst>
                <a:path w="573404" h="2282825">
                  <a:moveTo>
                    <a:pt x="0" y="0"/>
                  </a:moveTo>
                  <a:lnTo>
                    <a:pt x="573151" y="2282685"/>
                  </a:lnTo>
                </a:path>
              </a:pathLst>
            </a:custGeom>
            <a:ln w="9144">
              <a:solidFill>
                <a:srgbClr val="000000"/>
              </a:solidFill>
            </a:ln>
          </p:spPr>
          <p:txBody>
            <a:bodyPr wrap="square" lIns="0" tIns="0" rIns="0" bIns="0" rtlCol="0"/>
            <a:lstStyle/>
            <a:p>
              <a:endParaRPr/>
            </a:p>
          </p:txBody>
        </p:sp>
        <p:sp>
          <p:nvSpPr>
            <p:cNvPr id="60" name="object 60"/>
            <p:cNvSpPr/>
            <p:nvPr/>
          </p:nvSpPr>
          <p:spPr>
            <a:xfrm>
              <a:off x="4777739" y="2420117"/>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61" name="object 61"/>
            <p:cNvSpPr/>
            <p:nvPr/>
          </p:nvSpPr>
          <p:spPr>
            <a:xfrm>
              <a:off x="4777739" y="3015996"/>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62" name="object 62"/>
            <p:cNvSpPr/>
            <p:nvPr/>
          </p:nvSpPr>
          <p:spPr>
            <a:xfrm>
              <a:off x="4806695" y="3080004"/>
              <a:ext cx="573405" cy="1109980"/>
            </a:xfrm>
            <a:custGeom>
              <a:avLst/>
              <a:gdLst/>
              <a:ahLst/>
              <a:cxnLst/>
              <a:rect l="l" t="t" r="r" b="b"/>
              <a:pathLst>
                <a:path w="573404" h="1109979">
                  <a:moveTo>
                    <a:pt x="0" y="0"/>
                  </a:moveTo>
                  <a:lnTo>
                    <a:pt x="573151" y="1109865"/>
                  </a:lnTo>
                </a:path>
              </a:pathLst>
            </a:custGeom>
            <a:ln w="9144">
              <a:solidFill>
                <a:srgbClr val="000000"/>
              </a:solidFill>
            </a:ln>
          </p:spPr>
          <p:txBody>
            <a:bodyPr wrap="square" lIns="0" tIns="0" rIns="0" bIns="0" rtlCol="0"/>
            <a:lstStyle/>
            <a:p>
              <a:endParaRPr/>
            </a:p>
          </p:txBody>
        </p:sp>
        <p:sp>
          <p:nvSpPr>
            <p:cNvPr id="63" name="object 63"/>
            <p:cNvSpPr/>
            <p:nvPr/>
          </p:nvSpPr>
          <p:spPr>
            <a:xfrm>
              <a:off x="4777739" y="3015996"/>
              <a:ext cx="603250" cy="1762760"/>
            </a:xfrm>
            <a:custGeom>
              <a:avLst/>
              <a:gdLst/>
              <a:ahLst/>
              <a:cxnLst/>
              <a:rect l="l" t="t" r="r" b="b"/>
              <a:pathLst>
                <a:path w="603250" h="1762760">
                  <a:moveTo>
                    <a:pt x="0" y="0"/>
                  </a:moveTo>
                  <a:lnTo>
                    <a:pt x="602970" y="1762544"/>
                  </a:lnTo>
                </a:path>
              </a:pathLst>
            </a:custGeom>
            <a:ln w="9144">
              <a:solidFill>
                <a:srgbClr val="000000"/>
              </a:solidFill>
            </a:ln>
          </p:spPr>
          <p:txBody>
            <a:bodyPr wrap="square" lIns="0" tIns="0" rIns="0" bIns="0" rtlCol="0"/>
            <a:lstStyle/>
            <a:p>
              <a:endParaRPr/>
            </a:p>
          </p:txBody>
        </p:sp>
        <p:sp>
          <p:nvSpPr>
            <p:cNvPr id="64" name="object 64"/>
            <p:cNvSpPr/>
            <p:nvPr/>
          </p:nvSpPr>
          <p:spPr>
            <a:xfrm>
              <a:off x="4777739" y="2420115"/>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65" name="object 65"/>
            <p:cNvSpPr/>
            <p:nvPr/>
          </p:nvSpPr>
          <p:spPr>
            <a:xfrm>
              <a:off x="4777739" y="3599682"/>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66" name="object 66"/>
            <p:cNvSpPr/>
            <p:nvPr/>
          </p:nvSpPr>
          <p:spPr>
            <a:xfrm>
              <a:off x="4777739" y="3605784"/>
              <a:ext cx="603250" cy="1172845"/>
            </a:xfrm>
            <a:custGeom>
              <a:avLst/>
              <a:gdLst/>
              <a:ahLst/>
              <a:cxnLst/>
              <a:rect l="l" t="t" r="r" b="b"/>
              <a:pathLst>
                <a:path w="603250" h="1172845">
                  <a:moveTo>
                    <a:pt x="0" y="0"/>
                  </a:moveTo>
                  <a:lnTo>
                    <a:pt x="602970" y="583095"/>
                  </a:lnTo>
                </a:path>
                <a:path w="603250" h="1172845">
                  <a:moveTo>
                    <a:pt x="0" y="0"/>
                  </a:moveTo>
                  <a:lnTo>
                    <a:pt x="602970" y="1172819"/>
                  </a:lnTo>
                </a:path>
              </a:pathLst>
            </a:custGeom>
            <a:ln w="9144">
              <a:solidFill>
                <a:srgbClr val="000000"/>
              </a:solidFill>
            </a:ln>
          </p:spPr>
          <p:txBody>
            <a:bodyPr wrap="square" lIns="0" tIns="0" rIns="0" bIns="0" rtlCol="0"/>
            <a:lstStyle/>
            <a:p>
              <a:endParaRPr/>
            </a:p>
          </p:txBody>
        </p:sp>
        <p:sp>
          <p:nvSpPr>
            <p:cNvPr id="67" name="object 67"/>
            <p:cNvSpPr/>
            <p:nvPr/>
          </p:nvSpPr>
          <p:spPr>
            <a:xfrm>
              <a:off x="4777739" y="2420113"/>
              <a:ext cx="603250" cy="1776095"/>
            </a:xfrm>
            <a:custGeom>
              <a:avLst/>
              <a:gdLst/>
              <a:ahLst/>
              <a:cxnLst/>
              <a:rect l="l" t="t" r="r" b="b"/>
              <a:pathLst>
                <a:path w="603250" h="1776095">
                  <a:moveTo>
                    <a:pt x="0" y="1775790"/>
                  </a:moveTo>
                  <a:lnTo>
                    <a:pt x="602970" y="0"/>
                  </a:lnTo>
                </a:path>
                <a:path w="603250" h="1776095">
                  <a:moveTo>
                    <a:pt x="0" y="1775790"/>
                  </a:moveTo>
                  <a:lnTo>
                    <a:pt x="602970" y="589724"/>
                  </a:lnTo>
                </a:path>
              </a:pathLst>
            </a:custGeom>
            <a:ln w="9144">
              <a:solidFill>
                <a:srgbClr val="000000"/>
              </a:solidFill>
            </a:ln>
          </p:spPr>
          <p:txBody>
            <a:bodyPr wrap="square" lIns="0" tIns="0" rIns="0" bIns="0" rtlCol="0"/>
            <a:lstStyle/>
            <a:p>
              <a:endParaRPr/>
            </a:p>
          </p:txBody>
        </p:sp>
        <p:sp>
          <p:nvSpPr>
            <p:cNvPr id="68" name="object 68"/>
            <p:cNvSpPr/>
            <p:nvPr/>
          </p:nvSpPr>
          <p:spPr>
            <a:xfrm>
              <a:off x="4777739" y="3599693"/>
              <a:ext cx="603250" cy="596900"/>
            </a:xfrm>
            <a:custGeom>
              <a:avLst/>
              <a:gdLst/>
              <a:ahLst/>
              <a:cxnLst/>
              <a:rect l="l" t="t" r="r" b="b"/>
              <a:pathLst>
                <a:path w="603250" h="596900">
                  <a:moveTo>
                    <a:pt x="0" y="596341"/>
                  </a:moveTo>
                  <a:lnTo>
                    <a:pt x="602970" y="0"/>
                  </a:lnTo>
                </a:path>
                <a:path w="603250" h="596900">
                  <a:moveTo>
                    <a:pt x="0" y="596341"/>
                  </a:moveTo>
                  <a:lnTo>
                    <a:pt x="602970" y="589711"/>
                  </a:lnTo>
                </a:path>
              </a:pathLst>
            </a:custGeom>
            <a:ln w="9144">
              <a:solidFill>
                <a:srgbClr val="000000"/>
              </a:solidFill>
            </a:ln>
          </p:spPr>
          <p:txBody>
            <a:bodyPr wrap="square" lIns="0" tIns="0" rIns="0" bIns="0" rtlCol="0"/>
            <a:lstStyle/>
            <a:p>
              <a:endParaRPr/>
            </a:p>
          </p:txBody>
        </p:sp>
        <p:sp>
          <p:nvSpPr>
            <p:cNvPr id="69" name="object 69"/>
            <p:cNvSpPr/>
            <p:nvPr/>
          </p:nvSpPr>
          <p:spPr>
            <a:xfrm>
              <a:off x="4777739" y="4195572"/>
              <a:ext cx="603250" cy="583565"/>
            </a:xfrm>
            <a:custGeom>
              <a:avLst/>
              <a:gdLst/>
              <a:ahLst/>
              <a:cxnLst/>
              <a:rect l="l" t="t" r="r" b="b"/>
              <a:pathLst>
                <a:path w="603250" h="583564">
                  <a:moveTo>
                    <a:pt x="0" y="0"/>
                  </a:moveTo>
                  <a:lnTo>
                    <a:pt x="602970" y="583095"/>
                  </a:lnTo>
                </a:path>
              </a:pathLst>
            </a:custGeom>
            <a:ln w="9144">
              <a:solidFill>
                <a:srgbClr val="000000"/>
              </a:solidFill>
            </a:ln>
          </p:spPr>
          <p:txBody>
            <a:bodyPr wrap="square" lIns="0" tIns="0" rIns="0" bIns="0" rtlCol="0"/>
            <a:lstStyle/>
            <a:p>
              <a:endParaRPr/>
            </a:p>
          </p:txBody>
        </p:sp>
        <p:sp>
          <p:nvSpPr>
            <p:cNvPr id="70" name="object 70"/>
            <p:cNvSpPr/>
            <p:nvPr/>
          </p:nvSpPr>
          <p:spPr>
            <a:xfrm>
              <a:off x="4777739" y="2420109"/>
              <a:ext cx="603250" cy="2366010"/>
            </a:xfrm>
            <a:custGeom>
              <a:avLst/>
              <a:gdLst/>
              <a:ahLst/>
              <a:cxnLst/>
              <a:rect l="l" t="t" r="r" b="b"/>
              <a:pathLst>
                <a:path w="603250" h="2366010">
                  <a:moveTo>
                    <a:pt x="0" y="2365514"/>
                  </a:moveTo>
                  <a:lnTo>
                    <a:pt x="602970" y="0"/>
                  </a:lnTo>
                </a:path>
                <a:path w="603250" h="2366010">
                  <a:moveTo>
                    <a:pt x="0" y="2365514"/>
                  </a:moveTo>
                  <a:lnTo>
                    <a:pt x="602970" y="589724"/>
                  </a:lnTo>
                </a:path>
              </a:pathLst>
            </a:custGeom>
            <a:ln w="9144">
              <a:solidFill>
                <a:srgbClr val="000000"/>
              </a:solidFill>
            </a:ln>
          </p:spPr>
          <p:txBody>
            <a:bodyPr wrap="square" lIns="0" tIns="0" rIns="0" bIns="0" rtlCol="0"/>
            <a:lstStyle/>
            <a:p>
              <a:endParaRPr/>
            </a:p>
          </p:txBody>
        </p:sp>
        <p:sp>
          <p:nvSpPr>
            <p:cNvPr id="71" name="object 71"/>
            <p:cNvSpPr/>
            <p:nvPr/>
          </p:nvSpPr>
          <p:spPr>
            <a:xfrm>
              <a:off x="4777739" y="3599691"/>
              <a:ext cx="603250" cy="1186180"/>
            </a:xfrm>
            <a:custGeom>
              <a:avLst/>
              <a:gdLst/>
              <a:ahLst/>
              <a:cxnLst/>
              <a:rect l="l" t="t" r="r" b="b"/>
              <a:pathLst>
                <a:path w="603250" h="1186179">
                  <a:moveTo>
                    <a:pt x="0" y="1186065"/>
                  </a:moveTo>
                  <a:lnTo>
                    <a:pt x="602970" y="0"/>
                  </a:lnTo>
                </a:path>
                <a:path w="603250" h="1186179">
                  <a:moveTo>
                    <a:pt x="0" y="1186065"/>
                  </a:moveTo>
                  <a:lnTo>
                    <a:pt x="602970" y="589724"/>
                  </a:lnTo>
                </a:path>
              </a:pathLst>
            </a:custGeom>
            <a:ln w="9144">
              <a:solidFill>
                <a:srgbClr val="000000"/>
              </a:solidFill>
            </a:ln>
          </p:spPr>
          <p:txBody>
            <a:bodyPr wrap="square" lIns="0" tIns="0" rIns="0" bIns="0" rtlCol="0"/>
            <a:lstStyle/>
            <a:p>
              <a:endParaRPr/>
            </a:p>
          </p:txBody>
        </p:sp>
        <p:sp>
          <p:nvSpPr>
            <p:cNvPr id="72" name="object 72"/>
            <p:cNvSpPr/>
            <p:nvPr/>
          </p:nvSpPr>
          <p:spPr>
            <a:xfrm>
              <a:off x="4777739" y="4779259"/>
              <a:ext cx="603250" cy="6985"/>
            </a:xfrm>
            <a:custGeom>
              <a:avLst/>
              <a:gdLst/>
              <a:ahLst/>
              <a:cxnLst/>
              <a:rect l="l" t="t" r="r" b="b"/>
              <a:pathLst>
                <a:path w="603250" h="6985">
                  <a:moveTo>
                    <a:pt x="0" y="6629"/>
                  </a:moveTo>
                  <a:lnTo>
                    <a:pt x="602970" y="0"/>
                  </a:lnTo>
                </a:path>
              </a:pathLst>
            </a:custGeom>
            <a:ln w="9144">
              <a:solidFill>
                <a:srgbClr val="000000"/>
              </a:solidFill>
            </a:ln>
          </p:spPr>
          <p:txBody>
            <a:bodyPr wrap="square" lIns="0" tIns="0" rIns="0" bIns="0" rtlCol="0"/>
            <a:lstStyle/>
            <a:p>
              <a:endParaRPr/>
            </a:p>
          </p:txBody>
        </p:sp>
        <p:sp>
          <p:nvSpPr>
            <p:cNvPr id="73" name="object 73"/>
            <p:cNvSpPr/>
            <p:nvPr/>
          </p:nvSpPr>
          <p:spPr>
            <a:xfrm>
              <a:off x="6234683" y="2496314"/>
              <a:ext cx="676910" cy="2390140"/>
            </a:xfrm>
            <a:custGeom>
              <a:avLst/>
              <a:gdLst/>
              <a:ahLst/>
              <a:cxnLst/>
              <a:rect l="l" t="t" r="r" b="b"/>
              <a:pathLst>
                <a:path w="676909" h="2390140">
                  <a:moveTo>
                    <a:pt x="563880" y="0"/>
                  </a:moveTo>
                  <a:lnTo>
                    <a:pt x="112776" y="0"/>
                  </a:lnTo>
                  <a:lnTo>
                    <a:pt x="68880" y="8863"/>
                  </a:lnTo>
                  <a:lnTo>
                    <a:pt x="33032" y="33032"/>
                  </a:lnTo>
                  <a:lnTo>
                    <a:pt x="8863" y="68880"/>
                  </a:lnTo>
                  <a:lnTo>
                    <a:pt x="0" y="112775"/>
                  </a:lnTo>
                  <a:lnTo>
                    <a:pt x="0" y="2276856"/>
                  </a:lnTo>
                  <a:lnTo>
                    <a:pt x="8863" y="2320751"/>
                  </a:lnTo>
                  <a:lnTo>
                    <a:pt x="33032" y="2356599"/>
                  </a:lnTo>
                  <a:lnTo>
                    <a:pt x="68880" y="2380768"/>
                  </a:lnTo>
                  <a:lnTo>
                    <a:pt x="112776" y="2389632"/>
                  </a:lnTo>
                  <a:lnTo>
                    <a:pt x="563880" y="2389632"/>
                  </a:lnTo>
                  <a:lnTo>
                    <a:pt x="607775" y="2380768"/>
                  </a:lnTo>
                  <a:lnTo>
                    <a:pt x="643623" y="2356599"/>
                  </a:lnTo>
                  <a:lnTo>
                    <a:pt x="667792" y="2320751"/>
                  </a:lnTo>
                  <a:lnTo>
                    <a:pt x="676656" y="2276856"/>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74" name="object 74"/>
            <p:cNvSpPr/>
            <p:nvPr/>
          </p:nvSpPr>
          <p:spPr>
            <a:xfrm>
              <a:off x="6381750" y="2603754"/>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5" name="object 75"/>
            <p:cNvSpPr/>
            <p:nvPr/>
          </p:nvSpPr>
          <p:spPr>
            <a:xfrm>
              <a:off x="6381750" y="3193542"/>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6" name="object 76"/>
            <p:cNvSpPr/>
            <p:nvPr/>
          </p:nvSpPr>
          <p:spPr>
            <a:xfrm>
              <a:off x="6381750" y="3783330"/>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77" name="object 77"/>
            <p:cNvSpPr/>
            <p:nvPr/>
          </p:nvSpPr>
          <p:spPr>
            <a:xfrm>
              <a:off x="6381750" y="4373118"/>
              <a:ext cx="398145" cy="396240"/>
            </a:xfrm>
            <a:custGeom>
              <a:avLst/>
              <a:gdLst/>
              <a:ahLst/>
              <a:cxnLst/>
              <a:rect l="l" t="t" r="r" b="b"/>
              <a:pathLst>
                <a:path w="398145" h="396239">
                  <a:moveTo>
                    <a:pt x="0" y="198119"/>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lnTo>
                    <a:pt x="153279" y="391007"/>
                  </a:lnTo>
                  <a:lnTo>
                    <a:pt x="111417" y="376103"/>
                  </a:lnTo>
                  <a:lnTo>
                    <a:pt x="74490" y="352716"/>
                  </a:lnTo>
                  <a:lnTo>
                    <a:pt x="43691" y="322035"/>
                  </a:lnTo>
                  <a:lnTo>
                    <a:pt x="20214" y="285250"/>
                  </a:lnTo>
                  <a:lnTo>
                    <a:pt x="5252" y="243548"/>
                  </a:lnTo>
                  <a:lnTo>
                    <a:pt x="0" y="198119"/>
                  </a:lnTo>
                  <a:close/>
                </a:path>
              </a:pathLst>
            </a:custGeom>
            <a:ln w="25908">
              <a:solidFill>
                <a:srgbClr val="000000"/>
              </a:solidFill>
            </a:ln>
          </p:spPr>
          <p:txBody>
            <a:bodyPr wrap="square" lIns="0" tIns="0" rIns="0" bIns="0" rtlCol="0"/>
            <a:lstStyle/>
            <a:p>
              <a:endParaRPr/>
            </a:p>
          </p:txBody>
        </p:sp>
        <p:sp>
          <p:nvSpPr>
            <p:cNvPr id="78" name="object 78"/>
            <p:cNvSpPr/>
            <p:nvPr/>
          </p:nvSpPr>
          <p:spPr>
            <a:xfrm>
              <a:off x="5777483" y="2420112"/>
              <a:ext cx="603250" cy="2150745"/>
            </a:xfrm>
            <a:custGeom>
              <a:avLst/>
              <a:gdLst/>
              <a:ahLst/>
              <a:cxnLst/>
              <a:rect l="l" t="t" r="r" b="b"/>
              <a:pathLst>
                <a:path w="603250" h="2150745">
                  <a:moveTo>
                    <a:pt x="0" y="0"/>
                  </a:moveTo>
                  <a:lnTo>
                    <a:pt x="602970" y="381000"/>
                  </a:lnTo>
                </a:path>
                <a:path w="603250" h="2150745">
                  <a:moveTo>
                    <a:pt x="0" y="0"/>
                  </a:moveTo>
                  <a:lnTo>
                    <a:pt x="602970" y="970724"/>
                  </a:lnTo>
                </a:path>
                <a:path w="603250" h="2150745">
                  <a:moveTo>
                    <a:pt x="0" y="0"/>
                  </a:moveTo>
                  <a:lnTo>
                    <a:pt x="602970" y="1560449"/>
                  </a:lnTo>
                </a:path>
                <a:path w="603250" h="2150745">
                  <a:moveTo>
                    <a:pt x="0" y="0"/>
                  </a:moveTo>
                  <a:lnTo>
                    <a:pt x="602970" y="2150160"/>
                  </a:lnTo>
                </a:path>
              </a:pathLst>
            </a:custGeom>
            <a:ln w="9144">
              <a:solidFill>
                <a:srgbClr val="000000"/>
              </a:solidFill>
            </a:ln>
          </p:spPr>
          <p:txBody>
            <a:bodyPr wrap="square" lIns="0" tIns="0" rIns="0" bIns="0" rtlCol="0"/>
            <a:lstStyle/>
            <a:p>
              <a:endParaRPr/>
            </a:p>
          </p:txBody>
        </p:sp>
        <p:sp>
          <p:nvSpPr>
            <p:cNvPr id="79" name="object 79"/>
            <p:cNvSpPr/>
            <p:nvPr/>
          </p:nvSpPr>
          <p:spPr>
            <a:xfrm>
              <a:off x="5777483" y="2801109"/>
              <a:ext cx="603250" cy="1769745"/>
            </a:xfrm>
            <a:custGeom>
              <a:avLst/>
              <a:gdLst/>
              <a:ahLst/>
              <a:cxnLst/>
              <a:rect l="l" t="t" r="r" b="b"/>
              <a:pathLst>
                <a:path w="603250" h="1769745">
                  <a:moveTo>
                    <a:pt x="0" y="208724"/>
                  </a:moveTo>
                  <a:lnTo>
                    <a:pt x="602970" y="0"/>
                  </a:lnTo>
                </a:path>
                <a:path w="603250" h="1769745">
                  <a:moveTo>
                    <a:pt x="0" y="208724"/>
                  </a:moveTo>
                  <a:lnTo>
                    <a:pt x="602970" y="589724"/>
                  </a:lnTo>
                </a:path>
                <a:path w="603250" h="1769745">
                  <a:moveTo>
                    <a:pt x="0" y="208724"/>
                  </a:moveTo>
                  <a:lnTo>
                    <a:pt x="602970" y="1179449"/>
                  </a:lnTo>
                </a:path>
                <a:path w="603250" h="1769745">
                  <a:moveTo>
                    <a:pt x="0" y="208724"/>
                  </a:moveTo>
                  <a:lnTo>
                    <a:pt x="602970" y="1769173"/>
                  </a:lnTo>
                </a:path>
              </a:pathLst>
            </a:custGeom>
            <a:ln w="9144">
              <a:solidFill>
                <a:srgbClr val="000000"/>
              </a:solidFill>
            </a:ln>
          </p:spPr>
          <p:txBody>
            <a:bodyPr wrap="square" lIns="0" tIns="0" rIns="0" bIns="0" rtlCol="0"/>
            <a:lstStyle/>
            <a:p>
              <a:endParaRPr/>
            </a:p>
          </p:txBody>
        </p:sp>
        <p:sp>
          <p:nvSpPr>
            <p:cNvPr id="80" name="object 80"/>
            <p:cNvSpPr/>
            <p:nvPr/>
          </p:nvSpPr>
          <p:spPr>
            <a:xfrm>
              <a:off x="5777483" y="2801106"/>
              <a:ext cx="603250" cy="798830"/>
            </a:xfrm>
            <a:custGeom>
              <a:avLst/>
              <a:gdLst/>
              <a:ahLst/>
              <a:cxnLst/>
              <a:rect l="l" t="t" r="r" b="b"/>
              <a:pathLst>
                <a:path w="603250" h="798829">
                  <a:moveTo>
                    <a:pt x="0" y="798449"/>
                  </a:moveTo>
                  <a:lnTo>
                    <a:pt x="602970" y="0"/>
                  </a:lnTo>
                </a:path>
                <a:path w="603250" h="798829">
                  <a:moveTo>
                    <a:pt x="0" y="798449"/>
                  </a:moveTo>
                  <a:lnTo>
                    <a:pt x="602970" y="589724"/>
                  </a:lnTo>
                </a:path>
              </a:pathLst>
            </a:custGeom>
            <a:ln w="9144">
              <a:solidFill>
                <a:srgbClr val="000000"/>
              </a:solidFill>
            </a:ln>
          </p:spPr>
          <p:txBody>
            <a:bodyPr wrap="square" lIns="0" tIns="0" rIns="0" bIns="0" rtlCol="0"/>
            <a:lstStyle/>
            <a:p>
              <a:endParaRPr/>
            </a:p>
          </p:txBody>
        </p:sp>
        <p:sp>
          <p:nvSpPr>
            <p:cNvPr id="81" name="object 81"/>
            <p:cNvSpPr/>
            <p:nvPr/>
          </p:nvSpPr>
          <p:spPr>
            <a:xfrm>
              <a:off x="5777483" y="3599688"/>
              <a:ext cx="603250" cy="970915"/>
            </a:xfrm>
            <a:custGeom>
              <a:avLst/>
              <a:gdLst/>
              <a:ahLst/>
              <a:cxnLst/>
              <a:rect l="l" t="t" r="r" b="b"/>
              <a:pathLst>
                <a:path w="603250" h="970914">
                  <a:moveTo>
                    <a:pt x="0" y="0"/>
                  </a:moveTo>
                  <a:lnTo>
                    <a:pt x="602970" y="381000"/>
                  </a:lnTo>
                </a:path>
                <a:path w="603250" h="970914">
                  <a:moveTo>
                    <a:pt x="0" y="0"/>
                  </a:moveTo>
                  <a:lnTo>
                    <a:pt x="602970" y="970724"/>
                  </a:lnTo>
                </a:path>
              </a:pathLst>
            </a:custGeom>
            <a:ln w="9144">
              <a:solidFill>
                <a:srgbClr val="000000"/>
              </a:solidFill>
            </a:ln>
          </p:spPr>
          <p:txBody>
            <a:bodyPr wrap="square" lIns="0" tIns="0" rIns="0" bIns="0" rtlCol="0"/>
            <a:lstStyle/>
            <a:p>
              <a:endParaRPr/>
            </a:p>
          </p:txBody>
        </p:sp>
        <p:sp>
          <p:nvSpPr>
            <p:cNvPr id="82" name="object 82"/>
            <p:cNvSpPr/>
            <p:nvPr/>
          </p:nvSpPr>
          <p:spPr>
            <a:xfrm>
              <a:off x="5777483" y="2801117"/>
              <a:ext cx="603250" cy="1388745"/>
            </a:xfrm>
            <a:custGeom>
              <a:avLst/>
              <a:gdLst/>
              <a:ahLst/>
              <a:cxnLst/>
              <a:rect l="l" t="t" r="r" b="b"/>
              <a:pathLst>
                <a:path w="603250" h="1388745">
                  <a:moveTo>
                    <a:pt x="0" y="1388160"/>
                  </a:moveTo>
                  <a:lnTo>
                    <a:pt x="602970" y="0"/>
                  </a:lnTo>
                </a:path>
                <a:path w="603250" h="1388745">
                  <a:moveTo>
                    <a:pt x="0" y="1388160"/>
                  </a:moveTo>
                  <a:lnTo>
                    <a:pt x="602970" y="589711"/>
                  </a:lnTo>
                </a:path>
              </a:pathLst>
            </a:custGeom>
            <a:ln w="9144">
              <a:solidFill>
                <a:srgbClr val="000000"/>
              </a:solidFill>
            </a:ln>
          </p:spPr>
          <p:txBody>
            <a:bodyPr wrap="square" lIns="0" tIns="0" rIns="0" bIns="0" rtlCol="0"/>
            <a:lstStyle/>
            <a:p>
              <a:endParaRPr/>
            </a:p>
          </p:txBody>
        </p:sp>
        <p:sp>
          <p:nvSpPr>
            <p:cNvPr id="83" name="object 83"/>
            <p:cNvSpPr/>
            <p:nvPr/>
          </p:nvSpPr>
          <p:spPr>
            <a:xfrm>
              <a:off x="5777483" y="3980685"/>
              <a:ext cx="603250" cy="589915"/>
            </a:xfrm>
            <a:custGeom>
              <a:avLst/>
              <a:gdLst/>
              <a:ahLst/>
              <a:cxnLst/>
              <a:rect l="l" t="t" r="r" b="b"/>
              <a:pathLst>
                <a:path w="603250" h="589914">
                  <a:moveTo>
                    <a:pt x="0" y="208724"/>
                  </a:moveTo>
                  <a:lnTo>
                    <a:pt x="602970" y="0"/>
                  </a:lnTo>
                </a:path>
                <a:path w="603250" h="589914">
                  <a:moveTo>
                    <a:pt x="0" y="208724"/>
                  </a:moveTo>
                  <a:lnTo>
                    <a:pt x="602970" y="589724"/>
                  </a:lnTo>
                </a:path>
              </a:pathLst>
            </a:custGeom>
            <a:ln w="9144">
              <a:solidFill>
                <a:srgbClr val="000000"/>
              </a:solidFill>
            </a:ln>
          </p:spPr>
          <p:txBody>
            <a:bodyPr wrap="square" lIns="0" tIns="0" rIns="0" bIns="0" rtlCol="0"/>
            <a:lstStyle/>
            <a:p>
              <a:endParaRPr/>
            </a:p>
          </p:txBody>
        </p:sp>
        <p:sp>
          <p:nvSpPr>
            <p:cNvPr id="84" name="object 84"/>
            <p:cNvSpPr/>
            <p:nvPr/>
          </p:nvSpPr>
          <p:spPr>
            <a:xfrm>
              <a:off x="5777483" y="2801114"/>
              <a:ext cx="603250" cy="1978025"/>
            </a:xfrm>
            <a:custGeom>
              <a:avLst/>
              <a:gdLst/>
              <a:ahLst/>
              <a:cxnLst/>
              <a:rect l="l" t="t" r="r" b="b"/>
              <a:pathLst>
                <a:path w="603250" h="1978025">
                  <a:moveTo>
                    <a:pt x="0" y="1977885"/>
                  </a:moveTo>
                  <a:lnTo>
                    <a:pt x="602970" y="0"/>
                  </a:lnTo>
                </a:path>
                <a:path w="603250" h="1978025">
                  <a:moveTo>
                    <a:pt x="0" y="1977885"/>
                  </a:moveTo>
                  <a:lnTo>
                    <a:pt x="602970" y="589724"/>
                  </a:lnTo>
                </a:path>
              </a:pathLst>
            </a:custGeom>
            <a:ln w="9144">
              <a:solidFill>
                <a:srgbClr val="000000"/>
              </a:solidFill>
            </a:ln>
          </p:spPr>
          <p:txBody>
            <a:bodyPr wrap="square" lIns="0" tIns="0" rIns="0" bIns="0" rtlCol="0"/>
            <a:lstStyle/>
            <a:p>
              <a:endParaRPr/>
            </a:p>
          </p:txBody>
        </p:sp>
        <p:sp>
          <p:nvSpPr>
            <p:cNvPr id="85" name="object 85"/>
            <p:cNvSpPr/>
            <p:nvPr/>
          </p:nvSpPr>
          <p:spPr>
            <a:xfrm>
              <a:off x="5777483" y="3980682"/>
              <a:ext cx="603250" cy="798830"/>
            </a:xfrm>
            <a:custGeom>
              <a:avLst/>
              <a:gdLst/>
              <a:ahLst/>
              <a:cxnLst/>
              <a:rect l="l" t="t" r="r" b="b"/>
              <a:pathLst>
                <a:path w="603250" h="798829">
                  <a:moveTo>
                    <a:pt x="0" y="798449"/>
                  </a:moveTo>
                  <a:lnTo>
                    <a:pt x="602970" y="0"/>
                  </a:lnTo>
                </a:path>
                <a:path w="603250" h="798829">
                  <a:moveTo>
                    <a:pt x="0" y="798449"/>
                  </a:moveTo>
                  <a:lnTo>
                    <a:pt x="602970" y="589724"/>
                  </a:lnTo>
                </a:path>
              </a:pathLst>
            </a:custGeom>
            <a:ln w="9144">
              <a:solidFill>
                <a:srgbClr val="000000"/>
              </a:solidFill>
            </a:ln>
          </p:spPr>
          <p:txBody>
            <a:bodyPr wrap="square" lIns="0" tIns="0" rIns="0" bIns="0" rtlCol="0"/>
            <a:lstStyle/>
            <a:p>
              <a:endParaRPr/>
            </a:p>
          </p:txBody>
        </p:sp>
      </p:grpSp>
      <p:sp>
        <p:nvSpPr>
          <p:cNvPr id="86" name="object 86"/>
          <p:cNvSpPr txBox="1"/>
          <p:nvPr/>
        </p:nvSpPr>
        <p:spPr>
          <a:xfrm>
            <a:off x="6905979" y="1675438"/>
            <a:ext cx="454025"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(3)</a:t>
            </a:r>
            <a:endParaRPr sz="1300" dirty="0">
              <a:latin typeface="Cambria Math"/>
              <a:cs typeface="Cambria Math"/>
            </a:endParaRPr>
          </a:p>
        </p:txBody>
      </p:sp>
      <p:sp>
        <p:nvSpPr>
          <p:cNvPr id="87" name="object 87"/>
          <p:cNvSpPr txBox="1"/>
          <p:nvPr/>
        </p:nvSpPr>
        <p:spPr>
          <a:xfrm>
            <a:off x="7883682" y="2039754"/>
            <a:ext cx="454025"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(4)</a:t>
            </a:r>
            <a:endParaRPr sz="1300" dirty="0">
              <a:latin typeface="Cambria Math"/>
              <a:cs typeface="Cambria Math"/>
            </a:endParaRPr>
          </a:p>
        </p:txBody>
      </p:sp>
      <p:sp>
        <p:nvSpPr>
          <p:cNvPr id="88" name="object 88"/>
          <p:cNvSpPr txBox="1"/>
          <p:nvPr/>
        </p:nvSpPr>
        <p:spPr>
          <a:xfrm>
            <a:off x="4028060" y="2170751"/>
            <a:ext cx="147320" cy="299720"/>
          </a:xfrm>
          <a:prstGeom prst="rect">
            <a:avLst/>
          </a:prstGeom>
        </p:spPr>
        <p:txBody>
          <a:bodyPr vert="horz" wrap="square" lIns="0" tIns="12700" rIns="0" bIns="0" rtlCol="0">
            <a:spAutoFit/>
          </a:bodyPr>
          <a:lstStyle/>
          <a:p>
            <a:pPr marL="12700">
              <a:spcBef>
                <a:spcPts val="100"/>
              </a:spcBef>
            </a:pPr>
            <a:r>
              <a:rPr spc="-505" dirty="0">
                <a:latin typeface="Cambria Math"/>
                <a:cs typeface="Cambria Math"/>
              </a:rPr>
              <a:t>𝑥</a:t>
            </a:r>
            <a:endParaRPr dirty="0">
              <a:latin typeface="Cambria Math"/>
              <a:cs typeface="Cambria Math"/>
            </a:endParaRPr>
          </a:p>
        </p:txBody>
      </p:sp>
      <p:sp>
        <p:nvSpPr>
          <p:cNvPr id="89" name="object 89"/>
          <p:cNvSpPr txBox="1"/>
          <p:nvPr/>
        </p:nvSpPr>
        <p:spPr>
          <a:xfrm>
            <a:off x="4932390" y="1680531"/>
            <a:ext cx="1014094" cy="789940"/>
          </a:xfrm>
          <a:prstGeom prst="rect">
            <a:avLst/>
          </a:prstGeom>
        </p:spPr>
        <p:txBody>
          <a:bodyPr vert="horz" wrap="square" lIns="0" tIns="12700" rIns="0" bIns="0" rtlCol="0">
            <a:spAutoFit/>
          </a:bodyPr>
          <a:lstStyle/>
          <a:p>
            <a:pPr marL="38100">
              <a:spcBef>
                <a:spcPts val="100"/>
              </a:spcBef>
            </a:pPr>
            <a:r>
              <a:rPr sz="2700" spc="-15" baseline="-20061" dirty="0">
                <a:latin typeface="Cambria Math"/>
                <a:cs typeface="Cambria Math"/>
              </a:rPr>
              <a:t>𝑓</a:t>
            </a:r>
            <a:r>
              <a:rPr sz="1300" spc="-10" dirty="0">
                <a:latin typeface="Cambria Math"/>
                <a:cs typeface="Cambria Math"/>
              </a:rPr>
              <a:t>(1)</a:t>
            </a:r>
            <a:endParaRPr sz="1300" dirty="0">
              <a:latin typeface="Cambria Math"/>
              <a:cs typeface="Cambria Math"/>
            </a:endParaRPr>
          </a:p>
          <a:p>
            <a:pPr marL="363220">
              <a:spcBef>
                <a:spcPts val="1700"/>
              </a:spcBef>
              <a:tabLst>
                <a:tab pos="975360" algn="l"/>
              </a:tabLst>
            </a:pPr>
            <a:r>
              <a:rPr u="heavy" dirty="0">
                <a:uFill>
                  <a:solidFill>
                    <a:srgbClr val="000000"/>
                  </a:solidFill>
                </a:uFill>
                <a:latin typeface="Times New Roman"/>
                <a:cs typeface="Times New Roman"/>
              </a:rPr>
              <a:t>	</a:t>
            </a:r>
            <a:endParaRPr dirty="0">
              <a:latin typeface="Times New Roman"/>
              <a:cs typeface="Times New Roman"/>
            </a:endParaRPr>
          </a:p>
        </p:txBody>
      </p:sp>
      <p:sp>
        <p:nvSpPr>
          <p:cNvPr id="90" name="object 90"/>
          <p:cNvSpPr txBox="1"/>
          <p:nvPr/>
        </p:nvSpPr>
        <p:spPr>
          <a:xfrm>
            <a:off x="5981284" y="1677216"/>
            <a:ext cx="966469" cy="793750"/>
          </a:xfrm>
          <a:prstGeom prst="rect">
            <a:avLst/>
          </a:prstGeom>
        </p:spPr>
        <p:txBody>
          <a:bodyPr vert="horz" wrap="square" lIns="0" tIns="12700" rIns="0" bIns="0" rtlCol="0">
            <a:spAutoFit/>
          </a:bodyPr>
          <a:lstStyle/>
          <a:p>
            <a:pPr marL="38100">
              <a:spcBef>
                <a:spcPts val="100"/>
              </a:spcBef>
            </a:pPr>
            <a:r>
              <a:rPr sz="2700" spc="-15" baseline="-20061" dirty="0">
                <a:latin typeface="Cambria Math"/>
                <a:cs typeface="Cambria Math"/>
              </a:rPr>
              <a:t>𝑓</a:t>
            </a:r>
            <a:r>
              <a:rPr sz="1300" spc="-10" dirty="0">
                <a:latin typeface="Cambria Math"/>
                <a:cs typeface="Cambria Math"/>
              </a:rPr>
              <a:t>(2)</a:t>
            </a:r>
            <a:endParaRPr sz="1300" dirty="0">
              <a:latin typeface="Cambria Math"/>
              <a:cs typeface="Cambria Math"/>
            </a:endParaRPr>
          </a:p>
          <a:p>
            <a:pPr marL="315595">
              <a:spcBef>
                <a:spcPts val="1725"/>
              </a:spcBef>
              <a:tabLst>
                <a:tab pos="927735" algn="l"/>
              </a:tabLst>
            </a:pPr>
            <a:r>
              <a:rPr u="heavy" dirty="0">
                <a:uFill>
                  <a:solidFill>
                    <a:srgbClr val="000000"/>
                  </a:solidFill>
                </a:uFill>
                <a:latin typeface="Times New Roman"/>
                <a:cs typeface="Times New Roman"/>
              </a:rPr>
              <a:t>	</a:t>
            </a:r>
            <a:endParaRPr dirty="0">
              <a:latin typeface="Times New Roman"/>
              <a:cs typeface="Times New Roman"/>
            </a:endParaRPr>
          </a:p>
        </p:txBody>
      </p:sp>
      <p:sp>
        <p:nvSpPr>
          <p:cNvPr id="93" name="标题 92">
            <a:extLst>
              <a:ext uri="{FF2B5EF4-FFF2-40B4-BE49-F238E27FC236}">
                <a16:creationId xmlns:a16="http://schemas.microsoft.com/office/drawing/2014/main" id="{7F9F1F54-F3B2-0C4E-97EF-EAAEF205CDCC}"/>
              </a:ext>
            </a:extLst>
          </p:cNvPr>
          <p:cNvSpPr>
            <a:spLocks noGrp="1"/>
          </p:cNvSpPr>
          <p:nvPr>
            <p:ph type="title"/>
          </p:nvPr>
        </p:nvSpPr>
        <p:spPr/>
        <p:txBody>
          <a:bodyPr/>
          <a:lstStyle/>
          <a:p>
            <a:r>
              <a:rPr lang="zh-CN" altLang="en-US" dirty="0"/>
              <a:t>前</a:t>
            </a:r>
            <a:r>
              <a:rPr lang="zh-CN" altLang="en-US" dirty="0">
                <a:latin typeface="SimSun"/>
                <a:cs typeface="SimSun"/>
              </a:rPr>
              <a:t>馈</a:t>
            </a:r>
            <a:r>
              <a:rPr lang="zh-CN" altLang="en-US" dirty="0"/>
              <a:t>神</a:t>
            </a:r>
            <a:r>
              <a:rPr lang="zh-CN" altLang="en-US" dirty="0">
                <a:latin typeface="SimSun"/>
                <a:cs typeface="SimSun"/>
              </a:rPr>
              <a:t>经</a:t>
            </a:r>
            <a:r>
              <a:rPr lang="zh-CN" altLang="en-US" dirty="0"/>
              <a:t>网</a:t>
            </a:r>
            <a:r>
              <a:rPr lang="zh-CN" altLang="en-US" spc="-50" dirty="0">
                <a:latin typeface="SimSun"/>
                <a:cs typeface="SimSun"/>
              </a:rPr>
              <a:t>络</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46">
            <a:extLst>
              <a:ext uri="{FF2B5EF4-FFF2-40B4-BE49-F238E27FC236}">
                <a16:creationId xmlns:a16="http://schemas.microsoft.com/office/drawing/2014/main" id="{63A07546-782A-B34E-93F6-F7B37FFC8DB0}"/>
              </a:ext>
            </a:extLst>
          </p:cNvPr>
          <p:cNvSpPr>
            <a:spLocks noGrp="1"/>
          </p:cNvSpPr>
          <p:nvPr>
            <p:ph type="title"/>
          </p:nvPr>
        </p:nvSpPr>
        <p:spPr/>
        <p:txBody>
          <a:bodyPr/>
          <a:lstStyle/>
          <a:p>
            <a:r>
              <a:rPr lang="zh-CN" altLang="en-US" dirty="0"/>
              <a:t>人工神经元</a:t>
            </a:r>
          </a:p>
        </p:txBody>
      </p:sp>
      <p:pic>
        <p:nvPicPr>
          <p:cNvPr id="50" name="图片 49">
            <a:extLst>
              <a:ext uri="{FF2B5EF4-FFF2-40B4-BE49-F238E27FC236}">
                <a16:creationId xmlns:a16="http://schemas.microsoft.com/office/drawing/2014/main" id="{4B36175F-8101-D64A-BEB5-DE8B1D8EF68A}"/>
              </a:ext>
            </a:extLst>
          </p:cNvPr>
          <p:cNvPicPr>
            <a:picLocks noChangeAspect="1"/>
          </p:cNvPicPr>
          <p:nvPr/>
        </p:nvPicPr>
        <p:blipFill>
          <a:blip r:embed="rId2"/>
          <a:stretch>
            <a:fillRect/>
          </a:stretch>
        </p:blipFill>
        <p:spPr>
          <a:xfrm>
            <a:off x="2165153" y="1350114"/>
            <a:ext cx="7394161" cy="49215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46">
            <a:extLst>
              <a:ext uri="{FF2B5EF4-FFF2-40B4-BE49-F238E27FC236}">
                <a16:creationId xmlns:a16="http://schemas.microsoft.com/office/drawing/2014/main" id="{63A07546-782A-B34E-93F6-F7B37FFC8DB0}"/>
              </a:ext>
            </a:extLst>
          </p:cNvPr>
          <p:cNvSpPr>
            <a:spLocks noGrp="1"/>
          </p:cNvSpPr>
          <p:nvPr>
            <p:ph type="title"/>
          </p:nvPr>
        </p:nvSpPr>
        <p:spPr/>
        <p:txBody>
          <a:bodyPr/>
          <a:lstStyle/>
          <a:p>
            <a:r>
              <a:rPr lang="zh-CN" altLang="en-US" dirty="0"/>
              <a:t>激活函数</a:t>
            </a:r>
          </a:p>
        </p:txBody>
      </p:sp>
      <p:pic>
        <p:nvPicPr>
          <p:cNvPr id="46" name="object 2">
            <a:extLst>
              <a:ext uri="{FF2B5EF4-FFF2-40B4-BE49-F238E27FC236}">
                <a16:creationId xmlns:a16="http://schemas.microsoft.com/office/drawing/2014/main" id="{3FA3F2E4-C4AC-8B48-A587-2596D9BF7DA0}"/>
              </a:ext>
            </a:extLst>
          </p:cNvPr>
          <p:cNvPicPr/>
          <p:nvPr/>
        </p:nvPicPr>
        <p:blipFill>
          <a:blip r:embed="rId2" cstate="print"/>
          <a:stretch>
            <a:fillRect/>
          </a:stretch>
        </p:blipFill>
        <p:spPr>
          <a:xfrm>
            <a:off x="6649826" y="1077123"/>
            <a:ext cx="2781299" cy="1853183"/>
          </a:xfrm>
          <a:prstGeom prst="rect">
            <a:avLst/>
          </a:prstGeom>
        </p:spPr>
      </p:pic>
      <p:grpSp>
        <p:nvGrpSpPr>
          <p:cNvPr id="48" name="object 4">
            <a:extLst>
              <a:ext uri="{FF2B5EF4-FFF2-40B4-BE49-F238E27FC236}">
                <a16:creationId xmlns:a16="http://schemas.microsoft.com/office/drawing/2014/main" id="{56255920-4FE9-D741-B943-DD85B85AA604}"/>
              </a:ext>
            </a:extLst>
          </p:cNvPr>
          <p:cNvGrpSpPr/>
          <p:nvPr/>
        </p:nvGrpSpPr>
        <p:grpSpPr>
          <a:xfrm>
            <a:off x="2118551" y="4523172"/>
            <a:ext cx="2863215" cy="1818639"/>
            <a:chOff x="903309" y="4233957"/>
            <a:chExt cx="2863215" cy="1818639"/>
          </a:xfrm>
        </p:grpSpPr>
        <p:sp>
          <p:nvSpPr>
            <p:cNvPr id="49" name="object 5">
              <a:extLst>
                <a:ext uri="{FF2B5EF4-FFF2-40B4-BE49-F238E27FC236}">
                  <a16:creationId xmlns:a16="http://schemas.microsoft.com/office/drawing/2014/main" id="{280BF831-B901-9844-9081-F9B57A95FE40}"/>
                </a:ext>
              </a:extLst>
            </p:cNvPr>
            <p:cNvSpPr/>
            <p:nvPr/>
          </p:nvSpPr>
          <p:spPr>
            <a:xfrm>
              <a:off x="917241" y="4317007"/>
              <a:ext cx="2835275" cy="1652270"/>
            </a:xfrm>
            <a:custGeom>
              <a:avLst/>
              <a:gdLst/>
              <a:ahLst/>
              <a:cxnLst/>
              <a:rect l="l" t="t" r="r" b="b"/>
              <a:pathLst>
                <a:path w="2835275" h="1652270">
                  <a:moveTo>
                    <a:pt x="0" y="1652055"/>
                  </a:moveTo>
                  <a:lnTo>
                    <a:pt x="373536" y="1651529"/>
                  </a:lnTo>
                  <a:lnTo>
                    <a:pt x="517689" y="1649427"/>
                  </a:lnTo>
                  <a:lnTo>
                    <a:pt x="611337" y="1646799"/>
                  </a:lnTo>
                  <a:lnTo>
                    <a:pt x="679205" y="1643645"/>
                  </a:lnTo>
                  <a:lnTo>
                    <a:pt x="735498" y="1638914"/>
                  </a:lnTo>
                  <a:lnTo>
                    <a:pt x="780743" y="1634184"/>
                  </a:lnTo>
                  <a:lnTo>
                    <a:pt x="820727" y="1628402"/>
                  </a:lnTo>
                  <a:lnTo>
                    <a:pt x="888595" y="1614210"/>
                  </a:lnTo>
                  <a:lnTo>
                    <a:pt x="942258" y="1596864"/>
                  </a:lnTo>
                  <a:lnTo>
                    <a:pt x="990134" y="1575313"/>
                  </a:lnTo>
                  <a:lnTo>
                    <a:pt x="1035379" y="1548506"/>
                  </a:lnTo>
                  <a:lnTo>
                    <a:pt x="1075364" y="1517494"/>
                  </a:lnTo>
                  <a:lnTo>
                    <a:pt x="1114822" y="1478597"/>
                  </a:lnTo>
                  <a:lnTo>
                    <a:pt x="1154280" y="1429713"/>
                  </a:lnTo>
                  <a:lnTo>
                    <a:pt x="1194264" y="1370317"/>
                  </a:lnTo>
                  <a:lnTo>
                    <a:pt x="1213730" y="1335626"/>
                  </a:lnTo>
                  <a:lnTo>
                    <a:pt x="1233722" y="1298306"/>
                  </a:lnTo>
                  <a:lnTo>
                    <a:pt x="1253714" y="1257832"/>
                  </a:lnTo>
                  <a:lnTo>
                    <a:pt x="1276337" y="1207898"/>
                  </a:lnTo>
                  <a:lnTo>
                    <a:pt x="1298959" y="1154283"/>
                  </a:lnTo>
                  <a:lnTo>
                    <a:pt x="1324213" y="1089105"/>
                  </a:lnTo>
                  <a:lnTo>
                    <a:pt x="1352622" y="1012889"/>
                  </a:lnTo>
                  <a:lnTo>
                    <a:pt x="1389450" y="908288"/>
                  </a:lnTo>
                  <a:lnTo>
                    <a:pt x="1490989" y="616038"/>
                  </a:lnTo>
                  <a:lnTo>
                    <a:pt x="1519398" y="540873"/>
                  </a:lnTo>
                  <a:lnTo>
                    <a:pt x="1545178" y="477272"/>
                  </a:lnTo>
                  <a:lnTo>
                    <a:pt x="1567800" y="424709"/>
                  </a:lnTo>
                  <a:lnTo>
                    <a:pt x="1590423" y="376351"/>
                  </a:lnTo>
                  <a:lnTo>
                    <a:pt x="1609889" y="337454"/>
                  </a:lnTo>
                  <a:lnTo>
                    <a:pt x="1629881" y="301186"/>
                  </a:lnTo>
                  <a:lnTo>
                    <a:pt x="1649873" y="268071"/>
                  </a:lnTo>
                  <a:lnTo>
                    <a:pt x="1689331" y="210777"/>
                  </a:lnTo>
                  <a:lnTo>
                    <a:pt x="1728789" y="164522"/>
                  </a:lnTo>
                  <a:lnTo>
                    <a:pt x="1768247" y="127202"/>
                  </a:lnTo>
                  <a:lnTo>
                    <a:pt x="1808232" y="98292"/>
                  </a:lnTo>
                  <a:lnTo>
                    <a:pt x="1853477" y="72536"/>
                  </a:lnTo>
                  <a:lnTo>
                    <a:pt x="1904509" y="50986"/>
                  </a:lnTo>
                  <a:lnTo>
                    <a:pt x="1963959" y="33640"/>
                  </a:lnTo>
                  <a:lnTo>
                    <a:pt x="2034458" y="20499"/>
                  </a:lnTo>
                  <a:lnTo>
                    <a:pt x="2077073" y="15243"/>
                  </a:lnTo>
                  <a:lnTo>
                    <a:pt x="2124948" y="10512"/>
                  </a:lnTo>
                  <a:lnTo>
                    <a:pt x="2181768" y="7358"/>
                  </a:lnTo>
                  <a:lnTo>
                    <a:pt x="2252266" y="4205"/>
                  </a:lnTo>
                  <a:lnTo>
                    <a:pt x="2345914" y="2102"/>
                  </a:lnTo>
                  <a:lnTo>
                    <a:pt x="2481649" y="525"/>
                  </a:lnTo>
                  <a:lnTo>
                    <a:pt x="2722081" y="0"/>
                  </a:lnTo>
                  <a:lnTo>
                    <a:pt x="2835194" y="0"/>
                  </a:lnTo>
                </a:path>
              </a:pathLst>
            </a:custGeom>
            <a:ln w="27864">
              <a:solidFill>
                <a:srgbClr val="1F77B4"/>
              </a:solidFill>
            </a:ln>
          </p:spPr>
          <p:txBody>
            <a:bodyPr wrap="square" lIns="0" tIns="0" rIns="0" bIns="0" rtlCol="0"/>
            <a:lstStyle/>
            <a:p>
              <a:endParaRPr/>
            </a:p>
          </p:txBody>
        </p:sp>
        <p:sp>
          <p:nvSpPr>
            <p:cNvPr id="50" name="object 6">
              <a:extLst>
                <a:ext uri="{FF2B5EF4-FFF2-40B4-BE49-F238E27FC236}">
                  <a16:creationId xmlns:a16="http://schemas.microsoft.com/office/drawing/2014/main" id="{7510023C-793C-E542-B714-901AD22AB339}"/>
                </a:ext>
              </a:extLst>
            </p:cNvPr>
            <p:cNvSpPr/>
            <p:nvPr/>
          </p:nvSpPr>
          <p:spPr>
            <a:xfrm>
              <a:off x="2334575" y="4233957"/>
              <a:ext cx="0" cy="1818639"/>
            </a:xfrm>
            <a:custGeom>
              <a:avLst/>
              <a:gdLst/>
              <a:ahLst/>
              <a:cxnLst/>
              <a:rect l="l" t="t" r="r" b="b"/>
              <a:pathLst>
                <a:path h="1818639">
                  <a:moveTo>
                    <a:pt x="0" y="1818154"/>
                  </a:moveTo>
                  <a:lnTo>
                    <a:pt x="0" y="1818154"/>
                  </a:lnTo>
                  <a:lnTo>
                    <a:pt x="0" y="0"/>
                  </a:lnTo>
                </a:path>
              </a:pathLst>
            </a:custGeom>
            <a:ln w="5261">
              <a:solidFill>
                <a:srgbClr val="000000"/>
              </a:solidFill>
            </a:ln>
          </p:spPr>
          <p:txBody>
            <a:bodyPr wrap="square" lIns="0" tIns="0" rIns="0" bIns="0" rtlCol="0"/>
            <a:lstStyle/>
            <a:p>
              <a:endParaRPr/>
            </a:p>
          </p:txBody>
        </p:sp>
        <p:sp>
          <p:nvSpPr>
            <p:cNvPr id="51" name="object 7">
              <a:extLst>
                <a:ext uri="{FF2B5EF4-FFF2-40B4-BE49-F238E27FC236}">
                  <a16:creationId xmlns:a16="http://schemas.microsoft.com/office/drawing/2014/main" id="{54C82C16-BA8E-2C41-ADC1-DC42B8D34AAB}"/>
                </a:ext>
              </a:extLst>
            </p:cNvPr>
            <p:cNvSpPr/>
            <p:nvPr/>
          </p:nvSpPr>
          <p:spPr>
            <a:xfrm>
              <a:off x="919872" y="5143297"/>
              <a:ext cx="2830195" cy="0"/>
            </a:xfrm>
            <a:custGeom>
              <a:avLst/>
              <a:gdLst/>
              <a:ahLst/>
              <a:cxnLst/>
              <a:rect l="l" t="t" r="r" b="b"/>
              <a:pathLst>
                <a:path w="2830195">
                  <a:moveTo>
                    <a:pt x="0" y="0"/>
                  </a:moveTo>
                  <a:lnTo>
                    <a:pt x="0" y="0"/>
                  </a:lnTo>
                  <a:lnTo>
                    <a:pt x="2829933" y="0"/>
                  </a:lnTo>
                </a:path>
              </a:pathLst>
            </a:custGeom>
            <a:ln w="5256">
              <a:solidFill>
                <a:srgbClr val="000000"/>
              </a:solidFill>
            </a:ln>
          </p:spPr>
          <p:txBody>
            <a:bodyPr wrap="square" lIns="0" tIns="0" rIns="0" bIns="0" rtlCol="0"/>
            <a:lstStyle/>
            <a:p>
              <a:endParaRPr/>
            </a:p>
          </p:txBody>
        </p:sp>
      </p:grpSp>
      <p:grpSp>
        <p:nvGrpSpPr>
          <p:cNvPr id="52" name="object 8">
            <a:extLst>
              <a:ext uri="{FF2B5EF4-FFF2-40B4-BE49-F238E27FC236}">
                <a16:creationId xmlns:a16="http://schemas.microsoft.com/office/drawing/2014/main" id="{6033AC31-0FA8-074B-92BC-C56B0BC8D2C2}"/>
              </a:ext>
            </a:extLst>
          </p:cNvPr>
          <p:cNvGrpSpPr/>
          <p:nvPr/>
        </p:nvGrpSpPr>
        <p:grpSpPr>
          <a:xfrm>
            <a:off x="1949933" y="1532486"/>
            <a:ext cx="2738755" cy="1287780"/>
            <a:chOff x="734691" y="1243272"/>
            <a:chExt cx="2738755" cy="1287780"/>
          </a:xfrm>
        </p:grpSpPr>
        <p:sp>
          <p:nvSpPr>
            <p:cNvPr id="53" name="object 9">
              <a:extLst>
                <a:ext uri="{FF2B5EF4-FFF2-40B4-BE49-F238E27FC236}">
                  <a16:creationId xmlns:a16="http://schemas.microsoft.com/office/drawing/2014/main" id="{6DD5E78C-021B-9C45-A463-DBE85319C87C}"/>
                </a:ext>
              </a:extLst>
            </p:cNvPr>
            <p:cNvSpPr/>
            <p:nvPr/>
          </p:nvSpPr>
          <p:spPr>
            <a:xfrm>
              <a:off x="748059" y="1256640"/>
              <a:ext cx="2712085" cy="1261110"/>
            </a:xfrm>
            <a:custGeom>
              <a:avLst/>
              <a:gdLst/>
              <a:ahLst/>
              <a:cxnLst/>
              <a:rect l="l" t="t" r="r" b="b"/>
              <a:pathLst>
                <a:path w="2712085" h="1261110">
                  <a:moveTo>
                    <a:pt x="0" y="1260799"/>
                  </a:moveTo>
                  <a:lnTo>
                    <a:pt x="452216" y="1260799"/>
                  </a:lnTo>
                  <a:lnTo>
                    <a:pt x="903928" y="1260799"/>
                  </a:lnTo>
                  <a:lnTo>
                    <a:pt x="1355640" y="1260799"/>
                  </a:lnTo>
                  <a:lnTo>
                    <a:pt x="1807856" y="840532"/>
                  </a:lnTo>
                  <a:lnTo>
                    <a:pt x="2259568" y="420266"/>
                  </a:lnTo>
                  <a:lnTo>
                    <a:pt x="2711784" y="0"/>
                  </a:lnTo>
                </a:path>
              </a:pathLst>
            </a:custGeom>
            <a:ln w="26736">
              <a:solidFill>
                <a:srgbClr val="1F77B4"/>
              </a:solidFill>
            </a:ln>
          </p:spPr>
          <p:txBody>
            <a:bodyPr wrap="square" lIns="0" tIns="0" rIns="0" bIns="0" rtlCol="0"/>
            <a:lstStyle/>
            <a:p>
              <a:endParaRPr/>
            </a:p>
          </p:txBody>
        </p:sp>
        <p:sp>
          <p:nvSpPr>
            <p:cNvPr id="54" name="object 10">
              <a:extLst>
                <a:ext uri="{FF2B5EF4-FFF2-40B4-BE49-F238E27FC236}">
                  <a16:creationId xmlns:a16="http://schemas.microsoft.com/office/drawing/2014/main" id="{3E1C0D5D-917F-2142-9ECA-023ACA4231CF}"/>
                </a:ext>
              </a:extLst>
            </p:cNvPr>
            <p:cNvSpPr/>
            <p:nvPr/>
          </p:nvSpPr>
          <p:spPr>
            <a:xfrm>
              <a:off x="2103700" y="1256639"/>
              <a:ext cx="0" cy="1261110"/>
            </a:xfrm>
            <a:custGeom>
              <a:avLst/>
              <a:gdLst/>
              <a:ahLst/>
              <a:cxnLst/>
              <a:rect l="l" t="t" r="r" b="b"/>
              <a:pathLst>
                <a:path h="1261110">
                  <a:moveTo>
                    <a:pt x="0" y="1260799"/>
                  </a:moveTo>
                  <a:lnTo>
                    <a:pt x="0" y="1260799"/>
                  </a:lnTo>
                  <a:lnTo>
                    <a:pt x="0" y="0"/>
                  </a:lnTo>
                </a:path>
              </a:pathLst>
            </a:custGeom>
            <a:ln w="5041">
              <a:solidFill>
                <a:srgbClr val="000000"/>
              </a:solidFill>
            </a:ln>
          </p:spPr>
          <p:txBody>
            <a:bodyPr wrap="square" lIns="0" tIns="0" rIns="0" bIns="0" rtlCol="0"/>
            <a:lstStyle/>
            <a:p>
              <a:endParaRPr/>
            </a:p>
          </p:txBody>
        </p:sp>
        <p:sp>
          <p:nvSpPr>
            <p:cNvPr id="55" name="object 11">
              <a:extLst>
                <a:ext uri="{FF2B5EF4-FFF2-40B4-BE49-F238E27FC236}">
                  <a16:creationId xmlns:a16="http://schemas.microsoft.com/office/drawing/2014/main" id="{9350272A-EE7D-8643-BE66-81A38133BA8A}"/>
                </a:ext>
              </a:extLst>
            </p:cNvPr>
            <p:cNvSpPr/>
            <p:nvPr/>
          </p:nvSpPr>
          <p:spPr>
            <a:xfrm>
              <a:off x="748059" y="2517438"/>
              <a:ext cx="2712085" cy="0"/>
            </a:xfrm>
            <a:custGeom>
              <a:avLst/>
              <a:gdLst/>
              <a:ahLst/>
              <a:cxnLst/>
              <a:rect l="l" t="t" r="r" b="b"/>
              <a:pathLst>
                <a:path w="2712085">
                  <a:moveTo>
                    <a:pt x="0" y="0"/>
                  </a:moveTo>
                  <a:lnTo>
                    <a:pt x="0" y="0"/>
                  </a:lnTo>
                  <a:lnTo>
                    <a:pt x="2711784" y="0"/>
                  </a:lnTo>
                </a:path>
              </a:pathLst>
            </a:custGeom>
            <a:ln w="5045">
              <a:solidFill>
                <a:srgbClr val="000000"/>
              </a:solidFill>
            </a:ln>
          </p:spPr>
          <p:txBody>
            <a:bodyPr wrap="square" lIns="0" tIns="0" rIns="0" bIns="0" rtlCol="0"/>
            <a:lstStyle/>
            <a:p>
              <a:endParaRPr/>
            </a:p>
          </p:txBody>
        </p:sp>
      </p:grpSp>
      <p:grpSp>
        <p:nvGrpSpPr>
          <p:cNvPr id="56" name="object 12">
            <a:extLst>
              <a:ext uri="{FF2B5EF4-FFF2-40B4-BE49-F238E27FC236}">
                <a16:creationId xmlns:a16="http://schemas.microsoft.com/office/drawing/2014/main" id="{0B69BA54-01CD-9241-804B-F813EFEA45D7}"/>
              </a:ext>
            </a:extLst>
          </p:cNvPr>
          <p:cNvGrpSpPr/>
          <p:nvPr/>
        </p:nvGrpSpPr>
        <p:grpSpPr>
          <a:xfrm>
            <a:off x="1659218" y="3333656"/>
            <a:ext cx="1003935" cy="287020"/>
            <a:chOff x="443976" y="3044442"/>
            <a:chExt cx="1003935" cy="287020"/>
          </a:xfrm>
        </p:grpSpPr>
        <p:sp>
          <p:nvSpPr>
            <p:cNvPr id="57" name="object 13">
              <a:extLst>
                <a:ext uri="{FF2B5EF4-FFF2-40B4-BE49-F238E27FC236}">
                  <a16:creationId xmlns:a16="http://schemas.microsoft.com/office/drawing/2014/main" id="{8C76AC40-EC4A-3748-9CCC-F4D00E0ECBA5}"/>
                </a:ext>
              </a:extLst>
            </p:cNvPr>
            <p:cNvSpPr/>
            <p:nvPr/>
          </p:nvSpPr>
          <p:spPr>
            <a:xfrm>
              <a:off x="443976" y="3044442"/>
              <a:ext cx="281305" cy="287020"/>
            </a:xfrm>
            <a:custGeom>
              <a:avLst/>
              <a:gdLst/>
              <a:ahLst/>
              <a:cxnLst/>
              <a:rect l="l" t="t" r="r" b="b"/>
              <a:pathLst>
                <a:path w="281305" h="287020">
                  <a:moveTo>
                    <a:pt x="175576" y="134496"/>
                  </a:moveTo>
                  <a:lnTo>
                    <a:pt x="120711" y="134496"/>
                  </a:lnTo>
                  <a:lnTo>
                    <a:pt x="156811" y="128870"/>
                  </a:lnTo>
                  <a:lnTo>
                    <a:pt x="177795" y="114385"/>
                  </a:lnTo>
                  <a:lnTo>
                    <a:pt x="187542" y="94634"/>
                  </a:lnTo>
                  <a:lnTo>
                    <a:pt x="189930" y="73206"/>
                  </a:lnTo>
                  <a:lnTo>
                    <a:pt x="182372" y="38984"/>
                  </a:lnTo>
                  <a:lnTo>
                    <a:pt x="163023" y="20961"/>
                  </a:lnTo>
                  <a:lnTo>
                    <a:pt x="136868" y="13952"/>
                  </a:lnTo>
                  <a:lnTo>
                    <a:pt x="108893" y="12768"/>
                  </a:lnTo>
                  <a:lnTo>
                    <a:pt x="0" y="12768"/>
                  </a:lnTo>
                  <a:lnTo>
                    <a:pt x="0" y="0"/>
                  </a:lnTo>
                  <a:lnTo>
                    <a:pt x="126620" y="0"/>
                  </a:lnTo>
                  <a:lnTo>
                    <a:pt x="168035" y="5932"/>
                  </a:lnTo>
                  <a:lnTo>
                    <a:pt x="201537" y="21919"/>
                  </a:lnTo>
                  <a:lnTo>
                    <a:pt x="223959" y="45248"/>
                  </a:lnTo>
                  <a:lnTo>
                    <a:pt x="232137" y="73206"/>
                  </a:lnTo>
                  <a:lnTo>
                    <a:pt x="226518" y="95911"/>
                  </a:lnTo>
                  <a:lnTo>
                    <a:pt x="211244" y="115024"/>
                  </a:lnTo>
                  <a:lnTo>
                    <a:pt x="188690" y="129827"/>
                  </a:lnTo>
                  <a:lnTo>
                    <a:pt x="175576" y="134496"/>
                  </a:lnTo>
                  <a:close/>
                </a:path>
                <a:path w="281305" h="287020">
                  <a:moveTo>
                    <a:pt x="108049" y="265587"/>
                  </a:moveTo>
                  <a:lnTo>
                    <a:pt x="9285" y="265587"/>
                  </a:lnTo>
                  <a:lnTo>
                    <a:pt x="27473" y="264696"/>
                  </a:lnTo>
                  <a:lnTo>
                    <a:pt x="37036" y="261650"/>
                  </a:lnTo>
                  <a:lnTo>
                    <a:pt x="40742" y="255891"/>
                  </a:lnTo>
                  <a:lnTo>
                    <a:pt x="41362" y="246860"/>
                  </a:lnTo>
                  <a:lnTo>
                    <a:pt x="41362" y="32347"/>
                  </a:lnTo>
                  <a:lnTo>
                    <a:pt x="40742" y="22823"/>
                  </a:lnTo>
                  <a:lnTo>
                    <a:pt x="37036" y="16812"/>
                  </a:lnTo>
                  <a:lnTo>
                    <a:pt x="27473" y="13673"/>
                  </a:lnTo>
                  <a:lnTo>
                    <a:pt x="9285" y="12768"/>
                  </a:lnTo>
                  <a:lnTo>
                    <a:pt x="88634" y="12768"/>
                  </a:lnTo>
                  <a:lnTo>
                    <a:pt x="85257" y="13619"/>
                  </a:lnTo>
                  <a:lnTo>
                    <a:pt x="75972" y="15322"/>
                  </a:lnTo>
                  <a:lnTo>
                    <a:pt x="75972" y="134496"/>
                  </a:lnTo>
                  <a:lnTo>
                    <a:pt x="175576" y="134496"/>
                  </a:lnTo>
                  <a:lnTo>
                    <a:pt x="161229" y="139603"/>
                  </a:lnTo>
                  <a:lnTo>
                    <a:pt x="170975" y="143860"/>
                  </a:lnTo>
                  <a:lnTo>
                    <a:pt x="75972" y="143860"/>
                  </a:lnTo>
                  <a:lnTo>
                    <a:pt x="75972" y="246860"/>
                  </a:lnTo>
                  <a:lnTo>
                    <a:pt x="76592" y="255891"/>
                  </a:lnTo>
                  <a:lnTo>
                    <a:pt x="80298" y="261650"/>
                  </a:lnTo>
                  <a:lnTo>
                    <a:pt x="89860" y="264696"/>
                  </a:lnTo>
                  <a:lnTo>
                    <a:pt x="108049" y="265587"/>
                  </a:lnTo>
                  <a:close/>
                </a:path>
                <a:path w="281305" h="287020">
                  <a:moveTo>
                    <a:pt x="242266" y="286868"/>
                  </a:moveTo>
                  <a:lnTo>
                    <a:pt x="204992" y="278609"/>
                  </a:lnTo>
                  <a:lnTo>
                    <a:pt x="177584" y="245051"/>
                  </a:lnTo>
                  <a:lnTo>
                    <a:pt x="175329" y="193990"/>
                  </a:lnTo>
                  <a:lnTo>
                    <a:pt x="173575" y="179931"/>
                  </a:lnTo>
                  <a:lnTo>
                    <a:pt x="148989" y="149605"/>
                  </a:lnTo>
                  <a:lnTo>
                    <a:pt x="122399" y="143860"/>
                  </a:lnTo>
                  <a:lnTo>
                    <a:pt x="170975" y="143860"/>
                  </a:lnTo>
                  <a:lnTo>
                    <a:pt x="202776" y="169769"/>
                  </a:lnTo>
                  <a:lnTo>
                    <a:pt x="215254" y="219620"/>
                  </a:lnTo>
                  <a:lnTo>
                    <a:pt x="219501" y="244599"/>
                  </a:lnTo>
                  <a:lnTo>
                    <a:pt x="224539" y="263034"/>
                  </a:lnTo>
                  <a:lnTo>
                    <a:pt x="232110" y="274446"/>
                  </a:lnTo>
                  <a:lnTo>
                    <a:pt x="243954" y="278356"/>
                  </a:lnTo>
                  <a:lnTo>
                    <a:pt x="264824" y="278356"/>
                  </a:lnTo>
                  <a:lnTo>
                    <a:pt x="261866" y="281508"/>
                  </a:lnTo>
                  <a:lnTo>
                    <a:pt x="242266" y="286868"/>
                  </a:lnTo>
                  <a:close/>
                </a:path>
                <a:path w="281305" h="287020">
                  <a:moveTo>
                    <a:pt x="264824" y="278356"/>
                  </a:moveTo>
                  <a:lnTo>
                    <a:pt x="243954" y="278356"/>
                  </a:lnTo>
                  <a:lnTo>
                    <a:pt x="252092" y="276707"/>
                  </a:lnTo>
                  <a:lnTo>
                    <a:pt x="260310" y="270908"/>
                  </a:lnTo>
                  <a:lnTo>
                    <a:pt x="267102" y="259682"/>
                  </a:lnTo>
                  <a:lnTo>
                    <a:pt x="270967" y="241752"/>
                  </a:lnTo>
                  <a:lnTo>
                    <a:pt x="270967" y="235794"/>
                  </a:lnTo>
                  <a:lnTo>
                    <a:pt x="281096" y="235794"/>
                  </a:lnTo>
                  <a:lnTo>
                    <a:pt x="281096" y="242604"/>
                  </a:lnTo>
                  <a:lnTo>
                    <a:pt x="279540" y="254189"/>
                  </a:lnTo>
                  <a:lnTo>
                    <a:pt x="273710" y="268886"/>
                  </a:lnTo>
                  <a:lnTo>
                    <a:pt x="264824" y="278356"/>
                  </a:lnTo>
                  <a:close/>
                </a:path>
                <a:path w="281305" h="287020">
                  <a:moveTo>
                    <a:pt x="0" y="278356"/>
                  </a:moveTo>
                  <a:lnTo>
                    <a:pt x="0" y="265587"/>
                  </a:lnTo>
                  <a:lnTo>
                    <a:pt x="117334" y="265587"/>
                  </a:lnTo>
                  <a:lnTo>
                    <a:pt x="117334" y="276653"/>
                  </a:lnTo>
                  <a:lnTo>
                    <a:pt x="58245" y="276653"/>
                  </a:lnTo>
                  <a:lnTo>
                    <a:pt x="28806" y="276866"/>
                  </a:lnTo>
                  <a:lnTo>
                    <a:pt x="13018" y="277372"/>
                  </a:lnTo>
                  <a:lnTo>
                    <a:pt x="0" y="278356"/>
                  </a:lnTo>
                  <a:close/>
                </a:path>
                <a:path w="281305" h="287020">
                  <a:moveTo>
                    <a:pt x="117334" y="278356"/>
                  </a:moveTo>
                  <a:lnTo>
                    <a:pt x="104303" y="277372"/>
                  </a:lnTo>
                  <a:lnTo>
                    <a:pt x="88423" y="276866"/>
                  </a:lnTo>
                  <a:lnTo>
                    <a:pt x="58245" y="276653"/>
                  </a:lnTo>
                  <a:lnTo>
                    <a:pt x="117334" y="276653"/>
                  </a:lnTo>
                  <a:lnTo>
                    <a:pt x="117334" y="278356"/>
                  </a:lnTo>
                  <a:close/>
                </a:path>
              </a:pathLst>
            </a:custGeom>
            <a:solidFill>
              <a:srgbClr val="000000"/>
            </a:solidFill>
          </p:spPr>
          <p:txBody>
            <a:bodyPr wrap="square" lIns="0" tIns="0" rIns="0" bIns="0" rtlCol="0"/>
            <a:lstStyle/>
            <a:p>
              <a:endParaRPr/>
            </a:p>
          </p:txBody>
        </p:sp>
        <p:pic>
          <p:nvPicPr>
            <p:cNvPr id="58" name="object 14">
              <a:extLst>
                <a:ext uri="{FF2B5EF4-FFF2-40B4-BE49-F238E27FC236}">
                  <a16:creationId xmlns:a16="http://schemas.microsoft.com/office/drawing/2014/main" id="{707883E3-24A1-FD43-B1B3-3D4AE989F2E9}"/>
                </a:ext>
              </a:extLst>
            </p:cNvPr>
            <p:cNvPicPr/>
            <p:nvPr/>
          </p:nvPicPr>
          <p:blipFill>
            <a:blip r:embed="rId3" cstate="print"/>
            <a:stretch>
              <a:fillRect/>
            </a:stretch>
          </p:blipFill>
          <p:spPr>
            <a:xfrm>
              <a:off x="737735" y="3140633"/>
              <a:ext cx="156164" cy="186422"/>
            </a:xfrm>
            <a:prstGeom prst="rect">
              <a:avLst/>
            </a:prstGeom>
          </p:spPr>
        </p:pic>
        <p:sp>
          <p:nvSpPr>
            <p:cNvPr id="59" name="object 15">
              <a:extLst>
                <a:ext uri="{FF2B5EF4-FFF2-40B4-BE49-F238E27FC236}">
                  <a16:creationId xmlns:a16="http://schemas.microsoft.com/office/drawing/2014/main" id="{8D6D870D-5FF5-D147-8E41-8F046996BD63}"/>
                </a:ext>
              </a:extLst>
            </p:cNvPr>
            <p:cNvSpPr/>
            <p:nvPr/>
          </p:nvSpPr>
          <p:spPr>
            <a:xfrm>
              <a:off x="919213" y="3044456"/>
              <a:ext cx="528955" cy="287020"/>
            </a:xfrm>
            <a:custGeom>
              <a:avLst/>
              <a:gdLst/>
              <a:ahLst/>
              <a:cxnLst/>
              <a:rect l="l" t="t" r="r" b="b"/>
              <a:pathLst>
                <a:path w="528955" h="287020">
                  <a:moveTo>
                    <a:pt x="222008" y="172796"/>
                  </a:moveTo>
                  <a:lnTo>
                    <a:pt x="211886" y="172796"/>
                  </a:lnTo>
                  <a:lnTo>
                    <a:pt x="207060" y="204889"/>
                  </a:lnTo>
                  <a:lnTo>
                    <a:pt x="196049" y="234835"/>
                  </a:lnTo>
                  <a:lnTo>
                    <a:pt x="172707" y="256946"/>
                  </a:lnTo>
                  <a:lnTo>
                    <a:pt x="130848" y="265582"/>
                  </a:lnTo>
                  <a:lnTo>
                    <a:pt x="78511" y="265582"/>
                  </a:lnTo>
                  <a:lnTo>
                    <a:pt x="77660" y="263029"/>
                  </a:lnTo>
                  <a:lnTo>
                    <a:pt x="77660" y="32346"/>
                  </a:lnTo>
                  <a:lnTo>
                    <a:pt x="78257" y="23533"/>
                  </a:lnTo>
                  <a:lnTo>
                    <a:pt x="82410" y="17449"/>
                  </a:lnTo>
                  <a:lnTo>
                    <a:pt x="93687" y="13906"/>
                  </a:lnTo>
                  <a:lnTo>
                    <a:pt x="115646" y="12763"/>
                  </a:lnTo>
                  <a:lnTo>
                    <a:pt x="129159" y="12763"/>
                  </a:lnTo>
                  <a:lnTo>
                    <a:pt x="129159" y="0"/>
                  </a:lnTo>
                  <a:lnTo>
                    <a:pt x="114808" y="977"/>
                  </a:lnTo>
                  <a:lnTo>
                    <a:pt x="96024" y="1485"/>
                  </a:lnTo>
                  <a:lnTo>
                    <a:pt x="76923" y="1663"/>
                  </a:lnTo>
                  <a:lnTo>
                    <a:pt x="61620" y="1701"/>
                  </a:lnTo>
                  <a:lnTo>
                    <a:pt x="47244" y="1663"/>
                  </a:lnTo>
                  <a:lnTo>
                    <a:pt x="30187" y="1485"/>
                  </a:lnTo>
                  <a:lnTo>
                    <a:pt x="13436" y="977"/>
                  </a:lnTo>
                  <a:lnTo>
                    <a:pt x="0" y="0"/>
                  </a:lnTo>
                  <a:lnTo>
                    <a:pt x="0" y="12763"/>
                  </a:lnTo>
                  <a:lnTo>
                    <a:pt x="10134" y="12763"/>
                  </a:lnTo>
                  <a:lnTo>
                    <a:pt x="28194" y="13665"/>
                  </a:lnTo>
                  <a:lnTo>
                    <a:pt x="37465" y="16802"/>
                  </a:lnTo>
                  <a:lnTo>
                    <a:pt x="40881" y="22821"/>
                  </a:lnTo>
                  <a:lnTo>
                    <a:pt x="41363" y="32346"/>
                  </a:lnTo>
                  <a:lnTo>
                    <a:pt x="41363" y="246849"/>
                  </a:lnTo>
                  <a:lnTo>
                    <a:pt x="40881" y="255879"/>
                  </a:lnTo>
                  <a:lnTo>
                    <a:pt x="37465" y="261645"/>
                  </a:lnTo>
                  <a:lnTo>
                    <a:pt x="28194" y="264693"/>
                  </a:lnTo>
                  <a:lnTo>
                    <a:pt x="10134" y="265582"/>
                  </a:lnTo>
                  <a:lnTo>
                    <a:pt x="0" y="265582"/>
                  </a:lnTo>
                  <a:lnTo>
                    <a:pt x="0" y="278345"/>
                  </a:lnTo>
                  <a:lnTo>
                    <a:pt x="210197" y="278345"/>
                  </a:lnTo>
                  <a:lnTo>
                    <a:pt x="222008" y="172796"/>
                  </a:lnTo>
                  <a:close/>
                </a:path>
                <a:path w="528955" h="287020">
                  <a:moveTo>
                    <a:pt x="528434" y="0"/>
                  </a:moveTo>
                  <a:lnTo>
                    <a:pt x="516407" y="622"/>
                  </a:lnTo>
                  <a:lnTo>
                    <a:pt x="503745" y="1168"/>
                  </a:lnTo>
                  <a:lnTo>
                    <a:pt x="491401" y="1549"/>
                  </a:lnTo>
                  <a:lnTo>
                    <a:pt x="480314" y="1701"/>
                  </a:lnTo>
                  <a:lnTo>
                    <a:pt x="468884" y="1549"/>
                  </a:lnTo>
                  <a:lnTo>
                    <a:pt x="456577" y="1168"/>
                  </a:lnTo>
                  <a:lnTo>
                    <a:pt x="444106" y="622"/>
                  </a:lnTo>
                  <a:lnTo>
                    <a:pt x="432206" y="0"/>
                  </a:lnTo>
                  <a:lnTo>
                    <a:pt x="432206" y="12763"/>
                  </a:lnTo>
                  <a:lnTo>
                    <a:pt x="456603" y="15989"/>
                  </a:lnTo>
                  <a:lnTo>
                    <a:pt x="469138" y="23939"/>
                  </a:lnTo>
                  <a:lnTo>
                    <a:pt x="473748" y="33947"/>
                  </a:lnTo>
                  <a:lnTo>
                    <a:pt x="474408" y="43408"/>
                  </a:lnTo>
                  <a:lnTo>
                    <a:pt x="474408" y="183857"/>
                  </a:lnTo>
                  <a:lnTo>
                    <a:pt x="467614" y="222516"/>
                  </a:lnTo>
                  <a:lnTo>
                    <a:pt x="449821" y="251117"/>
                  </a:lnTo>
                  <a:lnTo>
                    <a:pt x="424903" y="268859"/>
                  </a:lnTo>
                  <a:lnTo>
                    <a:pt x="396748" y="274942"/>
                  </a:lnTo>
                  <a:lnTo>
                    <a:pt x="378142" y="272135"/>
                  </a:lnTo>
                  <a:lnTo>
                    <a:pt x="356120" y="260159"/>
                  </a:lnTo>
                  <a:lnTo>
                    <a:pt x="337756" y="233641"/>
                  </a:lnTo>
                  <a:lnTo>
                    <a:pt x="330060" y="187274"/>
                  </a:lnTo>
                  <a:lnTo>
                    <a:pt x="330060" y="32346"/>
                  </a:lnTo>
                  <a:lnTo>
                    <a:pt x="330682" y="22821"/>
                  </a:lnTo>
                  <a:lnTo>
                    <a:pt x="334391" y="16802"/>
                  </a:lnTo>
                  <a:lnTo>
                    <a:pt x="343954" y="13665"/>
                  </a:lnTo>
                  <a:lnTo>
                    <a:pt x="362140" y="12763"/>
                  </a:lnTo>
                  <a:lnTo>
                    <a:pt x="371424" y="12763"/>
                  </a:lnTo>
                  <a:lnTo>
                    <a:pt x="371424" y="0"/>
                  </a:lnTo>
                  <a:lnTo>
                    <a:pt x="358279" y="977"/>
                  </a:lnTo>
                  <a:lnTo>
                    <a:pt x="342201" y="1485"/>
                  </a:lnTo>
                  <a:lnTo>
                    <a:pt x="325958" y="1676"/>
                  </a:lnTo>
                  <a:lnTo>
                    <a:pt x="312331" y="1701"/>
                  </a:lnTo>
                  <a:lnTo>
                    <a:pt x="298577" y="1676"/>
                  </a:lnTo>
                  <a:lnTo>
                    <a:pt x="282054" y="1485"/>
                  </a:lnTo>
                  <a:lnTo>
                    <a:pt x="265684" y="977"/>
                  </a:lnTo>
                  <a:lnTo>
                    <a:pt x="252399" y="0"/>
                  </a:lnTo>
                  <a:lnTo>
                    <a:pt x="252399" y="12763"/>
                  </a:lnTo>
                  <a:lnTo>
                    <a:pt x="262534" y="12763"/>
                  </a:lnTo>
                  <a:lnTo>
                    <a:pt x="280225" y="13665"/>
                  </a:lnTo>
                  <a:lnTo>
                    <a:pt x="289547" y="16802"/>
                  </a:lnTo>
                  <a:lnTo>
                    <a:pt x="293154" y="22821"/>
                  </a:lnTo>
                  <a:lnTo>
                    <a:pt x="293763" y="32346"/>
                  </a:lnTo>
                  <a:lnTo>
                    <a:pt x="293763" y="185559"/>
                  </a:lnTo>
                  <a:lnTo>
                    <a:pt x="302006" y="225450"/>
                  </a:lnTo>
                  <a:lnTo>
                    <a:pt x="324256" y="257606"/>
                  </a:lnTo>
                  <a:lnTo>
                    <a:pt x="356793" y="279057"/>
                  </a:lnTo>
                  <a:lnTo>
                    <a:pt x="395909" y="286867"/>
                  </a:lnTo>
                  <a:lnTo>
                    <a:pt x="428523" y="280276"/>
                  </a:lnTo>
                  <a:lnTo>
                    <a:pt x="475081" y="235508"/>
                  </a:lnTo>
                  <a:lnTo>
                    <a:pt x="485863" y="197358"/>
                  </a:lnTo>
                  <a:lnTo>
                    <a:pt x="486232" y="174498"/>
                  </a:lnTo>
                  <a:lnTo>
                    <a:pt x="486232" y="44259"/>
                  </a:lnTo>
                  <a:lnTo>
                    <a:pt x="486879" y="33947"/>
                  </a:lnTo>
                  <a:lnTo>
                    <a:pt x="491502" y="23723"/>
                  </a:lnTo>
                  <a:lnTo>
                    <a:pt x="504037" y="15887"/>
                  </a:lnTo>
                  <a:lnTo>
                    <a:pt x="528434" y="12763"/>
                  </a:lnTo>
                  <a:lnTo>
                    <a:pt x="528434" y="0"/>
                  </a:lnTo>
                  <a:close/>
                </a:path>
              </a:pathLst>
            </a:custGeom>
            <a:solidFill>
              <a:srgbClr val="000000"/>
            </a:solidFill>
          </p:spPr>
          <p:txBody>
            <a:bodyPr wrap="square" lIns="0" tIns="0" rIns="0" bIns="0" rtlCol="0"/>
            <a:lstStyle/>
            <a:p>
              <a:endParaRPr/>
            </a:p>
          </p:txBody>
        </p:sp>
      </p:grpSp>
      <p:grpSp>
        <p:nvGrpSpPr>
          <p:cNvPr id="60" name="object 16">
            <a:extLst>
              <a:ext uri="{FF2B5EF4-FFF2-40B4-BE49-F238E27FC236}">
                <a16:creationId xmlns:a16="http://schemas.microsoft.com/office/drawing/2014/main" id="{D8AC574C-3FA8-AA41-A282-5D206356BA73}"/>
              </a:ext>
            </a:extLst>
          </p:cNvPr>
          <p:cNvGrpSpPr/>
          <p:nvPr/>
        </p:nvGrpSpPr>
        <p:grpSpPr>
          <a:xfrm>
            <a:off x="2716075" y="3306419"/>
            <a:ext cx="440055" cy="407034"/>
            <a:chOff x="1500833" y="3017205"/>
            <a:chExt cx="440055" cy="407034"/>
          </a:xfrm>
        </p:grpSpPr>
        <p:sp>
          <p:nvSpPr>
            <p:cNvPr id="61" name="object 17">
              <a:extLst>
                <a:ext uri="{FF2B5EF4-FFF2-40B4-BE49-F238E27FC236}">
                  <a16:creationId xmlns:a16="http://schemas.microsoft.com/office/drawing/2014/main" id="{C27A8B14-4F5C-1E49-8114-8B8C491F0A50}"/>
                </a:ext>
              </a:extLst>
            </p:cNvPr>
            <p:cNvSpPr/>
            <p:nvPr/>
          </p:nvSpPr>
          <p:spPr>
            <a:xfrm>
              <a:off x="1500833" y="3017205"/>
              <a:ext cx="93980" cy="407034"/>
            </a:xfrm>
            <a:custGeom>
              <a:avLst/>
              <a:gdLst/>
              <a:ahLst/>
              <a:cxnLst/>
              <a:rect l="l" t="t" r="r" b="b"/>
              <a:pathLst>
                <a:path w="93980" h="407035">
                  <a:moveTo>
                    <a:pt x="92010" y="406894"/>
                  </a:moveTo>
                  <a:lnTo>
                    <a:pt x="89478" y="406894"/>
                  </a:lnTo>
                  <a:lnTo>
                    <a:pt x="81735" y="401986"/>
                  </a:lnTo>
                  <a:lnTo>
                    <a:pt x="46625" y="363440"/>
                  </a:lnTo>
                  <a:lnTo>
                    <a:pt x="27012" y="330282"/>
                  </a:lnTo>
                  <a:lnTo>
                    <a:pt x="5275" y="261757"/>
                  </a:lnTo>
                  <a:lnTo>
                    <a:pt x="0" y="203447"/>
                  </a:lnTo>
                  <a:lnTo>
                    <a:pt x="1107" y="176021"/>
                  </a:lnTo>
                  <a:lnTo>
                    <a:pt x="12820" y="113188"/>
                  </a:lnTo>
                  <a:lnTo>
                    <a:pt x="45200" y="45607"/>
                  </a:lnTo>
                  <a:lnTo>
                    <a:pt x="81472" y="5200"/>
                  </a:lnTo>
                  <a:lnTo>
                    <a:pt x="89478" y="0"/>
                  </a:lnTo>
                  <a:lnTo>
                    <a:pt x="92010" y="0"/>
                  </a:lnTo>
                  <a:lnTo>
                    <a:pt x="93698" y="1702"/>
                  </a:lnTo>
                  <a:lnTo>
                    <a:pt x="93698" y="5958"/>
                  </a:lnTo>
                  <a:lnTo>
                    <a:pt x="88634" y="11066"/>
                  </a:lnTo>
                  <a:lnTo>
                    <a:pt x="57467" y="52737"/>
                  </a:lnTo>
                  <a:lnTo>
                    <a:pt x="37458" y="99914"/>
                  </a:lnTo>
                  <a:lnTo>
                    <a:pt x="26788" y="150763"/>
                  </a:lnTo>
                  <a:lnTo>
                    <a:pt x="23635" y="203447"/>
                  </a:lnTo>
                  <a:lnTo>
                    <a:pt x="26405" y="252273"/>
                  </a:lnTo>
                  <a:lnTo>
                    <a:pt x="36297" y="302936"/>
                  </a:lnTo>
                  <a:lnTo>
                    <a:pt x="55686" y="351523"/>
                  </a:lnTo>
                  <a:lnTo>
                    <a:pt x="86945" y="394125"/>
                  </a:lnTo>
                  <a:lnTo>
                    <a:pt x="93698" y="400935"/>
                  </a:lnTo>
                  <a:lnTo>
                    <a:pt x="93698" y="406042"/>
                  </a:lnTo>
                  <a:lnTo>
                    <a:pt x="92010" y="406894"/>
                  </a:lnTo>
                  <a:close/>
                </a:path>
              </a:pathLst>
            </a:custGeom>
            <a:solidFill>
              <a:srgbClr val="000000"/>
            </a:solidFill>
          </p:spPr>
          <p:txBody>
            <a:bodyPr wrap="square" lIns="0" tIns="0" rIns="0" bIns="0" rtlCol="0"/>
            <a:lstStyle/>
            <a:p>
              <a:endParaRPr/>
            </a:p>
          </p:txBody>
        </p:sp>
        <p:pic>
          <p:nvPicPr>
            <p:cNvPr id="62" name="object 18">
              <a:extLst>
                <a:ext uri="{FF2B5EF4-FFF2-40B4-BE49-F238E27FC236}">
                  <a16:creationId xmlns:a16="http://schemas.microsoft.com/office/drawing/2014/main" id="{0423E38D-E6F9-A54F-AA05-DF604260BD56}"/>
                </a:ext>
              </a:extLst>
            </p:cNvPr>
            <p:cNvPicPr/>
            <p:nvPr/>
          </p:nvPicPr>
          <p:blipFill>
            <a:blip r:embed="rId4" cstate="print"/>
            <a:stretch>
              <a:fillRect/>
            </a:stretch>
          </p:blipFill>
          <p:spPr>
            <a:xfrm>
              <a:off x="1635894" y="3143190"/>
              <a:ext cx="170515" cy="183868"/>
            </a:xfrm>
            <a:prstGeom prst="rect">
              <a:avLst/>
            </a:prstGeom>
          </p:spPr>
        </p:pic>
        <p:sp>
          <p:nvSpPr>
            <p:cNvPr id="63" name="object 19">
              <a:extLst>
                <a:ext uri="{FF2B5EF4-FFF2-40B4-BE49-F238E27FC236}">
                  <a16:creationId xmlns:a16="http://schemas.microsoft.com/office/drawing/2014/main" id="{229315A9-BC5F-8847-9D09-0B4A0F87296C}"/>
                </a:ext>
              </a:extLst>
            </p:cNvPr>
            <p:cNvSpPr/>
            <p:nvPr/>
          </p:nvSpPr>
          <p:spPr>
            <a:xfrm>
              <a:off x="1846928" y="3017207"/>
              <a:ext cx="93980" cy="407034"/>
            </a:xfrm>
            <a:custGeom>
              <a:avLst/>
              <a:gdLst/>
              <a:ahLst/>
              <a:cxnLst/>
              <a:rect l="l" t="t" r="r" b="b"/>
              <a:pathLst>
                <a:path w="93980" h="407035">
                  <a:moveTo>
                    <a:pt x="3376" y="406894"/>
                  </a:moveTo>
                  <a:lnTo>
                    <a:pt x="1688" y="406894"/>
                  </a:lnTo>
                  <a:lnTo>
                    <a:pt x="0" y="405191"/>
                  </a:lnTo>
                  <a:lnTo>
                    <a:pt x="0" y="400935"/>
                  </a:lnTo>
                  <a:lnTo>
                    <a:pt x="5064" y="395827"/>
                  </a:lnTo>
                  <a:lnTo>
                    <a:pt x="36231" y="354037"/>
                  </a:lnTo>
                  <a:lnTo>
                    <a:pt x="56240" y="306660"/>
                  </a:lnTo>
                  <a:lnTo>
                    <a:pt x="66910" y="255771"/>
                  </a:lnTo>
                  <a:lnTo>
                    <a:pt x="70063" y="203447"/>
                  </a:lnTo>
                  <a:lnTo>
                    <a:pt x="65882" y="143500"/>
                  </a:lnTo>
                  <a:lnTo>
                    <a:pt x="53708" y="91615"/>
                  </a:lnTo>
                  <a:lnTo>
                    <a:pt x="34095" y="48188"/>
                  </a:lnTo>
                  <a:lnTo>
                    <a:pt x="7597" y="13619"/>
                  </a:lnTo>
                  <a:lnTo>
                    <a:pt x="0" y="5958"/>
                  </a:lnTo>
                  <a:lnTo>
                    <a:pt x="0" y="1702"/>
                  </a:lnTo>
                  <a:lnTo>
                    <a:pt x="1688" y="0"/>
                  </a:lnTo>
                  <a:lnTo>
                    <a:pt x="3376" y="0"/>
                  </a:lnTo>
                  <a:lnTo>
                    <a:pt x="47060" y="43453"/>
                  </a:lnTo>
                  <a:lnTo>
                    <a:pt x="66686" y="76611"/>
                  </a:lnTo>
                  <a:lnTo>
                    <a:pt x="88423" y="145456"/>
                  </a:lnTo>
                  <a:lnTo>
                    <a:pt x="93698" y="203447"/>
                  </a:lnTo>
                  <a:lnTo>
                    <a:pt x="92577" y="231006"/>
                  </a:lnTo>
                  <a:lnTo>
                    <a:pt x="80522" y="294423"/>
                  </a:lnTo>
                  <a:lnTo>
                    <a:pt x="48128" y="362004"/>
                  </a:lnTo>
                  <a:lnTo>
                    <a:pt x="11857" y="401826"/>
                  </a:lnTo>
                  <a:lnTo>
                    <a:pt x="3376" y="406894"/>
                  </a:lnTo>
                  <a:close/>
                </a:path>
              </a:pathLst>
            </a:custGeom>
            <a:solidFill>
              <a:srgbClr val="000000"/>
            </a:solidFill>
          </p:spPr>
          <p:txBody>
            <a:bodyPr wrap="square" lIns="0" tIns="0" rIns="0" bIns="0" rtlCol="0"/>
            <a:lstStyle/>
            <a:p>
              <a:endParaRPr/>
            </a:p>
          </p:txBody>
        </p:sp>
      </p:grpSp>
      <p:sp>
        <p:nvSpPr>
          <p:cNvPr id="64" name="object 20">
            <a:extLst>
              <a:ext uri="{FF2B5EF4-FFF2-40B4-BE49-F238E27FC236}">
                <a16:creationId xmlns:a16="http://schemas.microsoft.com/office/drawing/2014/main" id="{E61BDB93-F4A4-1A43-8441-9D8A9319C863}"/>
              </a:ext>
            </a:extLst>
          </p:cNvPr>
          <p:cNvSpPr/>
          <p:nvPr/>
        </p:nvSpPr>
        <p:spPr>
          <a:xfrm>
            <a:off x="3330604" y="3462199"/>
            <a:ext cx="268605" cy="16510"/>
          </a:xfrm>
          <a:custGeom>
            <a:avLst/>
            <a:gdLst/>
            <a:ahLst/>
            <a:cxnLst/>
            <a:rect l="l" t="t" r="r" b="b"/>
            <a:pathLst>
              <a:path w="268605" h="16510">
                <a:moveTo>
                  <a:pt x="268434" y="16173"/>
                </a:moveTo>
                <a:lnTo>
                  <a:pt x="0" y="16173"/>
                </a:lnTo>
                <a:lnTo>
                  <a:pt x="0" y="0"/>
                </a:lnTo>
                <a:lnTo>
                  <a:pt x="268434" y="0"/>
                </a:lnTo>
                <a:lnTo>
                  <a:pt x="268434" y="16173"/>
                </a:lnTo>
                <a:close/>
              </a:path>
            </a:pathLst>
          </a:custGeom>
          <a:solidFill>
            <a:srgbClr val="000000"/>
          </a:solidFill>
        </p:spPr>
        <p:txBody>
          <a:bodyPr wrap="square" lIns="0" tIns="0" rIns="0" bIns="0" rtlCol="0"/>
          <a:lstStyle/>
          <a:p>
            <a:endParaRPr/>
          </a:p>
        </p:txBody>
      </p:sp>
      <p:sp>
        <p:nvSpPr>
          <p:cNvPr id="65" name="object 21">
            <a:extLst>
              <a:ext uri="{FF2B5EF4-FFF2-40B4-BE49-F238E27FC236}">
                <a16:creationId xmlns:a16="http://schemas.microsoft.com/office/drawing/2014/main" id="{D77AEEB0-C22E-7A4B-9465-20A9323B2922}"/>
              </a:ext>
            </a:extLst>
          </p:cNvPr>
          <p:cNvSpPr/>
          <p:nvPr/>
        </p:nvSpPr>
        <p:spPr>
          <a:xfrm>
            <a:off x="3330604" y="3541365"/>
            <a:ext cx="268605" cy="16510"/>
          </a:xfrm>
          <a:custGeom>
            <a:avLst/>
            <a:gdLst/>
            <a:ahLst/>
            <a:cxnLst/>
            <a:rect l="l" t="t" r="r" b="b"/>
            <a:pathLst>
              <a:path w="268605" h="16510">
                <a:moveTo>
                  <a:pt x="268434" y="16173"/>
                </a:moveTo>
                <a:lnTo>
                  <a:pt x="0" y="16173"/>
                </a:lnTo>
                <a:lnTo>
                  <a:pt x="0" y="0"/>
                </a:lnTo>
                <a:lnTo>
                  <a:pt x="268434" y="0"/>
                </a:lnTo>
                <a:lnTo>
                  <a:pt x="268434" y="16173"/>
                </a:lnTo>
                <a:close/>
              </a:path>
            </a:pathLst>
          </a:custGeom>
          <a:solidFill>
            <a:srgbClr val="000000"/>
          </a:solidFill>
        </p:spPr>
        <p:txBody>
          <a:bodyPr wrap="square" lIns="0" tIns="0" rIns="0" bIns="0" rtlCol="0"/>
          <a:lstStyle/>
          <a:p>
            <a:endParaRPr/>
          </a:p>
        </p:txBody>
      </p:sp>
      <p:grpSp>
        <p:nvGrpSpPr>
          <p:cNvPr id="66" name="object 22">
            <a:extLst>
              <a:ext uri="{FF2B5EF4-FFF2-40B4-BE49-F238E27FC236}">
                <a16:creationId xmlns:a16="http://schemas.microsoft.com/office/drawing/2014/main" id="{78597C3F-3419-2648-9F60-AA1A7C1B0ED8}"/>
              </a:ext>
            </a:extLst>
          </p:cNvPr>
          <p:cNvGrpSpPr/>
          <p:nvPr/>
        </p:nvGrpSpPr>
        <p:grpSpPr>
          <a:xfrm>
            <a:off x="3746763" y="3306425"/>
            <a:ext cx="911225" cy="407034"/>
            <a:chOff x="2531521" y="3017211"/>
            <a:chExt cx="911225" cy="407034"/>
          </a:xfrm>
        </p:grpSpPr>
        <p:sp>
          <p:nvSpPr>
            <p:cNvPr id="67" name="object 23">
              <a:extLst>
                <a:ext uri="{FF2B5EF4-FFF2-40B4-BE49-F238E27FC236}">
                  <a16:creationId xmlns:a16="http://schemas.microsoft.com/office/drawing/2014/main" id="{5E3961EF-FB15-6B42-A264-8027CE157FA0}"/>
                </a:ext>
              </a:extLst>
            </p:cNvPr>
            <p:cNvSpPr/>
            <p:nvPr/>
          </p:nvSpPr>
          <p:spPr>
            <a:xfrm>
              <a:off x="2531521" y="3143193"/>
              <a:ext cx="314960" cy="179705"/>
            </a:xfrm>
            <a:custGeom>
              <a:avLst/>
              <a:gdLst/>
              <a:ahLst/>
              <a:cxnLst/>
              <a:rect l="l" t="t" r="r" b="b"/>
              <a:pathLst>
                <a:path w="314960" h="179704">
                  <a:moveTo>
                    <a:pt x="314862" y="179612"/>
                  </a:moveTo>
                  <a:lnTo>
                    <a:pt x="303598" y="178987"/>
                  </a:lnTo>
                  <a:lnTo>
                    <a:pt x="291226" y="178441"/>
                  </a:lnTo>
                  <a:lnTo>
                    <a:pt x="279487" y="178056"/>
                  </a:lnTo>
                  <a:lnTo>
                    <a:pt x="270123" y="177909"/>
                  </a:lnTo>
                  <a:lnTo>
                    <a:pt x="260389" y="178056"/>
                  </a:lnTo>
                  <a:lnTo>
                    <a:pt x="248597" y="178441"/>
                  </a:lnTo>
                  <a:lnTo>
                    <a:pt x="236173" y="178987"/>
                  </a:lnTo>
                  <a:lnTo>
                    <a:pt x="224539" y="179612"/>
                  </a:lnTo>
                  <a:lnTo>
                    <a:pt x="224539" y="166843"/>
                  </a:lnTo>
                  <a:lnTo>
                    <a:pt x="240815" y="166551"/>
                  </a:lnTo>
                  <a:lnTo>
                    <a:pt x="250285" y="164502"/>
                  </a:lnTo>
                  <a:lnTo>
                    <a:pt x="254691" y="158943"/>
                  </a:lnTo>
                  <a:lnTo>
                    <a:pt x="255772" y="148116"/>
                  </a:lnTo>
                  <a:lnTo>
                    <a:pt x="255772" y="53628"/>
                  </a:lnTo>
                  <a:lnTo>
                    <a:pt x="254717" y="36882"/>
                  </a:lnTo>
                  <a:lnTo>
                    <a:pt x="250496" y="22451"/>
                  </a:lnTo>
                  <a:lnTo>
                    <a:pt x="241528" y="12329"/>
                  </a:lnTo>
                  <a:lnTo>
                    <a:pt x="226228" y="8512"/>
                  </a:lnTo>
                  <a:lnTo>
                    <a:pt x="206615" y="12768"/>
                  </a:lnTo>
                  <a:lnTo>
                    <a:pt x="188980" y="25324"/>
                  </a:lnTo>
                  <a:lnTo>
                    <a:pt x="176252" y="45860"/>
                  </a:lnTo>
                  <a:lnTo>
                    <a:pt x="171359" y="74058"/>
                  </a:lnTo>
                  <a:lnTo>
                    <a:pt x="171359" y="148116"/>
                  </a:lnTo>
                  <a:lnTo>
                    <a:pt x="172440" y="158943"/>
                  </a:lnTo>
                  <a:lnTo>
                    <a:pt x="176846" y="164502"/>
                  </a:lnTo>
                  <a:lnTo>
                    <a:pt x="186316" y="166551"/>
                  </a:lnTo>
                  <a:lnTo>
                    <a:pt x="202592" y="166843"/>
                  </a:lnTo>
                  <a:lnTo>
                    <a:pt x="202592" y="179612"/>
                  </a:lnTo>
                  <a:lnTo>
                    <a:pt x="191328" y="178987"/>
                  </a:lnTo>
                  <a:lnTo>
                    <a:pt x="178956" y="178441"/>
                  </a:lnTo>
                  <a:lnTo>
                    <a:pt x="167217" y="178056"/>
                  </a:lnTo>
                  <a:lnTo>
                    <a:pt x="157853" y="177909"/>
                  </a:lnTo>
                  <a:lnTo>
                    <a:pt x="148119" y="178056"/>
                  </a:lnTo>
                  <a:lnTo>
                    <a:pt x="136327" y="178441"/>
                  </a:lnTo>
                  <a:lnTo>
                    <a:pt x="123903" y="178987"/>
                  </a:lnTo>
                  <a:lnTo>
                    <a:pt x="112269" y="179612"/>
                  </a:lnTo>
                  <a:lnTo>
                    <a:pt x="112269" y="166843"/>
                  </a:lnTo>
                  <a:lnTo>
                    <a:pt x="128545" y="166551"/>
                  </a:lnTo>
                  <a:lnTo>
                    <a:pt x="138016" y="164502"/>
                  </a:lnTo>
                  <a:lnTo>
                    <a:pt x="142421" y="158943"/>
                  </a:lnTo>
                  <a:lnTo>
                    <a:pt x="143502" y="148116"/>
                  </a:lnTo>
                  <a:lnTo>
                    <a:pt x="143502" y="53628"/>
                  </a:lnTo>
                  <a:lnTo>
                    <a:pt x="142447" y="36882"/>
                  </a:lnTo>
                  <a:lnTo>
                    <a:pt x="138227" y="22451"/>
                  </a:lnTo>
                  <a:lnTo>
                    <a:pt x="129258" y="12329"/>
                  </a:lnTo>
                  <a:lnTo>
                    <a:pt x="113958" y="8512"/>
                  </a:lnTo>
                  <a:lnTo>
                    <a:pt x="94345" y="12768"/>
                  </a:lnTo>
                  <a:lnTo>
                    <a:pt x="76710" y="25324"/>
                  </a:lnTo>
                  <a:lnTo>
                    <a:pt x="63982" y="45860"/>
                  </a:lnTo>
                  <a:lnTo>
                    <a:pt x="59089" y="74058"/>
                  </a:lnTo>
                  <a:lnTo>
                    <a:pt x="59089" y="148116"/>
                  </a:lnTo>
                  <a:lnTo>
                    <a:pt x="60302" y="158943"/>
                  </a:lnTo>
                  <a:lnTo>
                    <a:pt x="64998" y="164502"/>
                  </a:lnTo>
                  <a:lnTo>
                    <a:pt x="74758" y="166551"/>
                  </a:lnTo>
                  <a:lnTo>
                    <a:pt x="91166" y="166843"/>
                  </a:lnTo>
                  <a:lnTo>
                    <a:pt x="91166" y="179612"/>
                  </a:lnTo>
                  <a:lnTo>
                    <a:pt x="79414" y="178987"/>
                  </a:lnTo>
                  <a:lnTo>
                    <a:pt x="66792" y="178441"/>
                  </a:lnTo>
                  <a:lnTo>
                    <a:pt x="54961" y="178056"/>
                  </a:lnTo>
                  <a:lnTo>
                    <a:pt x="45583" y="177909"/>
                  </a:lnTo>
                  <a:lnTo>
                    <a:pt x="35849" y="178056"/>
                  </a:lnTo>
                  <a:lnTo>
                    <a:pt x="24057" y="178441"/>
                  </a:lnTo>
                  <a:lnTo>
                    <a:pt x="11633" y="178987"/>
                  </a:lnTo>
                  <a:lnTo>
                    <a:pt x="0" y="179612"/>
                  </a:lnTo>
                  <a:lnTo>
                    <a:pt x="0" y="166843"/>
                  </a:lnTo>
                  <a:lnTo>
                    <a:pt x="16275" y="166551"/>
                  </a:lnTo>
                  <a:lnTo>
                    <a:pt x="25746" y="164502"/>
                  </a:lnTo>
                  <a:lnTo>
                    <a:pt x="30151" y="158943"/>
                  </a:lnTo>
                  <a:lnTo>
                    <a:pt x="31232" y="148116"/>
                  </a:lnTo>
                  <a:lnTo>
                    <a:pt x="31232" y="39157"/>
                  </a:lnTo>
                  <a:lnTo>
                    <a:pt x="30270" y="27439"/>
                  </a:lnTo>
                  <a:lnTo>
                    <a:pt x="26062" y="20749"/>
                  </a:lnTo>
                  <a:lnTo>
                    <a:pt x="16632" y="17729"/>
                  </a:lnTo>
                  <a:lnTo>
                    <a:pt x="0" y="17024"/>
                  </a:lnTo>
                  <a:lnTo>
                    <a:pt x="0" y="4256"/>
                  </a:lnTo>
                  <a:lnTo>
                    <a:pt x="56557" y="0"/>
                  </a:lnTo>
                  <a:lnTo>
                    <a:pt x="56557" y="42562"/>
                  </a:lnTo>
                  <a:lnTo>
                    <a:pt x="66752" y="25138"/>
                  </a:lnTo>
                  <a:lnTo>
                    <a:pt x="79876" y="11704"/>
                  </a:lnTo>
                  <a:lnTo>
                    <a:pt x="96323" y="3059"/>
                  </a:lnTo>
                  <a:lnTo>
                    <a:pt x="116490" y="0"/>
                  </a:lnTo>
                  <a:lnTo>
                    <a:pt x="131935" y="1210"/>
                  </a:lnTo>
                  <a:lnTo>
                    <a:pt x="148251" y="6490"/>
                  </a:lnTo>
                  <a:lnTo>
                    <a:pt x="162192" y="18315"/>
                  </a:lnTo>
                  <a:lnTo>
                    <a:pt x="170515" y="39157"/>
                  </a:lnTo>
                  <a:lnTo>
                    <a:pt x="177716" y="26574"/>
                  </a:lnTo>
                  <a:lnTo>
                    <a:pt x="189508" y="13832"/>
                  </a:lnTo>
                  <a:lnTo>
                    <a:pt x="206364" y="3963"/>
                  </a:lnTo>
                  <a:lnTo>
                    <a:pt x="228760" y="0"/>
                  </a:lnTo>
                  <a:lnTo>
                    <a:pt x="244614" y="1303"/>
                  </a:lnTo>
                  <a:lnTo>
                    <a:pt x="278287" y="25377"/>
                  </a:lnTo>
                  <a:lnTo>
                    <a:pt x="283629" y="76611"/>
                  </a:lnTo>
                  <a:lnTo>
                    <a:pt x="283629" y="154926"/>
                  </a:lnTo>
                  <a:lnTo>
                    <a:pt x="286016" y="161815"/>
                  </a:lnTo>
                  <a:lnTo>
                    <a:pt x="291965" y="165353"/>
                  </a:lnTo>
                  <a:lnTo>
                    <a:pt x="301553" y="166657"/>
                  </a:lnTo>
                  <a:lnTo>
                    <a:pt x="314862" y="166843"/>
                  </a:lnTo>
                  <a:lnTo>
                    <a:pt x="314862" y="179612"/>
                  </a:lnTo>
                  <a:close/>
                </a:path>
              </a:pathLst>
            </a:custGeom>
            <a:solidFill>
              <a:srgbClr val="000000"/>
            </a:solidFill>
          </p:spPr>
          <p:txBody>
            <a:bodyPr wrap="square" lIns="0" tIns="0" rIns="0" bIns="0" rtlCol="0"/>
            <a:lstStyle/>
            <a:p>
              <a:endParaRPr/>
            </a:p>
          </p:txBody>
        </p:sp>
        <p:pic>
          <p:nvPicPr>
            <p:cNvPr id="68" name="object 24">
              <a:extLst>
                <a:ext uri="{FF2B5EF4-FFF2-40B4-BE49-F238E27FC236}">
                  <a16:creationId xmlns:a16="http://schemas.microsoft.com/office/drawing/2014/main" id="{5F9242EB-45FE-D044-9B38-E1D29E11AF09}"/>
                </a:ext>
              </a:extLst>
            </p:cNvPr>
            <p:cNvPicPr/>
            <p:nvPr/>
          </p:nvPicPr>
          <p:blipFill>
            <a:blip r:embed="rId5" cstate="print"/>
            <a:stretch>
              <a:fillRect/>
            </a:stretch>
          </p:blipFill>
          <p:spPr>
            <a:xfrm>
              <a:off x="2872551" y="3140640"/>
              <a:ext cx="392522" cy="186422"/>
            </a:xfrm>
            <a:prstGeom prst="rect">
              <a:avLst/>
            </a:prstGeom>
          </p:spPr>
        </p:pic>
        <p:sp>
          <p:nvSpPr>
            <p:cNvPr id="69" name="object 25">
              <a:extLst>
                <a:ext uri="{FF2B5EF4-FFF2-40B4-BE49-F238E27FC236}">
                  <a16:creationId xmlns:a16="http://schemas.microsoft.com/office/drawing/2014/main" id="{1C39B977-2295-7046-A6ED-6264C372CCC3}"/>
                </a:ext>
              </a:extLst>
            </p:cNvPr>
            <p:cNvSpPr/>
            <p:nvPr/>
          </p:nvSpPr>
          <p:spPr>
            <a:xfrm>
              <a:off x="3298839" y="3017211"/>
              <a:ext cx="143510" cy="407034"/>
            </a:xfrm>
            <a:custGeom>
              <a:avLst/>
              <a:gdLst/>
              <a:ahLst/>
              <a:cxnLst/>
              <a:rect l="l" t="t" r="r" b="b"/>
              <a:pathLst>
                <a:path w="143510" h="407035">
                  <a:moveTo>
                    <a:pt x="143502" y="406894"/>
                  </a:moveTo>
                  <a:lnTo>
                    <a:pt x="135905" y="406894"/>
                  </a:lnTo>
                  <a:lnTo>
                    <a:pt x="122294" y="406042"/>
                  </a:lnTo>
                  <a:lnTo>
                    <a:pt x="77660" y="390720"/>
                  </a:lnTo>
                  <a:lnTo>
                    <a:pt x="58548" y="356963"/>
                  </a:lnTo>
                  <a:lnTo>
                    <a:pt x="58245" y="344753"/>
                  </a:lnTo>
                  <a:lnTo>
                    <a:pt x="58245" y="248562"/>
                  </a:lnTo>
                  <a:lnTo>
                    <a:pt x="57401" y="244306"/>
                  </a:lnTo>
                  <a:lnTo>
                    <a:pt x="51505" y="230580"/>
                  </a:lnTo>
                  <a:lnTo>
                    <a:pt x="40623" y="219407"/>
                  </a:lnTo>
                  <a:lnTo>
                    <a:pt x="25469" y="211746"/>
                  </a:lnTo>
                  <a:lnTo>
                    <a:pt x="6753" y="208554"/>
                  </a:lnTo>
                  <a:lnTo>
                    <a:pt x="2532" y="207703"/>
                  </a:lnTo>
                  <a:lnTo>
                    <a:pt x="0" y="207703"/>
                  </a:lnTo>
                  <a:lnTo>
                    <a:pt x="0" y="200893"/>
                  </a:lnTo>
                  <a:lnTo>
                    <a:pt x="1688" y="200042"/>
                  </a:lnTo>
                  <a:lnTo>
                    <a:pt x="4220" y="199190"/>
                  </a:lnTo>
                  <a:lnTo>
                    <a:pt x="11699" y="198871"/>
                  </a:lnTo>
                  <a:lnTo>
                    <a:pt x="20997" y="197275"/>
                  </a:lnTo>
                  <a:lnTo>
                    <a:pt x="56240" y="166098"/>
                  </a:lnTo>
                  <a:lnTo>
                    <a:pt x="58245" y="143860"/>
                  </a:lnTo>
                  <a:lnTo>
                    <a:pt x="58245" y="51074"/>
                  </a:lnTo>
                  <a:lnTo>
                    <a:pt x="65037" y="30525"/>
                  </a:lnTo>
                  <a:lnTo>
                    <a:pt x="82197" y="14364"/>
                  </a:lnTo>
                  <a:lnTo>
                    <a:pt x="106796" y="3790"/>
                  </a:lnTo>
                  <a:lnTo>
                    <a:pt x="135905" y="0"/>
                  </a:lnTo>
                  <a:lnTo>
                    <a:pt x="143502" y="0"/>
                  </a:lnTo>
                  <a:lnTo>
                    <a:pt x="143502" y="6809"/>
                  </a:lnTo>
                  <a:lnTo>
                    <a:pt x="141814" y="8512"/>
                  </a:lnTo>
                  <a:lnTo>
                    <a:pt x="140126" y="9363"/>
                  </a:lnTo>
                  <a:lnTo>
                    <a:pt x="113034" y="15215"/>
                  </a:lnTo>
                  <a:lnTo>
                    <a:pt x="96231" y="26814"/>
                  </a:lnTo>
                  <a:lnTo>
                    <a:pt x="87658" y="40966"/>
                  </a:lnTo>
                  <a:lnTo>
                    <a:pt x="85257" y="54479"/>
                  </a:lnTo>
                  <a:lnTo>
                    <a:pt x="85257" y="152372"/>
                  </a:lnTo>
                  <a:lnTo>
                    <a:pt x="82500" y="168732"/>
                  </a:lnTo>
                  <a:lnTo>
                    <a:pt x="73967" y="183017"/>
                  </a:lnTo>
                  <a:lnTo>
                    <a:pt x="59260" y="194748"/>
                  </a:lnTo>
                  <a:lnTo>
                    <a:pt x="37986" y="203447"/>
                  </a:lnTo>
                  <a:lnTo>
                    <a:pt x="46308" y="206213"/>
                  </a:lnTo>
                  <a:lnTo>
                    <a:pt x="81986" y="236539"/>
                  </a:lnTo>
                  <a:lnTo>
                    <a:pt x="85257" y="257926"/>
                  </a:lnTo>
                  <a:lnTo>
                    <a:pt x="85257" y="359224"/>
                  </a:lnTo>
                  <a:lnTo>
                    <a:pt x="86945" y="362629"/>
                  </a:lnTo>
                  <a:lnTo>
                    <a:pt x="93303" y="376954"/>
                  </a:lnTo>
                  <a:lnTo>
                    <a:pt x="104250" y="387847"/>
                  </a:lnTo>
                  <a:lnTo>
                    <a:pt x="118996" y="395069"/>
                  </a:lnTo>
                  <a:lnTo>
                    <a:pt x="136749" y="398381"/>
                  </a:lnTo>
                  <a:lnTo>
                    <a:pt x="143502" y="398381"/>
                  </a:lnTo>
                  <a:lnTo>
                    <a:pt x="143502" y="406894"/>
                  </a:lnTo>
                  <a:close/>
                </a:path>
              </a:pathLst>
            </a:custGeom>
            <a:solidFill>
              <a:srgbClr val="000000"/>
            </a:solidFill>
          </p:spPr>
          <p:txBody>
            <a:bodyPr wrap="square" lIns="0" tIns="0" rIns="0" bIns="0" rtlCol="0"/>
            <a:lstStyle/>
            <a:p>
              <a:endParaRPr/>
            </a:p>
          </p:txBody>
        </p:sp>
      </p:grpSp>
      <p:sp>
        <p:nvSpPr>
          <p:cNvPr id="70" name="object 26">
            <a:extLst>
              <a:ext uri="{FF2B5EF4-FFF2-40B4-BE49-F238E27FC236}">
                <a16:creationId xmlns:a16="http://schemas.microsoft.com/office/drawing/2014/main" id="{F0300ACB-F7FE-B441-9676-2F356BDA8AFD}"/>
              </a:ext>
            </a:extLst>
          </p:cNvPr>
          <p:cNvSpPr/>
          <p:nvPr/>
        </p:nvSpPr>
        <p:spPr>
          <a:xfrm>
            <a:off x="4703166" y="3340475"/>
            <a:ext cx="170180" cy="280670"/>
          </a:xfrm>
          <a:custGeom>
            <a:avLst/>
            <a:gdLst/>
            <a:ahLst/>
            <a:cxnLst/>
            <a:rect l="l" t="t" r="r" b="b"/>
            <a:pathLst>
              <a:path w="170179" h="280670">
                <a:moveTo>
                  <a:pt x="84413" y="280058"/>
                </a:moveTo>
                <a:lnTo>
                  <a:pt x="32894" y="259589"/>
                </a:lnTo>
                <a:lnTo>
                  <a:pt x="8190" y="215284"/>
                </a:lnTo>
                <a:lnTo>
                  <a:pt x="514" y="165220"/>
                </a:lnTo>
                <a:lnTo>
                  <a:pt x="0" y="141306"/>
                </a:lnTo>
                <a:lnTo>
                  <a:pt x="461" y="117112"/>
                </a:lnTo>
                <a:lnTo>
                  <a:pt x="6766" y="70320"/>
                </a:lnTo>
                <a:lnTo>
                  <a:pt x="29109" y="25138"/>
                </a:lnTo>
                <a:lnTo>
                  <a:pt x="66225" y="2314"/>
                </a:lnTo>
                <a:lnTo>
                  <a:pt x="85257" y="0"/>
                </a:lnTo>
                <a:lnTo>
                  <a:pt x="100452" y="1675"/>
                </a:lnTo>
                <a:lnTo>
                  <a:pt x="118811" y="8299"/>
                </a:lnTo>
                <a:lnTo>
                  <a:pt x="120234" y="9363"/>
                </a:lnTo>
                <a:lnTo>
                  <a:pt x="84413" y="9363"/>
                </a:lnTo>
                <a:lnTo>
                  <a:pt x="73690" y="10653"/>
                </a:lnTo>
                <a:lnTo>
                  <a:pt x="36297" y="61289"/>
                </a:lnTo>
                <a:lnTo>
                  <a:pt x="32984" y="116287"/>
                </a:lnTo>
                <a:lnTo>
                  <a:pt x="33058" y="158583"/>
                </a:lnTo>
                <a:lnTo>
                  <a:pt x="35057" y="201678"/>
                </a:lnTo>
                <a:lnTo>
                  <a:pt x="45833" y="246408"/>
                </a:lnTo>
                <a:lnTo>
                  <a:pt x="84413" y="271546"/>
                </a:lnTo>
                <a:lnTo>
                  <a:pt x="119614" y="271546"/>
                </a:lnTo>
                <a:lnTo>
                  <a:pt x="102127" y="278130"/>
                </a:lnTo>
                <a:lnTo>
                  <a:pt x="84413" y="280058"/>
                </a:lnTo>
                <a:close/>
              </a:path>
              <a:path w="170179" h="280670">
                <a:moveTo>
                  <a:pt x="119614" y="271546"/>
                </a:moveTo>
                <a:lnTo>
                  <a:pt x="84413" y="271546"/>
                </a:lnTo>
                <a:lnTo>
                  <a:pt x="98803" y="268952"/>
                </a:lnTo>
                <a:lnTo>
                  <a:pt x="112797" y="260373"/>
                </a:lnTo>
                <a:lnTo>
                  <a:pt x="131685" y="220471"/>
                </a:lnTo>
                <a:lnTo>
                  <a:pt x="135378" y="179931"/>
                </a:lnTo>
                <a:lnTo>
                  <a:pt x="135839" y="158583"/>
                </a:lnTo>
                <a:lnTo>
                  <a:pt x="135839" y="116287"/>
                </a:lnTo>
                <a:lnTo>
                  <a:pt x="134125" y="75507"/>
                </a:lnTo>
                <a:lnTo>
                  <a:pt x="122993" y="32706"/>
                </a:lnTo>
                <a:lnTo>
                  <a:pt x="84413" y="9363"/>
                </a:lnTo>
                <a:lnTo>
                  <a:pt x="120234" y="9363"/>
                </a:lnTo>
                <a:lnTo>
                  <a:pt x="153632" y="45967"/>
                </a:lnTo>
                <a:lnTo>
                  <a:pt x="167033" y="92679"/>
                </a:lnTo>
                <a:lnTo>
                  <a:pt x="169671" y="141306"/>
                </a:lnTo>
                <a:lnTo>
                  <a:pt x="169196" y="165367"/>
                </a:lnTo>
                <a:lnTo>
                  <a:pt x="162548" y="211573"/>
                </a:lnTo>
                <a:lnTo>
                  <a:pt x="139137" y="256716"/>
                </a:lnTo>
                <a:lnTo>
                  <a:pt x="121027" y="271014"/>
                </a:lnTo>
                <a:lnTo>
                  <a:pt x="119614" y="271546"/>
                </a:lnTo>
                <a:close/>
              </a:path>
            </a:pathLst>
          </a:custGeom>
          <a:solidFill>
            <a:srgbClr val="000000"/>
          </a:solidFill>
        </p:spPr>
        <p:txBody>
          <a:bodyPr wrap="square" lIns="0" tIns="0" rIns="0" bIns="0" rtlCol="0"/>
          <a:lstStyle/>
          <a:p>
            <a:endParaRPr/>
          </a:p>
        </p:txBody>
      </p:sp>
      <p:sp>
        <p:nvSpPr>
          <p:cNvPr id="71" name="object 27">
            <a:extLst>
              <a:ext uri="{FF2B5EF4-FFF2-40B4-BE49-F238E27FC236}">
                <a16:creationId xmlns:a16="http://schemas.microsoft.com/office/drawing/2014/main" id="{01D812D6-6CAA-3244-9963-08A0DE7BD712}"/>
              </a:ext>
            </a:extLst>
          </p:cNvPr>
          <p:cNvSpPr/>
          <p:nvPr/>
        </p:nvSpPr>
        <p:spPr>
          <a:xfrm>
            <a:off x="4923486" y="3568609"/>
            <a:ext cx="47625" cy="121920"/>
          </a:xfrm>
          <a:custGeom>
            <a:avLst/>
            <a:gdLst/>
            <a:ahLst/>
            <a:cxnLst/>
            <a:rect l="l" t="t" r="r" b="b"/>
            <a:pathLst>
              <a:path w="47625" h="121920">
                <a:moveTo>
                  <a:pt x="26168" y="43413"/>
                </a:moveTo>
                <a:lnTo>
                  <a:pt x="21947" y="43413"/>
                </a:lnTo>
                <a:lnTo>
                  <a:pt x="12820" y="41511"/>
                </a:lnTo>
                <a:lnTo>
                  <a:pt x="5908" y="36497"/>
                </a:lnTo>
                <a:lnTo>
                  <a:pt x="1529" y="29407"/>
                </a:lnTo>
                <a:lnTo>
                  <a:pt x="0" y="21281"/>
                </a:lnTo>
                <a:lnTo>
                  <a:pt x="1529" y="13287"/>
                </a:lnTo>
                <a:lnTo>
                  <a:pt x="5908" y="6490"/>
                </a:lnTo>
                <a:lnTo>
                  <a:pt x="12820" y="1768"/>
                </a:lnTo>
                <a:lnTo>
                  <a:pt x="21947" y="0"/>
                </a:lnTo>
                <a:lnTo>
                  <a:pt x="32314" y="2939"/>
                </a:lnTo>
                <a:lnTo>
                  <a:pt x="40307" y="11385"/>
                </a:lnTo>
                <a:lnTo>
                  <a:pt x="45451" y="24779"/>
                </a:lnTo>
                <a:lnTo>
                  <a:pt x="46661" y="36603"/>
                </a:lnTo>
                <a:lnTo>
                  <a:pt x="37141" y="36603"/>
                </a:lnTo>
                <a:lnTo>
                  <a:pt x="37141" y="37454"/>
                </a:lnTo>
                <a:lnTo>
                  <a:pt x="35453" y="38305"/>
                </a:lnTo>
                <a:lnTo>
                  <a:pt x="32077" y="41710"/>
                </a:lnTo>
                <a:lnTo>
                  <a:pt x="26168" y="43413"/>
                </a:lnTo>
                <a:close/>
              </a:path>
              <a:path w="47625" h="121920">
                <a:moveTo>
                  <a:pt x="10973" y="121727"/>
                </a:moveTo>
                <a:lnTo>
                  <a:pt x="8441" y="121727"/>
                </a:lnTo>
                <a:lnTo>
                  <a:pt x="6753" y="120025"/>
                </a:lnTo>
                <a:lnTo>
                  <a:pt x="6753" y="114917"/>
                </a:lnTo>
                <a:lnTo>
                  <a:pt x="10973" y="110661"/>
                </a:lnTo>
                <a:lnTo>
                  <a:pt x="21024" y="98584"/>
                </a:lnTo>
                <a:lnTo>
                  <a:pt x="29966" y="82996"/>
                </a:lnTo>
                <a:lnTo>
                  <a:pt x="36376" y="64215"/>
                </a:lnTo>
                <a:lnTo>
                  <a:pt x="38733" y="43413"/>
                </a:lnTo>
                <a:lnTo>
                  <a:pt x="38830" y="37454"/>
                </a:lnTo>
                <a:lnTo>
                  <a:pt x="37986" y="36603"/>
                </a:lnTo>
                <a:lnTo>
                  <a:pt x="46661" y="36603"/>
                </a:lnTo>
                <a:lnTo>
                  <a:pt x="47271" y="42562"/>
                </a:lnTo>
                <a:lnTo>
                  <a:pt x="42193" y="75042"/>
                </a:lnTo>
                <a:lnTo>
                  <a:pt x="30705" y="100021"/>
                </a:lnTo>
                <a:lnTo>
                  <a:pt x="18425" y="116061"/>
                </a:lnTo>
                <a:lnTo>
                  <a:pt x="10973" y="121727"/>
                </a:lnTo>
                <a:close/>
              </a:path>
            </a:pathLst>
          </a:custGeom>
          <a:solidFill>
            <a:srgbClr val="000000"/>
          </a:solidFill>
        </p:spPr>
        <p:txBody>
          <a:bodyPr wrap="square" lIns="0" tIns="0" rIns="0" bIns="0" rtlCol="0"/>
          <a:lstStyle/>
          <a:p>
            <a:endParaRPr/>
          </a:p>
        </p:txBody>
      </p:sp>
      <p:pic>
        <p:nvPicPr>
          <p:cNvPr id="72" name="object 28">
            <a:extLst>
              <a:ext uri="{FF2B5EF4-FFF2-40B4-BE49-F238E27FC236}">
                <a16:creationId xmlns:a16="http://schemas.microsoft.com/office/drawing/2014/main" id="{3B37B43E-A76D-8243-8A4C-11A759A97777}"/>
              </a:ext>
            </a:extLst>
          </p:cNvPr>
          <p:cNvPicPr/>
          <p:nvPr/>
        </p:nvPicPr>
        <p:blipFill>
          <a:blip r:embed="rId6" cstate="print"/>
          <a:stretch>
            <a:fillRect/>
          </a:stretch>
        </p:blipFill>
        <p:spPr>
          <a:xfrm>
            <a:off x="5085560" y="3432411"/>
            <a:ext cx="171359" cy="183868"/>
          </a:xfrm>
          <a:prstGeom prst="rect">
            <a:avLst/>
          </a:prstGeom>
        </p:spPr>
      </p:pic>
      <p:sp>
        <p:nvSpPr>
          <p:cNvPr id="73" name="object 29">
            <a:extLst>
              <a:ext uri="{FF2B5EF4-FFF2-40B4-BE49-F238E27FC236}">
                <a16:creationId xmlns:a16="http://schemas.microsoft.com/office/drawing/2014/main" id="{B419D562-D178-9644-AD05-E484C746CC45}"/>
              </a:ext>
            </a:extLst>
          </p:cNvPr>
          <p:cNvSpPr/>
          <p:nvPr/>
        </p:nvSpPr>
        <p:spPr>
          <a:xfrm>
            <a:off x="5303347" y="3306428"/>
            <a:ext cx="142875" cy="407034"/>
          </a:xfrm>
          <a:custGeom>
            <a:avLst/>
            <a:gdLst/>
            <a:ahLst/>
            <a:cxnLst/>
            <a:rect l="l" t="t" r="r" b="b"/>
            <a:pathLst>
              <a:path w="142875" h="407035">
                <a:moveTo>
                  <a:pt x="7597" y="406894"/>
                </a:moveTo>
                <a:lnTo>
                  <a:pt x="0" y="406894"/>
                </a:lnTo>
                <a:lnTo>
                  <a:pt x="0" y="400084"/>
                </a:lnTo>
                <a:lnTo>
                  <a:pt x="844" y="398381"/>
                </a:lnTo>
                <a:lnTo>
                  <a:pt x="3376" y="398381"/>
                </a:lnTo>
                <a:lnTo>
                  <a:pt x="30336" y="392170"/>
                </a:lnTo>
                <a:lnTo>
                  <a:pt x="46849" y="380611"/>
                </a:lnTo>
                <a:lnTo>
                  <a:pt x="55132" y="366659"/>
                </a:lnTo>
                <a:lnTo>
                  <a:pt x="57401" y="353265"/>
                </a:lnTo>
                <a:lnTo>
                  <a:pt x="57401" y="255372"/>
                </a:lnTo>
                <a:lnTo>
                  <a:pt x="60289" y="238520"/>
                </a:lnTo>
                <a:lnTo>
                  <a:pt x="69113" y="223983"/>
                </a:lnTo>
                <a:lnTo>
                  <a:pt x="84110" y="212159"/>
                </a:lnTo>
                <a:lnTo>
                  <a:pt x="105516" y="203447"/>
                </a:lnTo>
                <a:lnTo>
                  <a:pt x="96838" y="200813"/>
                </a:lnTo>
                <a:lnTo>
                  <a:pt x="60777" y="170461"/>
                </a:lnTo>
                <a:lnTo>
                  <a:pt x="57401" y="148967"/>
                </a:lnTo>
                <a:lnTo>
                  <a:pt x="57401" y="48520"/>
                </a:lnTo>
                <a:lnTo>
                  <a:pt x="56557" y="44264"/>
                </a:lnTo>
                <a:lnTo>
                  <a:pt x="50067" y="30431"/>
                </a:lnTo>
                <a:lnTo>
                  <a:pt x="38830" y="19791"/>
                </a:lnTo>
                <a:lnTo>
                  <a:pt x="23794" y="12662"/>
                </a:lnTo>
                <a:lnTo>
                  <a:pt x="5908" y="9363"/>
                </a:lnTo>
                <a:lnTo>
                  <a:pt x="1688" y="8512"/>
                </a:lnTo>
                <a:lnTo>
                  <a:pt x="0" y="8512"/>
                </a:lnTo>
                <a:lnTo>
                  <a:pt x="0" y="0"/>
                </a:lnTo>
                <a:lnTo>
                  <a:pt x="7597" y="0"/>
                </a:lnTo>
                <a:lnTo>
                  <a:pt x="20008" y="864"/>
                </a:lnTo>
                <a:lnTo>
                  <a:pt x="64998" y="17024"/>
                </a:lnTo>
                <a:lnTo>
                  <a:pt x="84110" y="50063"/>
                </a:lnTo>
                <a:lnTo>
                  <a:pt x="84413" y="62140"/>
                </a:lnTo>
                <a:lnTo>
                  <a:pt x="84413" y="158331"/>
                </a:lnTo>
                <a:lnTo>
                  <a:pt x="86101" y="163438"/>
                </a:lnTo>
                <a:lnTo>
                  <a:pt x="91997" y="177045"/>
                </a:lnTo>
                <a:lnTo>
                  <a:pt x="102878" y="188018"/>
                </a:lnTo>
                <a:lnTo>
                  <a:pt x="118033" y="195639"/>
                </a:lnTo>
                <a:lnTo>
                  <a:pt x="136749" y="199190"/>
                </a:lnTo>
                <a:lnTo>
                  <a:pt x="140126" y="200042"/>
                </a:lnTo>
                <a:lnTo>
                  <a:pt x="142658" y="200042"/>
                </a:lnTo>
                <a:lnTo>
                  <a:pt x="142658" y="206000"/>
                </a:lnTo>
                <a:lnTo>
                  <a:pt x="140970" y="207703"/>
                </a:lnTo>
                <a:lnTo>
                  <a:pt x="139282" y="208554"/>
                </a:lnTo>
                <a:lnTo>
                  <a:pt x="131328" y="208873"/>
                </a:lnTo>
                <a:lnTo>
                  <a:pt x="121871" y="210469"/>
                </a:lnTo>
                <a:lnTo>
                  <a:pt x="86523" y="241646"/>
                </a:lnTo>
                <a:lnTo>
                  <a:pt x="84413" y="263885"/>
                </a:lnTo>
                <a:lnTo>
                  <a:pt x="84413" y="356670"/>
                </a:lnTo>
                <a:lnTo>
                  <a:pt x="77871" y="377446"/>
                </a:lnTo>
                <a:lnTo>
                  <a:pt x="60566" y="393274"/>
                </a:lnTo>
                <a:lnTo>
                  <a:pt x="35981" y="403356"/>
                </a:lnTo>
                <a:lnTo>
                  <a:pt x="7597" y="406894"/>
                </a:lnTo>
                <a:close/>
              </a:path>
            </a:pathLst>
          </a:custGeom>
          <a:solidFill>
            <a:srgbClr val="000000"/>
          </a:solidFill>
        </p:spPr>
        <p:txBody>
          <a:bodyPr wrap="square" lIns="0" tIns="0" rIns="0" bIns="0" rtlCol="0"/>
          <a:lstStyle/>
          <a:p>
            <a:endParaRPr/>
          </a:p>
        </p:txBody>
      </p:sp>
      <p:grpSp>
        <p:nvGrpSpPr>
          <p:cNvPr id="74" name="object 30">
            <a:extLst>
              <a:ext uri="{FF2B5EF4-FFF2-40B4-BE49-F238E27FC236}">
                <a16:creationId xmlns:a16="http://schemas.microsoft.com/office/drawing/2014/main" id="{77353397-8A3A-AC4D-B93A-CF75FC80F8ED}"/>
              </a:ext>
            </a:extLst>
          </p:cNvPr>
          <p:cNvGrpSpPr/>
          <p:nvPr/>
        </p:nvGrpSpPr>
        <p:grpSpPr>
          <a:xfrm>
            <a:off x="5237621" y="5366351"/>
            <a:ext cx="765810" cy="276225"/>
            <a:chOff x="4022380" y="5077136"/>
            <a:chExt cx="765810" cy="276225"/>
          </a:xfrm>
        </p:grpSpPr>
        <p:pic>
          <p:nvPicPr>
            <p:cNvPr id="75" name="object 31">
              <a:extLst>
                <a:ext uri="{FF2B5EF4-FFF2-40B4-BE49-F238E27FC236}">
                  <a16:creationId xmlns:a16="http://schemas.microsoft.com/office/drawing/2014/main" id="{F0329C40-0D1A-9F43-B7B4-17F9F8B684F0}"/>
                </a:ext>
              </a:extLst>
            </p:cNvPr>
            <p:cNvPicPr/>
            <p:nvPr/>
          </p:nvPicPr>
          <p:blipFill>
            <a:blip r:embed="rId7" cstate="print"/>
            <a:stretch>
              <a:fillRect/>
            </a:stretch>
          </p:blipFill>
          <p:spPr>
            <a:xfrm>
              <a:off x="4022380" y="5108276"/>
              <a:ext cx="121681" cy="245023"/>
            </a:xfrm>
            <a:prstGeom prst="rect">
              <a:avLst/>
            </a:prstGeom>
          </p:spPr>
        </p:pic>
        <p:pic>
          <p:nvPicPr>
            <p:cNvPr id="76" name="object 32">
              <a:extLst>
                <a:ext uri="{FF2B5EF4-FFF2-40B4-BE49-F238E27FC236}">
                  <a16:creationId xmlns:a16="http://schemas.microsoft.com/office/drawing/2014/main" id="{AE5F0803-ADD6-ED48-BB75-61F93E22AE9C}"/>
                </a:ext>
              </a:extLst>
            </p:cNvPr>
            <p:cNvPicPr/>
            <p:nvPr/>
          </p:nvPicPr>
          <p:blipFill>
            <a:blip r:embed="rId8" cstate="print"/>
            <a:stretch>
              <a:fillRect/>
            </a:stretch>
          </p:blipFill>
          <p:spPr>
            <a:xfrm>
              <a:off x="4183261" y="5173834"/>
              <a:ext cx="387911" cy="179465"/>
            </a:xfrm>
            <a:prstGeom prst="rect">
              <a:avLst/>
            </a:prstGeom>
          </p:spPr>
        </p:pic>
        <p:sp>
          <p:nvSpPr>
            <p:cNvPr id="77" name="object 33">
              <a:extLst>
                <a:ext uri="{FF2B5EF4-FFF2-40B4-BE49-F238E27FC236}">
                  <a16:creationId xmlns:a16="http://schemas.microsoft.com/office/drawing/2014/main" id="{66958AB9-5D69-2941-92A0-77E2C1B4693B}"/>
                </a:ext>
              </a:extLst>
            </p:cNvPr>
            <p:cNvSpPr/>
            <p:nvPr/>
          </p:nvSpPr>
          <p:spPr>
            <a:xfrm>
              <a:off x="4591588" y="5077136"/>
              <a:ext cx="196215" cy="272415"/>
            </a:xfrm>
            <a:custGeom>
              <a:avLst/>
              <a:gdLst/>
              <a:ahLst/>
              <a:cxnLst/>
              <a:rect l="l" t="t" r="r" b="b"/>
              <a:pathLst>
                <a:path w="196214" h="272414">
                  <a:moveTo>
                    <a:pt x="195997" y="272065"/>
                  </a:moveTo>
                  <a:lnTo>
                    <a:pt x="185100" y="271463"/>
                  </a:lnTo>
                  <a:lnTo>
                    <a:pt x="173131" y="270938"/>
                  </a:lnTo>
                  <a:lnTo>
                    <a:pt x="161774" y="270567"/>
                  </a:lnTo>
                  <a:lnTo>
                    <a:pt x="152714" y="270426"/>
                  </a:lnTo>
                  <a:lnTo>
                    <a:pt x="143182" y="270567"/>
                  </a:lnTo>
                  <a:lnTo>
                    <a:pt x="131583" y="270938"/>
                  </a:lnTo>
                  <a:lnTo>
                    <a:pt x="119525" y="271463"/>
                  </a:lnTo>
                  <a:lnTo>
                    <a:pt x="108615" y="272065"/>
                  </a:lnTo>
                  <a:lnTo>
                    <a:pt x="108615" y="259773"/>
                  </a:lnTo>
                  <a:lnTo>
                    <a:pt x="124361" y="259504"/>
                  </a:lnTo>
                  <a:lnTo>
                    <a:pt x="133523" y="257622"/>
                  </a:lnTo>
                  <a:lnTo>
                    <a:pt x="137785" y="252513"/>
                  </a:lnTo>
                  <a:lnTo>
                    <a:pt x="138831" y="242564"/>
                  </a:lnTo>
                  <a:lnTo>
                    <a:pt x="138831" y="150783"/>
                  </a:lnTo>
                  <a:lnTo>
                    <a:pt x="137810" y="134662"/>
                  </a:lnTo>
                  <a:lnTo>
                    <a:pt x="133727" y="120770"/>
                  </a:lnTo>
                  <a:lnTo>
                    <a:pt x="125050" y="111026"/>
                  </a:lnTo>
                  <a:lnTo>
                    <a:pt x="110248" y="107351"/>
                  </a:lnTo>
                  <a:lnTo>
                    <a:pt x="91274" y="111448"/>
                  </a:lnTo>
                  <a:lnTo>
                    <a:pt x="74213" y="123535"/>
                  </a:lnTo>
                  <a:lnTo>
                    <a:pt x="61899" y="143305"/>
                  </a:lnTo>
                  <a:lnTo>
                    <a:pt x="57165" y="170450"/>
                  </a:lnTo>
                  <a:lnTo>
                    <a:pt x="57165" y="242564"/>
                  </a:lnTo>
                  <a:lnTo>
                    <a:pt x="58212" y="252513"/>
                  </a:lnTo>
                  <a:lnTo>
                    <a:pt x="62474" y="257622"/>
                  </a:lnTo>
                  <a:lnTo>
                    <a:pt x="71636" y="259504"/>
                  </a:lnTo>
                  <a:lnTo>
                    <a:pt x="87382" y="259773"/>
                  </a:lnTo>
                  <a:lnTo>
                    <a:pt x="87382" y="272065"/>
                  </a:lnTo>
                  <a:lnTo>
                    <a:pt x="76484" y="271463"/>
                  </a:lnTo>
                  <a:lnTo>
                    <a:pt x="64515" y="270938"/>
                  </a:lnTo>
                  <a:lnTo>
                    <a:pt x="53159" y="270567"/>
                  </a:lnTo>
                  <a:lnTo>
                    <a:pt x="44099" y="270426"/>
                  </a:lnTo>
                  <a:lnTo>
                    <a:pt x="34682" y="270567"/>
                  </a:lnTo>
                  <a:lnTo>
                    <a:pt x="23274" y="270938"/>
                  </a:lnTo>
                  <a:lnTo>
                    <a:pt x="11254" y="271463"/>
                  </a:lnTo>
                  <a:lnTo>
                    <a:pt x="0" y="272065"/>
                  </a:lnTo>
                  <a:lnTo>
                    <a:pt x="0" y="259773"/>
                  </a:lnTo>
                  <a:lnTo>
                    <a:pt x="15746" y="259504"/>
                  </a:lnTo>
                  <a:lnTo>
                    <a:pt x="24907" y="257622"/>
                  </a:lnTo>
                  <a:lnTo>
                    <a:pt x="29169" y="252513"/>
                  </a:lnTo>
                  <a:lnTo>
                    <a:pt x="30216" y="242564"/>
                  </a:lnTo>
                  <a:lnTo>
                    <a:pt x="30216" y="38515"/>
                  </a:lnTo>
                  <a:lnTo>
                    <a:pt x="29284" y="27106"/>
                  </a:lnTo>
                  <a:lnTo>
                    <a:pt x="25214" y="20384"/>
                  </a:lnTo>
                  <a:lnTo>
                    <a:pt x="16090" y="17196"/>
                  </a:lnTo>
                  <a:lnTo>
                    <a:pt x="0" y="16389"/>
                  </a:lnTo>
                  <a:lnTo>
                    <a:pt x="0" y="4097"/>
                  </a:lnTo>
                  <a:lnTo>
                    <a:pt x="56349" y="0"/>
                  </a:lnTo>
                  <a:lnTo>
                    <a:pt x="56349" y="136852"/>
                  </a:lnTo>
                  <a:lnTo>
                    <a:pt x="63316" y="124739"/>
                  </a:lnTo>
                  <a:lnTo>
                    <a:pt x="74723" y="112472"/>
                  </a:lnTo>
                  <a:lnTo>
                    <a:pt x="91031" y="102972"/>
                  </a:lnTo>
                  <a:lnTo>
                    <a:pt x="112698" y="99156"/>
                  </a:lnTo>
                  <a:lnTo>
                    <a:pt x="127921" y="100411"/>
                  </a:lnTo>
                  <a:lnTo>
                    <a:pt x="160613" y="123587"/>
                  </a:lnTo>
                  <a:lnTo>
                    <a:pt x="165781" y="172909"/>
                  </a:lnTo>
                  <a:lnTo>
                    <a:pt x="165781" y="248300"/>
                  </a:lnTo>
                  <a:lnTo>
                    <a:pt x="167631" y="254933"/>
                  </a:lnTo>
                  <a:lnTo>
                    <a:pt x="173233" y="258339"/>
                  </a:lnTo>
                  <a:lnTo>
                    <a:pt x="182662" y="259594"/>
                  </a:lnTo>
                  <a:lnTo>
                    <a:pt x="195997" y="259773"/>
                  </a:lnTo>
                  <a:lnTo>
                    <a:pt x="195997" y="272065"/>
                  </a:lnTo>
                  <a:close/>
                </a:path>
              </a:pathLst>
            </a:custGeom>
            <a:solidFill>
              <a:srgbClr val="000000"/>
            </a:solidFill>
          </p:spPr>
          <p:txBody>
            <a:bodyPr wrap="square" lIns="0" tIns="0" rIns="0" bIns="0" rtlCol="0"/>
            <a:lstStyle/>
            <a:p>
              <a:endParaRPr/>
            </a:p>
          </p:txBody>
        </p:sp>
      </p:grpSp>
      <p:grpSp>
        <p:nvGrpSpPr>
          <p:cNvPr id="78" name="object 34">
            <a:extLst>
              <a:ext uri="{FF2B5EF4-FFF2-40B4-BE49-F238E27FC236}">
                <a16:creationId xmlns:a16="http://schemas.microsoft.com/office/drawing/2014/main" id="{7F5493A6-EF7A-954E-AC3B-E25138D93AEC}"/>
              </a:ext>
            </a:extLst>
          </p:cNvPr>
          <p:cNvGrpSpPr/>
          <p:nvPr/>
        </p:nvGrpSpPr>
        <p:grpSpPr>
          <a:xfrm>
            <a:off x="6050193" y="5344225"/>
            <a:ext cx="424815" cy="391795"/>
            <a:chOff x="4834951" y="5055010"/>
            <a:chExt cx="424815" cy="391795"/>
          </a:xfrm>
        </p:grpSpPr>
        <p:sp>
          <p:nvSpPr>
            <p:cNvPr id="79" name="object 35">
              <a:extLst>
                <a:ext uri="{FF2B5EF4-FFF2-40B4-BE49-F238E27FC236}">
                  <a16:creationId xmlns:a16="http://schemas.microsoft.com/office/drawing/2014/main" id="{04ADF928-A8AF-694E-B6BA-AA36407B1313}"/>
                </a:ext>
              </a:extLst>
            </p:cNvPr>
            <p:cNvSpPr/>
            <p:nvPr/>
          </p:nvSpPr>
          <p:spPr>
            <a:xfrm>
              <a:off x="4834951" y="5055010"/>
              <a:ext cx="90170" cy="391795"/>
            </a:xfrm>
            <a:custGeom>
              <a:avLst/>
              <a:gdLst/>
              <a:ahLst/>
              <a:cxnLst/>
              <a:rect l="l" t="t" r="r" b="b"/>
              <a:pathLst>
                <a:path w="90170" h="391795">
                  <a:moveTo>
                    <a:pt x="89015" y="391709"/>
                  </a:moveTo>
                  <a:lnTo>
                    <a:pt x="86565" y="391709"/>
                  </a:lnTo>
                  <a:lnTo>
                    <a:pt x="78603" y="386984"/>
                  </a:lnTo>
                  <a:lnTo>
                    <a:pt x="44303" y="349877"/>
                  </a:lnTo>
                  <a:lnTo>
                    <a:pt x="12402" y="284588"/>
                  </a:lnTo>
                  <a:lnTo>
                    <a:pt x="969" y="221847"/>
                  </a:lnTo>
                  <a:lnTo>
                    <a:pt x="0" y="195854"/>
                  </a:lnTo>
                  <a:lnTo>
                    <a:pt x="957" y="169452"/>
                  </a:lnTo>
                  <a:lnTo>
                    <a:pt x="12058" y="108964"/>
                  </a:lnTo>
                  <a:lnTo>
                    <a:pt x="43269" y="43905"/>
                  </a:lnTo>
                  <a:lnTo>
                    <a:pt x="78360" y="5006"/>
                  </a:lnTo>
                  <a:lnTo>
                    <a:pt x="86565" y="0"/>
                  </a:lnTo>
                  <a:lnTo>
                    <a:pt x="89015" y="0"/>
                  </a:lnTo>
                  <a:lnTo>
                    <a:pt x="89832" y="1638"/>
                  </a:lnTo>
                  <a:lnTo>
                    <a:pt x="89832" y="6555"/>
                  </a:lnTo>
                  <a:lnTo>
                    <a:pt x="84932" y="10653"/>
                  </a:lnTo>
                  <a:lnTo>
                    <a:pt x="54779" y="50769"/>
                  </a:lnTo>
                  <a:lnTo>
                    <a:pt x="35422" y="96185"/>
                  </a:lnTo>
                  <a:lnTo>
                    <a:pt x="25099" y="145136"/>
                  </a:lnTo>
                  <a:lnTo>
                    <a:pt x="22049" y="195854"/>
                  </a:lnTo>
                  <a:lnTo>
                    <a:pt x="24844" y="242859"/>
                  </a:lnTo>
                  <a:lnTo>
                    <a:pt x="34605" y="291630"/>
                  </a:lnTo>
                  <a:lnTo>
                    <a:pt x="53401" y="338404"/>
                  </a:lnTo>
                  <a:lnTo>
                    <a:pt x="83298" y="379416"/>
                  </a:lnTo>
                  <a:lnTo>
                    <a:pt x="89832" y="385972"/>
                  </a:lnTo>
                  <a:lnTo>
                    <a:pt x="89832" y="388431"/>
                  </a:lnTo>
                  <a:lnTo>
                    <a:pt x="89832" y="390889"/>
                  </a:lnTo>
                  <a:lnTo>
                    <a:pt x="89015" y="391709"/>
                  </a:lnTo>
                  <a:close/>
                </a:path>
              </a:pathLst>
            </a:custGeom>
            <a:solidFill>
              <a:srgbClr val="000000"/>
            </a:solidFill>
          </p:spPr>
          <p:txBody>
            <a:bodyPr wrap="square" lIns="0" tIns="0" rIns="0" bIns="0" rtlCol="0"/>
            <a:lstStyle/>
            <a:p>
              <a:endParaRPr/>
            </a:p>
          </p:txBody>
        </p:sp>
        <p:pic>
          <p:nvPicPr>
            <p:cNvPr id="80" name="object 36">
              <a:extLst>
                <a:ext uri="{FF2B5EF4-FFF2-40B4-BE49-F238E27FC236}">
                  <a16:creationId xmlns:a16="http://schemas.microsoft.com/office/drawing/2014/main" id="{21BFAA21-11F5-9F4E-B330-2CC02296E0C9}"/>
                </a:ext>
              </a:extLst>
            </p:cNvPr>
            <p:cNvPicPr/>
            <p:nvPr/>
          </p:nvPicPr>
          <p:blipFill>
            <a:blip r:embed="rId9" cstate="print"/>
            <a:stretch>
              <a:fillRect/>
            </a:stretch>
          </p:blipFill>
          <p:spPr>
            <a:xfrm>
              <a:off x="4964799" y="5176293"/>
              <a:ext cx="164964" cy="177006"/>
            </a:xfrm>
            <a:prstGeom prst="rect">
              <a:avLst/>
            </a:prstGeom>
          </p:spPr>
        </p:pic>
        <p:sp>
          <p:nvSpPr>
            <p:cNvPr id="81" name="object 37">
              <a:extLst>
                <a:ext uri="{FF2B5EF4-FFF2-40B4-BE49-F238E27FC236}">
                  <a16:creationId xmlns:a16="http://schemas.microsoft.com/office/drawing/2014/main" id="{D5CAA3D4-25FB-E143-B30E-BB41989CEF0B}"/>
                </a:ext>
              </a:extLst>
            </p:cNvPr>
            <p:cNvSpPr/>
            <p:nvPr/>
          </p:nvSpPr>
          <p:spPr>
            <a:xfrm>
              <a:off x="5168962" y="5055010"/>
              <a:ext cx="90805" cy="391795"/>
            </a:xfrm>
            <a:custGeom>
              <a:avLst/>
              <a:gdLst/>
              <a:ahLst/>
              <a:cxnLst/>
              <a:rect l="l" t="t" r="r" b="b"/>
              <a:pathLst>
                <a:path w="90804" h="391795">
                  <a:moveTo>
                    <a:pt x="4083" y="391709"/>
                  </a:moveTo>
                  <a:lnTo>
                    <a:pt x="1633" y="391709"/>
                  </a:lnTo>
                  <a:lnTo>
                    <a:pt x="0" y="390070"/>
                  </a:lnTo>
                  <a:lnTo>
                    <a:pt x="0" y="385972"/>
                  </a:lnTo>
                  <a:lnTo>
                    <a:pt x="4899" y="381055"/>
                  </a:lnTo>
                  <a:lnTo>
                    <a:pt x="35052" y="340824"/>
                  </a:lnTo>
                  <a:lnTo>
                    <a:pt x="54409" y="295215"/>
                  </a:lnTo>
                  <a:lnTo>
                    <a:pt x="64732" y="246226"/>
                  </a:lnTo>
                  <a:lnTo>
                    <a:pt x="67782" y="195854"/>
                  </a:lnTo>
                  <a:lnTo>
                    <a:pt x="63737" y="138145"/>
                  </a:lnTo>
                  <a:lnTo>
                    <a:pt x="51959" y="88196"/>
                  </a:lnTo>
                  <a:lnTo>
                    <a:pt x="32985" y="46389"/>
                  </a:lnTo>
                  <a:lnTo>
                    <a:pt x="7349" y="13111"/>
                  </a:lnTo>
                  <a:lnTo>
                    <a:pt x="0" y="6555"/>
                  </a:lnTo>
                  <a:lnTo>
                    <a:pt x="0" y="1638"/>
                  </a:lnTo>
                  <a:lnTo>
                    <a:pt x="1633" y="0"/>
                  </a:lnTo>
                  <a:lnTo>
                    <a:pt x="4083" y="0"/>
                  </a:lnTo>
                  <a:lnTo>
                    <a:pt x="45541" y="41831"/>
                  </a:lnTo>
                  <a:lnTo>
                    <a:pt x="77556" y="107235"/>
                  </a:lnTo>
                  <a:lnTo>
                    <a:pt x="89551" y="170207"/>
                  </a:lnTo>
                  <a:lnTo>
                    <a:pt x="90648" y="195854"/>
                  </a:lnTo>
                  <a:lnTo>
                    <a:pt x="89576" y="222385"/>
                  </a:lnTo>
                  <a:lnTo>
                    <a:pt x="78245" y="283435"/>
                  </a:lnTo>
                  <a:lnTo>
                    <a:pt x="46919" y="348494"/>
                  </a:lnTo>
                  <a:lnTo>
                    <a:pt x="11828" y="386830"/>
                  </a:lnTo>
                  <a:lnTo>
                    <a:pt x="4083" y="391709"/>
                  </a:lnTo>
                  <a:close/>
                </a:path>
              </a:pathLst>
            </a:custGeom>
            <a:solidFill>
              <a:srgbClr val="000000"/>
            </a:solidFill>
          </p:spPr>
          <p:txBody>
            <a:bodyPr wrap="square" lIns="0" tIns="0" rIns="0" bIns="0" rtlCol="0"/>
            <a:lstStyle/>
            <a:p>
              <a:endParaRPr/>
            </a:p>
          </p:txBody>
        </p:sp>
      </p:grpSp>
      <p:sp>
        <p:nvSpPr>
          <p:cNvPr id="82" name="object 38">
            <a:extLst>
              <a:ext uri="{FF2B5EF4-FFF2-40B4-BE49-F238E27FC236}">
                <a16:creationId xmlns:a16="http://schemas.microsoft.com/office/drawing/2014/main" id="{7D422267-BEE1-FB4E-AE3B-BE2D236E61CD}"/>
              </a:ext>
            </a:extLst>
          </p:cNvPr>
          <p:cNvSpPr/>
          <p:nvPr/>
        </p:nvSpPr>
        <p:spPr>
          <a:xfrm>
            <a:off x="6643900" y="5494188"/>
            <a:ext cx="259715" cy="16510"/>
          </a:xfrm>
          <a:custGeom>
            <a:avLst/>
            <a:gdLst/>
            <a:ahLst/>
            <a:cxnLst/>
            <a:rect l="l" t="t" r="r" b="b"/>
            <a:pathLst>
              <a:path w="259714" h="16510">
                <a:moveTo>
                  <a:pt x="259696" y="16389"/>
                </a:moveTo>
                <a:lnTo>
                  <a:pt x="0" y="16389"/>
                </a:lnTo>
                <a:lnTo>
                  <a:pt x="0" y="0"/>
                </a:lnTo>
                <a:lnTo>
                  <a:pt x="259696" y="0"/>
                </a:lnTo>
                <a:lnTo>
                  <a:pt x="259696" y="16389"/>
                </a:lnTo>
                <a:close/>
              </a:path>
            </a:pathLst>
          </a:custGeom>
          <a:solidFill>
            <a:srgbClr val="000000"/>
          </a:solidFill>
        </p:spPr>
        <p:txBody>
          <a:bodyPr wrap="square" lIns="0" tIns="0" rIns="0" bIns="0" rtlCol="0"/>
          <a:lstStyle/>
          <a:p>
            <a:endParaRPr/>
          </a:p>
        </p:txBody>
      </p:sp>
      <p:sp>
        <p:nvSpPr>
          <p:cNvPr id="83" name="object 39">
            <a:extLst>
              <a:ext uri="{FF2B5EF4-FFF2-40B4-BE49-F238E27FC236}">
                <a16:creationId xmlns:a16="http://schemas.microsoft.com/office/drawing/2014/main" id="{3D2EEC9F-C9F2-F64D-A3C6-55D6E93B1390}"/>
              </a:ext>
            </a:extLst>
          </p:cNvPr>
          <p:cNvSpPr/>
          <p:nvPr/>
        </p:nvSpPr>
        <p:spPr>
          <a:xfrm>
            <a:off x="6643900" y="5570400"/>
            <a:ext cx="259715" cy="15875"/>
          </a:xfrm>
          <a:custGeom>
            <a:avLst/>
            <a:gdLst/>
            <a:ahLst/>
            <a:cxnLst/>
            <a:rect l="l" t="t" r="r" b="b"/>
            <a:pathLst>
              <a:path w="259714" h="15875">
                <a:moveTo>
                  <a:pt x="259696" y="15570"/>
                </a:moveTo>
                <a:lnTo>
                  <a:pt x="0" y="15570"/>
                </a:lnTo>
                <a:lnTo>
                  <a:pt x="0" y="0"/>
                </a:lnTo>
                <a:lnTo>
                  <a:pt x="259696" y="0"/>
                </a:lnTo>
                <a:lnTo>
                  <a:pt x="259696" y="15570"/>
                </a:lnTo>
                <a:close/>
              </a:path>
            </a:pathLst>
          </a:custGeom>
          <a:solidFill>
            <a:srgbClr val="000000"/>
          </a:solidFill>
        </p:spPr>
        <p:txBody>
          <a:bodyPr wrap="square" lIns="0" tIns="0" rIns="0" bIns="0" rtlCol="0"/>
          <a:lstStyle/>
          <a:p>
            <a:endParaRPr/>
          </a:p>
        </p:txBody>
      </p:sp>
      <p:sp>
        <p:nvSpPr>
          <p:cNvPr id="84" name="object 40">
            <a:extLst>
              <a:ext uri="{FF2B5EF4-FFF2-40B4-BE49-F238E27FC236}">
                <a16:creationId xmlns:a16="http://schemas.microsoft.com/office/drawing/2014/main" id="{4550B38E-AAC2-7145-B262-C956339C66FA}"/>
              </a:ext>
            </a:extLst>
          </p:cNvPr>
          <p:cNvSpPr/>
          <p:nvPr/>
        </p:nvSpPr>
        <p:spPr>
          <a:xfrm>
            <a:off x="8171045" y="5112314"/>
            <a:ext cx="156210" cy="260985"/>
          </a:xfrm>
          <a:custGeom>
            <a:avLst/>
            <a:gdLst/>
            <a:ahLst/>
            <a:cxnLst/>
            <a:rect l="l" t="t" r="r" b="b"/>
            <a:pathLst>
              <a:path w="156209" h="260985">
                <a:moveTo>
                  <a:pt x="144548" y="260593"/>
                </a:moveTo>
                <a:lnTo>
                  <a:pt x="0" y="260593"/>
                </a:lnTo>
                <a:lnTo>
                  <a:pt x="0" y="250759"/>
                </a:lnTo>
                <a:lnTo>
                  <a:pt x="4083" y="246661"/>
                </a:lnTo>
                <a:lnTo>
                  <a:pt x="79215" y="162256"/>
                </a:lnTo>
                <a:lnTo>
                  <a:pt x="94553" y="143164"/>
                </a:lnTo>
                <a:lnTo>
                  <a:pt x="107594" y="121999"/>
                </a:lnTo>
                <a:lnTo>
                  <a:pt x="116654" y="99450"/>
                </a:lnTo>
                <a:lnTo>
                  <a:pt x="120048" y="76211"/>
                </a:lnTo>
                <a:lnTo>
                  <a:pt x="116934" y="52740"/>
                </a:lnTo>
                <a:lnTo>
                  <a:pt x="107390" y="32266"/>
                </a:lnTo>
                <a:lnTo>
                  <a:pt x="91108" y="17785"/>
                </a:lnTo>
                <a:lnTo>
                  <a:pt x="67782" y="12292"/>
                </a:lnTo>
                <a:lnTo>
                  <a:pt x="51232" y="14878"/>
                </a:lnTo>
                <a:lnTo>
                  <a:pt x="36443" y="22535"/>
                </a:lnTo>
                <a:lnTo>
                  <a:pt x="24257" y="35109"/>
                </a:lnTo>
                <a:lnTo>
                  <a:pt x="15516" y="52446"/>
                </a:lnTo>
                <a:lnTo>
                  <a:pt x="16333" y="51626"/>
                </a:lnTo>
                <a:lnTo>
                  <a:pt x="20416" y="51626"/>
                </a:lnTo>
                <a:lnTo>
                  <a:pt x="33074" y="88503"/>
                </a:lnTo>
                <a:lnTo>
                  <a:pt x="0" y="70474"/>
                </a:lnTo>
                <a:lnTo>
                  <a:pt x="5155" y="44943"/>
                </a:lnTo>
                <a:lnTo>
                  <a:pt x="19803" y="22330"/>
                </a:lnTo>
                <a:lnTo>
                  <a:pt x="42721" y="6171"/>
                </a:lnTo>
                <a:lnTo>
                  <a:pt x="72682" y="0"/>
                </a:lnTo>
                <a:lnTo>
                  <a:pt x="106024" y="5569"/>
                </a:lnTo>
                <a:lnTo>
                  <a:pt x="132400" y="21203"/>
                </a:lnTo>
                <a:lnTo>
                  <a:pt x="149741" y="45288"/>
                </a:lnTo>
                <a:lnTo>
                  <a:pt x="155981" y="76211"/>
                </a:lnTo>
                <a:lnTo>
                  <a:pt x="151323" y="102997"/>
                </a:lnTo>
                <a:lnTo>
                  <a:pt x="136483" y="127633"/>
                </a:lnTo>
                <a:lnTo>
                  <a:pt x="110159" y="155034"/>
                </a:lnTo>
                <a:lnTo>
                  <a:pt x="71049" y="190118"/>
                </a:lnTo>
                <a:lnTo>
                  <a:pt x="30216" y="231091"/>
                </a:lnTo>
                <a:lnTo>
                  <a:pt x="100448" y="231091"/>
                </a:lnTo>
                <a:lnTo>
                  <a:pt x="109291" y="231040"/>
                </a:lnTo>
                <a:lnTo>
                  <a:pt x="144318" y="202115"/>
                </a:lnTo>
                <a:lnTo>
                  <a:pt x="146181" y="192576"/>
                </a:lnTo>
                <a:lnTo>
                  <a:pt x="155981" y="192576"/>
                </a:lnTo>
                <a:lnTo>
                  <a:pt x="144548" y="260593"/>
                </a:lnTo>
                <a:close/>
              </a:path>
            </a:pathLst>
          </a:custGeom>
          <a:solidFill>
            <a:srgbClr val="000000"/>
          </a:solidFill>
        </p:spPr>
        <p:txBody>
          <a:bodyPr wrap="square" lIns="0" tIns="0" rIns="0" bIns="0" rtlCol="0"/>
          <a:lstStyle/>
          <a:p>
            <a:endParaRPr/>
          </a:p>
        </p:txBody>
      </p:sp>
      <p:sp>
        <p:nvSpPr>
          <p:cNvPr id="85" name="object 41">
            <a:extLst>
              <a:ext uri="{FF2B5EF4-FFF2-40B4-BE49-F238E27FC236}">
                <a16:creationId xmlns:a16="http://schemas.microsoft.com/office/drawing/2014/main" id="{3CE21B77-84A3-D146-9FD4-046B5F569FBC}"/>
              </a:ext>
            </a:extLst>
          </p:cNvPr>
          <p:cNvSpPr/>
          <p:nvPr/>
        </p:nvSpPr>
        <p:spPr>
          <a:xfrm>
            <a:off x="7081627" y="5540079"/>
            <a:ext cx="2336165" cy="0"/>
          </a:xfrm>
          <a:custGeom>
            <a:avLst/>
            <a:gdLst/>
            <a:ahLst/>
            <a:cxnLst/>
            <a:rect l="l" t="t" r="r" b="b"/>
            <a:pathLst>
              <a:path w="2336165">
                <a:moveTo>
                  <a:pt x="0" y="0"/>
                </a:moveTo>
                <a:lnTo>
                  <a:pt x="0" y="0"/>
                </a:lnTo>
                <a:lnTo>
                  <a:pt x="2335635" y="0"/>
                </a:lnTo>
              </a:path>
            </a:pathLst>
          </a:custGeom>
          <a:ln w="15570">
            <a:solidFill>
              <a:srgbClr val="000000"/>
            </a:solidFill>
          </a:ln>
        </p:spPr>
        <p:txBody>
          <a:bodyPr wrap="square" lIns="0" tIns="0" rIns="0" bIns="0" rtlCol="0"/>
          <a:lstStyle/>
          <a:p>
            <a:endParaRPr/>
          </a:p>
        </p:txBody>
      </p:sp>
      <p:sp>
        <p:nvSpPr>
          <p:cNvPr id="86" name="object 42">
            <a:extLst>
              <a:ext uri="{FF2B5EF4-FFF2-40B4-BE49-F238E27FC236}">
                <a16:creationId xmlns:a16="http://schemas.microsoft.com/office/drawing/2014/main" id="{1C7CA387-317F-484B-B4D4-F42DB23258FA}"/>
              </a:ext>
            </a:extLst>
          </p:cNvPr>
          <p:cNvSpPr/>
          <p:nvPr/>
        </p:nvSpPr>
        <p:spPr>
          <a:xfrm>
            <a:off x="7115926" y="5646612"/>
            <a:ext cx="129539" cy="260985"/>
          </a:xfrm>
          <a:custGeom>
            <a:avLst/>
            <a:gdLst/>
            <a:ahLst/>
            <a:cxnLst/>
            <a:rect l="l" t="t" r="r" b="b"/>
            <a:pathLst>
              <a:path w="129539" h="260985">
                <a:moveTo>
                  <a:pt x="0" y="36876"/>
                </a:moveTo>
                <a:lnTo>
                  <a:pt x="0" y="24584"/>
                </a:lnTo>
                <a:lnTo>
                  <a:pt x="12824" y="24200"/>
                </a:lnTo>
                <a:lnTo>
                  <a:pt x="30930" y="21511"/>
                </a:lnTo>
                <a:lnTo>
                  <a:pt x="51334" y="14212"/>
                </a:lnTo>
                <a:lnTo>
                  <a:pt x="71049" y="0"/>
                </a:lnTo>
                <a:lnTo>
                  <a:pt x="80032" y="0"/>
                </a:lnTo>
                <a:lnTo>
                  <a:pt x="80032" y="27042"/>
                </a:lnTo>
                <a:lnTo>
                  <a:pt x="51449" y="27042"/>
                </a:lnTo>
                <a:lnTo>
                  <a:pt x="35945" y="32727"/>
                </a:lnTo>
                <a:lnTo>
                  <a:pt x="21130" y="35647"/>
                </a:lnTo>
                <a:lnTo>
                  <a:pt x="8613" y="36722"/>
                </a:lnTo>
                <a:lnTo>
                  <a:pt x="0" y="36876"/>
                </a:lnTo>
                <a:close/>
              </a:path>
              <a:path w="129539" h="260985">
                <a:moveTo>
                  <a:pt x="116781" y="248300"/>
                </a:moveTo>
                <a:lnTo>
                  <a:pt x="14699" y="248300"/>
                </a:lnTo>
                <a:lnTo>
                  <a:pt x="35256" y="247315"/>
                </a:lnTo>
                <a:lnTo>
                  <a:pt x="46243" y="244101"/>
                </a:lnTo>
                <a:lnTo>
                  <a:pt x="50645" y="238275"/>
                </a:lnTo>
                <a:lnTo>
                  <a:pt x="51449" y="229453"/>
                </a:lnTo>
                <a:lnTo>
                  <a:pt x="51449" y="27042"/>
                </a:lnTo>
                <a:lnTo>
                  <a:pt x="80032" y="27042"/>
                </a:lnTo>
                <a:lnTo>
                  <a:pt x="80032" y="229453"/>
                </a:lnTo>
                <a:lnTo>
                  <a:pt x="80721" y="238620"/>
                </a:lnTo>
                <a:lnTo>
                  <a:pt x="84932" y="244408"/>
                </a:lnTo>
                <a:lnTo>
                  <a:pt x="95880" y="247430"/>
                </a:lnTo>
                <a:lnTo>
                  <a:pt x="116781" y="248300"/>
                </a:lnTo>
                <a:close/>
              </a:path>
              <a:path w="129539" h="260985">
                <a:moveTo>
                  <a:pt x="2449" y="260593"/>
                </a:moveTo>
                <a:lnTo>
                  <a:pt x="2449" y="248300"/>
                </a:lnTo>
                <a:lnTo>
                  <a:pt x="129031" y="248300"/>
                </a:lnTo>
                <a:lnTo>
                  <a:pt x="129031" y="258954"/>
                </a:lnTo>
                <a:lnTo>
                  <a:pt x="65332" y="258954"/>
                </a:lnTo>
                <a:lnTo>
                  <a:pt x="33278" y="259158"/>
                </a:lnTo>
                <a:lnTo>
                  <a:pt x="15950" y="259645"/>
                </a:lnTo>
                <a:lnTo>
                  <a:pt x="2449" y="260593"/>
                </a:lnTo>
                <a:close/>
              </a:path>
              <a:path w="129539" h="260985">
                <a:moveTo>
                  <a:pt x="129031" y="260593"/>
                </a:moveTo>
                <a:lnTo>
                  <a:pt x="115403" y="259645"/>
                </a:lnTo>
                <a:lnTo>
                  <a:pt x="97794" y="259158"/>
                </a:lnTo>
                <a:lnTo>
                  <a:pt x="65332" y="258954"/>
                </a:lnTo>
                <a:lnTo>
                  <a:pt x="129031" y="258954"/>
                </a:lnTo>
                <a:lnTo>
                  <a:pt x="129031" y="260593"/>
                </a:lnTo>
                <a:close/>
              </a:path>
            </a:pathLst>
          </a:custGeom>
          <a:solidFill>
            <a:srgbClr val="000000"/>
          </a:solidFill>
        </p:spPr>
        <p:txBody>
          <a:bodyPr wrap="square" lIns="0" tIns="0" rIns="0" bIns="0" rtlCol="0"/>
          <a:lstStyle/>
          <a:p>
            <a:endParaRPr/>
          </a:p>
        </p:txBody>
      </p:sp>
      <p:sp>
        <p:nvSpPr>
          <p:cNvPr id="87" name="object 43">
            <a:extLst>
              <a:ext uri="{FF2B5EF4-FFF2-40B4-BE49-F238E27FC236}">
                <a16:creationId xmlns:a16="http://schemas.microsoft.com/office/drawing/2014/main" id="{6778DC11-6BF5-6943-94CE-04B41EEC807E}"/>
              </a:ext>
            </a:extLst>
          </p:cNvPr>
          <p:cNvSpPr/>
          <p:nvPr/>
        </p:nvSpPr>
        <p:spPr>
          <a:xfrm>
            <a:off x="7385410" y="5678396"/>
            <a:ext cx="259079" cy="262255"/>
          </a:xfrm>
          <a:custGeom>
            <a:avLst/>
            <a:gdLst/>
            <a:ahLst/>
            <a:cxnLst/>
            <a:rect l="l" t="t" r="r" b="b"/>
            <a:pathLst>
              <a:path w="259079" h="262254">
                <a:moveTo>
                  <a:pt x="258889" y="123405"/>
                </a:moveTo>
                <a:lnTo>
                  <a:pt x="137198" y="123405"/>
                </a:lnTo>
                <a:lnTo>
                  <a:pt x="137198" y="0"/>
                </a:lnTo>
                <a:lnTo>
                  <a:pt x="121691" y="0"/>
                </a:lnTo>
                <a:lnTo>
                  <a:pt x="121691" y="123405"/>
                </a:lnTo>
                <a:lnTo>
                  <a:pt x="0" y="123405"/>
                </a:lnTo>
                <a:lnTo>
                  <a:pt x="0" y="138671"/>
                </a:lnTo>
                <a:lnTo>
                  <a:pt x="121691" y="138671"/>
                </a:lnTo>
                <a:lnTo>
                  <a:pt x="121691" y="262077"/>
                </a:lnTo>
                <a:lnTo>
                  <a:pt x="137198" y="262077"/>
                </a:lnTo>
                <a:lnTo>
                  <a:pt x="137198" y="138671"/>
                </a:lnTo>
                <a:lnTo>
                  <a:pt x="258889" y="138671"/>
                </a:lnTo>
                <a:lnTo>
                  <a:pt x="258889" y="123405"/>
                </a:lnTo>
                <a:close/>
              </a:path>
            </a:pathLst>
          </a:custGeom>
          <a:solidFill>
            <a:srgbClr val="000000"/>
          </a:solidFill>
        </p:spPr>
        <p:txBody>
          <a:bodyPr wrap="square" lIns="0" tIns="0" rIns="0" bIns="0" rtlCol="0"/>
          <a:lstStyle/>
          <a:p>
            <a:endParaRPr/>
          </a:p>
        </p:txBody>
      </p:sp>
      <p:sp>
        <p:nvSpPr>
          <p:cNvPr id="88" name="object 44">
            <a:extLst>
              <a:ext uri="{FF2B5EF4-FFF2-40B4-BE49-F238E27FC236}">
                <a16:creationId xmlns:a16="http://schemas.microsoft.com/office/drawing/2014/main" id="{D4F44D18-66F1-7446-852A-9D7A59C47E5D}"/>
              </a:ext>
            </a:extLst>
          </p:cNvPr>
          <p:cNvSpPr/>
          <p:nvPr/>
        </p:nvSpPr>
        <p:spPr>
          <a:xfrm>
            <a:off x="7764338" y="5731838"/>
            <a:ext cx="572770" cy="252095"/>
          </a:xfrm>
          <a:custGeom>
            <a:avLst/>
            <a:gdLst/>
            <a:ahLst/>
            <a:cxnLst/>
            <a:rect l="l" t="t" r="r" b="b"/>
            <a:pathLst>
              <a:path w="572770" h="252095">
                <a:moveTo>
                  <a:pt x="151079" y="76212"/>
                </a:moveTo>
                <a:lnTo>
                  <a:pt x="147129" y="48056"/>
                </a:lnTo>
                <a:lnTo>
                  <a:pt x="134747" y="23672"/>
                </a:lnTo>
                <a:lnTo>
                  <a:pt x="125768" y="16522"/>
                </a:lnTo>
                <a:lnTo>
                  <a:pt x="125768" y="76212"/>
                </a:lnTo>
                <a:lnTo>
                  <a:pt x="33489" y="76212"/>
                </a:lnTo>
                <a:lnTo>
                  <a:pt x="39865" y="41046"/>
                </a:lnTo>
                <a:lnTo>
                  <a:pt x="53289" y="20396"/>
                </a:lnTo>
                <a:lnTo>
                  <a:pt x="68859" y="10642"/>
                </a:lnTo>
                <a:lnTo>
                  <a:pt x="81673" y="8204"/>
                </a:lnTo>
                <a:lnTo>
                  <a:pt x="105448" y="16751"/>
                </a:lnTo>
                <a:lnTo>
                  <a:pt x="118719" y="36677"/>
                </a:lnTo>
                <a:lnTo>
                  <a:pt x="124510" y="59372"/>
                </a:lnTo>
                <a:lnTo>
                  <a:pt x="125768" y="76212"/>
                </a:lnTo>
                <a:lnTo>
                  <a:pt x="125768" y="16522"/>
                </a:lnTo>
                <a:lnTo>
                  <a:pt x="115328" y="8204"/>
                </a:lnTo>
                <a:lnTo>
                  <a:pt x="113182" y="6502"/>
                </a:lnTo>
                <a:lnTo>
                  <a:pt x="81673" y="0"/>
                </a:lnTo>
                <a:lnTo>
                  <a:pt x="49618" y="7048"/>
                </a:lnTo>
                <a:lnTo>
                  <a:pt x="23685" y="26225"/>
                </a:lnTo>
                <a:lnTo>
                  <a:pt x="6337" y="54622"/>
                </a:lnTo>
                <a:lnTo>
                  <a:pt x="0" y="89331"/>
                </a:lnTo>
                <a:lnTo>
                  <a:pt x="7213" y="125539"/>
                </a:lnTo>
                <a:lnTo>
                  <a:pt x="26441" y="154063"/>
                </a:lnTo>
                <a:lnTo>
                  <a:pt x="54089" y="172758"/>
                </a:lnTo>
                <a:lnTo>
                  <a:pt x="86575" y="179476"/>
                </a:lnTo>
                <a:lnTo>
                  <a:pt x="116636" y="172567"/>
                </a:lnTo>
                <a:lnTo>
                  <a:pt x="120345" y="169633"/>
                </a:lnTo>
                <a:lnTo>
                  <a:pt x="136588" y="156832"/>
                </a:lnTo>
                <a:lnTo>
                  <a:pt x="147662" y="139712"/>
                </a:lnTo>
                <a:lnTo>
                  <a:pt x="151079" y="128663"/>
                </a:lnTo>
                <a:lnTo>
                  <a:pt x="151079" y="124561"/>
                </a:lnTo>
                <a:lnTo>
                  <a:pt x="148640" y="123748"/>
                </a:lnTo>
                <a:lnTo>
                  <a:pt x="142913" y="123748"/>
                </a:lnTo>
                <a:lnTo>
                  <a:pt x="142100" y="126199"/>
                </a:lnTo>
                <a:lnTo>
                  <a:pt x="141287" y="129476"/>
                </a:lnTo>
                <a:lnTo>
                  <a:pt x="127711" y="152692"/>
                </a:lnTo>
                <a:lnTo>
                  <a:pt x="111074" y="164617"/>
                </a:lnTo>
                <a:lnTo>
                  <a:pt x="96266" y="169011"/>
                </a:lnTo>
                <a:lnTo>
                  <a:pt x="88201" y="169633"/>
                </a:lnTo>
                <a:lnTo>
                  <a:pt x="74650" y="167614"/>
                </a:lnTo>
                <a:lnTo>
                  <a:pt x="44107" y="143408"/>
                </a:lnTo>
                <a:lnTo>
                  <a:pt x="32854" y="97205"/>
                </a:lnTo>
                <a:lnTo>
                  <a:pt x="32664" y="84416"/>
                </a:lnTo>
                <a:lnTo>
                  <a:pt x="151079" y="84416"/>
                </a:lnTo>
                <a:lnTo>
                  <a:pt x="151079" y="76212"/>
                </a:lnTo>
                <a:close/>
              </a:path>
              <a:path w="572770" h="252095">
                <a:moveTo>
                  <a:pt x="364236" y="163080"/>
                </a:moveTo>
                <a:lnTo>
                  <a:pt x="327482" y="150787"/>
                </a:lnTo>
                <a:lnTo>
                  <a:pt x="275221" y="83591"/>
                </a:lnTo>
                <a:lnTo>
                  <a:pt x="284264" y="71488"/>
                </a:lnTo>
                <a:lnTo>
                  <a:pt x="310337" y="39344"/>
                </a:lnTo>
                <a:lnTo>
                  <a:pt x="343750" y="19977"/>
                </a:lnTo>
                <a:lnTo>
                  <a:pt x="356882" y="18859"/>
                </a:lnTo>
                <a:lnTo>
                  <a:pt x="356882" y="6565"/>
                </a:lnTo>
                <a:lnTo>
                  <a:pt x="349262" y="7035"/>
                </a:lnTo>
                <a:lnTo>
                  <a:pt x="341261" y="7277"/>
                </a:lnTo>
                <a:lnTo>
                  <a:pt x="333108" y="7366"/>
                </a:lnTo>
                <a:lnTo>
                  <a:pt x="325031" y="7378"/>
                </a:lnTo>
                <a:lnTo>
                  <a:pt x="315023" y="7251"/>
                </a:lnTo>
                <a:lnTo>
                  <a:pt x="303796" y="6972"/>
                </a:lnTo>
                <a:lnTo>
                  <a:pt x="293801" y="6692"/>
                </a:lnTo>
                <a:lnTo>
                  <a:pt x="287464" y="6565"/>
                </a:lnTo>
                <a:lnTo>
                  <a:pt x="287464" y="18859"/>
                </a:lnTo>
                <a:lnTo>
                  <a:pt x="295630" y="19672"/>
                </a:lnTo>
                <a:lnTo>
                  <a:pt x="298894" y="24587"/>
                </a:lnTo>
                <a:lnTo>
                  <a:pt x="298894" y="36880"/>
                </a:lnTo>
                <a:lnTo>
                  <a:pt x="294817" y="41795"/>
                </a:lnTo>
                <a:lnTo>
                  <a:pt x="293179" y="44259"/>
                </a:lnTo>
                <a:lnTo>
                  <a:pt x="268681" y="74574"/>
                </a:lnTo>
                <a:lnTo>
                  <a:pt x="238467" y="35242"/>
                </a:lnTo>
                <a:lnTo>
                  <a:pt x="235204" y="31140"/>
                </a:lnTo>
                <a:lnTo>
                  <a:pt x="235204" y="22136"/>
                </a:lnTo>
                <a:lnTo>
                  <a:pt x="240919" y="18859"/>
                </a:lnTo>
                <a:lnTo>
                  <a:pt x="248272" y="18859"/>
                </a:lnTo>
                <a:lnTo>
                  <a:pt x="248272" y="6565"/>
                </a:lnTo>
                <a:lnTo>
                  <a:pt x="238544" y="6692"/>
                </a:lnTo>
                <a:lnTo>
                  <a:pt x="214503" y="7251"/>
                </a:lnTo>
                <a:lnTo>
                  <a:pt x="206616" y="7378"/>
                </a:lnTo>
                <a:lnTo>
                  <a:pt x="198793" y="7366"/>
                </a:lnTo>
                <a:lnTo>
                  <a:pt x="188747" y="7277"/>
                </a:lnTo>
                <a:lnTo>
                  <a:pt x="178257" y="7035"/>
                </a:lnTo>
                <a:lnTo>
                  <a:pt x="169049" y="6565"/>
                </a:lnTo>
                <a:lnTo>
                  <a:pt x="169049" y="18859"/>
                </a:lnTo>
                <a:lnTo>
                  <a:pt x="215595" y="42621"/>
                </a:lnTo>
                <a:lnTo>
                  <a:pt x="253987" y="92608"/>
                </a:lnTo>
                <a:lnTo>
                  <a:pt x="217233" y="139319"/>
                </a:lnTo>
                <a:lnTo>
                  <a:pt x="202679" y="152704"/>
                </a:lnTo>
                <a:lnTo>
                  <a:pt x="188341" y="159804"/>
                </a:lnTo>
                <a:lnTo>
                  <a:pt x="176009" y="162598"/>
                </a:lnTo>
                <a:lnTo>
                  <a:pt x="167424" y="163080"/>
                </a:lnTo>
                <a:lnTo>
                  <a:pt x="167424" y="175374"/>
                </a:lnTo>
                <a:lnTo>
                  <a:pt x="175158" y="174777"/>
                </a:lnTo>
                <a:lnTo>
                  <a:pt x="183438" y="174244"/>
                </a:lnTo>
                <a:lnTo>
                  <a:pt x="191884" y="173875"/>
                </a:lnTo>
                <a:lnTo>
                  <a:pt x="200088" y="173736"/>
                </a:lnTo>
                <a:lnTo>
                  <a:pt x="209384" y="173875"/>
                </a:lnTo>
                <a:lnTo>
                  <a:pt x="219379" y="174244"/>
                </a:lnTo>
                <a:lnTo>
                  <a:pt x="228904" y="174777"/>
                </a:lnTo>
                <a:lnTo>
                  <a:pt x="236829" y="175374"/>
                </a:lnTo>
                <a:lnTo>
                  <a:pt x="236829" y="163080"/>
                </a:lnTo>
                <a:lnTo>
                  <a:pt x="228663" y="162267"/>
                </a:lnTo>
                <a:lnTo>
                  <a:pt x="225399" y="156527"/>
                </a:lnTo>
                <a:lnTo>
                  <a:pt x="225399" y="150787"/>
                </a:lnTo>
                <a:lnTo>
                  <a:pt x="227558" y="143573"/>
                </a:lnTo>
                <a:lnTo>
                  <a:pt x="234073" y="133578"/>
                </a:lnTo>
                <a:lnTo>
                  <a:pt x="245033" y="119900"/>
                </a:lnTo>
                <a:lnTo>
                  <a:pt x="260515" y="101625"/>
                </a:lnTo>
                <a:lnTo>
                  <a:pt x="290728" y="140131"/>
                </a:lnTo>
                <a:lnTo>
                  <a:pt x="293179" y="145046"/>
                </a:lnTo>
                <a:lnTo>
                  <a:pt x="298894" y="150787"/>
                </a:lnTo>
                <a:lnTo>
                  <a:pt x="298894" y="156527"/>
                </a:lnTo>
                <a:lnTo>
                  <a:pt x="294817" y="163080"/>
                </a:lnTo>
                <a:lnTo>
                  <a:pt x="284200" y="163080"/>
                </a:lnTo>
                <a:lnTo>
                  <a:pt x="284200" y="175374"/>
                </a:lnTo>
                <a:lnTo>
                  <a:pt x="294855" y="174777"/>
                </a:lnTo>
                <a:lnTo>
                  <a:pt x="306959" y="174244"/>
                </a:lnTo>
                <a:lnTo>
                  <a:pt x="318312" y="173875"/>
                </a:lnTo>
                <a:lnTo>
                  <a:pt x="326669" y="173736"/>
                </a:lnTo>
                <a:lnTo>
                  <a:pt x="335407" y="173875"/>
                </a:lnTo>
                <a:lnTo>
                  <a:pt x="345147" y="174244"/>
                </a:lnTo>
                <a:lnTo>
                  <a:pt x="355028" y="174777"/>
                </a:lnTo>
                <a:lnTo>
                  <a:pt x="364236" y="175374"/>
                </a:lnTo>
                <a:lnTo>
                  <a:pt x="364236" y="163080"/>
                </a:lnTo>
                <a:close/>
              </a:path>
              <a:path w="572770" h="252095">
                <a:moveTo>
                  <a:pt x="572477" y="90970"/>
                </a:moveTo>
                <a:lnTo>
                  <a:pt x="565810" y="56045"/>
                </a:lnTo>
                <a:lnTo>
                  <a:pt x="547878" y="27965"/>
                </a:lnTo>
                <a:lnTo>
                  <a:pt x="539813" y="22174"/>
                </a:lnTo>
                <a:lnTo>
                  <a:pt x="539813" y="90970"/>
                </a:lnTo>
                <a:lnTo>
                  <a:pt x="535139" y="123215"/>
                </a:lnTo>
                <a:lnTo>
                  <a:pt x="522668" y="148640"/>
                </a:lnTo>
                <a:lnTo>
                  <a:pt x="504672" y="165290"/>
                </a:lnTo>
                <a:lnTo>
                  <a:pt x="483463" y="171272"/>
                </a:lnTo>
                <a:lnTo>
                  <a:pt x="472033" y="169735"/>
                </a:lnTo>
                <a:lnTo>
                  <a:pt x="436918" y="138493"/>
                </a:lnTo>
                <a:lnTo>
                  <a:pt x="436918" y="43434"/>
                </a:lnTo>
                <a:lnTo>
                  <a:pt x="472973" y="14287"/>
                </a:lnTo>
                <a:lnTo>
                  <a:pt x="487553" y="12293"/>
                </a:lnTo>
                <a:lnTo>
                  <a:pt x="507771" y="18364"/>
                </a:lnTo>
                <a:lnTo>
                  <a:pt x="524395" y="35039"/>
                </a:lnTo>
                <a:lnTo>
                  <a:pt x="535660" y="60007"/>
                </a:lnTo>
                <a:lnTo>
                  <a:pt x="539813" y="90970"/>
                </a:lnTo>
                <a:lnTo>
                  <a:pt x="539813" y="22174"/>
                </a:lnTo>
                <a:lnTo>
                  <a:pt x="526059" y="12293"/>
                </a:lnTo>
                <a:lnTo>
                  <a:pt x="521830" y="9258"/>
                </a:lnTo>
                <a:lnTo>
                  <a:pt x="490816" y="2463"/>
                </a:lnTo>
                <a:lnTo>
                  <a:pt x="470662" y="5283"/>
                </a:lnTo>
                <a:lnTo>
                  <a:pt x="455180" y="12090"/>
                </a:lnTo>
                <a:lnTo>
                  <a:pt x="443839" y="20447"/>
                </a:lnTo>
                <a:lnTo>
                  <a:pt x="436092" y="27863"/>
                </a:lnTo>
                <a:lnTo>
                  <a:pt x="436092" y="2463"/>
                </a:lnTo>
                <a:lnTo>
                  <a:pt x="379742" y="6565"/>
                </a:lnTo>
                <a:lnTo>
                  <a:pt x="379742" y="18859"/>
                </a:lnTo>
                <a:lnTo>
                  <a:pt x="396189" y="19507"/>
                </a:lnTo>
                <a:lnTo>
                  <a:pt x="405269" y="22237"/>
                </a:lnTo>
                <a:lnTo>
                  <a:pt x="409143" y="28194"/>
                </a:lnTo>
                <a:lnTo>
                  <a:pt x="409968" y="38519"/>
                </a:lnTo>
                <a:lnTo>
                  <a:pt x="409968" y="221259"/>
                </a:lnTo>
                <a:lnTo>
                  <a:pt x="408914" y="231686"/>
                </a:lnTo>
                <a:lnTo>
                  <a:pt x="404660" y="237032"/>
                </a:lnTo>
                <a:lnTo>
                  <a:pt x="395490" y="239014"/>
                </a:lnTo>
                <a:lnTo>
                  <a:pt x="379742" y="239293"/>
                </a:lnTo>
                <a:lnTo>
                  <a:pt x="379742" y="251587"/>
                </a:lnTo>
                <a:lnTo>
                  <a:pt x="390664" y="250977"/>
                </a:lnTo>
                <a:lnTo>
                  <a:pt x="402717" y="250456"/>
                </a:lnTo>
                <a:lnTo>
                  <a:pt x="414312" y="250088"/>
                </a:lnTo>
                <a:lnTo>
                  <a:pt x="423849" y="249948"/>
                </a:lnTo>
                <a:lnTo>
                  <a:pt x="433260" y="250088"/>
                </a:lnTo>
                <a:lnTo>
                  <a:pt x="444677" y="250456"/>
                </a:lnTo>
                <a:lnTo>
                  <a:pt x="467944" y="251587"/>
                </a:lnTo>
                <a:lnTo>
                  <a:pt x="467944" y="249948"/>
                </a:lnTo>
                <a:lnTo>
                  <a:pt x="467944" y="239293"/>
                </a:lnTo>
                <a:lnTo>
                  <a:pt x="452069" y="239014"/>
                </a:lnTo>
                <a:lnTo>
                  <a:pt x="442633" y="237032"/>
                </a:lnTo>
                <a:lnTo>
                  <a:pt x="438086" y="231686"/>
                </a:lnTo>
                <a:lnTo>
                  <a:pt x="436918" y="221259"/>
                </a:lnTo>
                <a:lnTo>
                  <a:pt x="436918" y="152425"/>
                </a:lnTo>
                <a:lnTo>
                  <a:pt x="441337" y="159067"/>
                </a:lnTo>
                <a:lnTo>
                  <a:pt x="450900" y="168097"/>
                </a:lnTo>
                <a:lnTo>
                  <a:pt x="465505" y="176047"/>
                </a:lnTo>
                <a:lnTo>
                  <a:pt x="485101" y="179476"/>
                </a:lnTo>
                <a:lnTo>
                  <a:pt x="518388" y="172669"/>
                </a:lnTo>
                <a:lnTo>
                  <a:pt x="520471" y="171272"/>
                </a:lnTo>
                <a:lnTo>
                  <a:pt x="546239" y="153962"/>
                </a:lnTo>
                <a:lnTo>
                  <a:pt x="565365" y="125882"/>
                </a:lnTo>
                <a:lnTo>
                  <a:pt x="572477" y="90970"/>
                </a:lnTo>
                <a:close/>
              </a:path>
            </a:pathLst>
          </a:custGeom>
          <a:solidFill>
            <a:srgbClr val="000000"/>
          </a:solidFill>
        </p:spPr>
        <p:txBody>
          <a:bodyPr wrap="square" lIns="0" tIns="0" rIns="0" bIns="0" rtlCol="0"/>
          <a:lstStyle/>
          <a:p>
            <a:endParaRPr/>
          </a:p>
        </p:txBody>
      </p:sp>
      <p:sp>
        <p:nvSpPr>
          <p:cNvPr id="89" name="object 45">
            <a:extLst>
              <a:ext uri="{FF2B5EF4-FFF2-40B4-BE49-F238E27FC236}">
                <a16:creationId xmlns:a16="http://schemas.microsoft.com/office/drawing/2014/main" id="{20376726-A4C9-6244-9BE9-284ABBABA26A}"/>
              </a:ext>
            </a:extLst>
          </p:cNvPr>
          <p:cNvSpPr/>
          <p:nvPr/>
        </p:nvSpPr>
        <p:spPr>
          <a:xfrm>
            <a:off x="8454423" y="5613013"/>
            <a:ext cx="90805" cy="391795"/>
          </a:xfrm>
          <a:custGeom>
            <a:avLst/>
            <a:gdLst/>
            <a:ahLst/>
            <a:cxnLst/>
            <a:rect l="l" t="t" r="r" b="b"/>
            <a:pathLst>
              <a:path w="90804" h="391795">
                <a:moveTo>
                  <a:pt x="89015" y="391709"/>
                </a:moveTo>
                <a:lnTo>
                  <a:pt x="86565" y="391709"/>
                </a:lnTo>
                <a:lnTo>
                  <a:pt x="78603" y="386997"/>
                </a:lnTo>
                <a:lnTo>
                  <a:pt x="44303" y="350223"/>
                </a:lnTo>
                <a:lnTo>
                  <a:pt x="12402" y="284934"/>
                </a:lnTo>
                <a:lnTo>
                  <a:pt x="969" y="221860"/>
                </a:lnTo>
                <a:lnTo>
                  <a:pt x="0" y="195854"/>
                </a:lnTo>
                <a:lnTo>
                  <a:pt x="1071" y="169452"/>
                </a:lnTo>
                <a:lnTo>
                  <a:pt x="12402" y="108964"/>
                </a:lnTo>
                <a:lnTo>
                  <a:pt x="43269" y="43905"/>
                </a:lnTo>
                <a:lnTo>
                  <a:pt x="78360" y="5006"/>
                </a:lnTo>
                <a:lnTo>
                  <a:pt x="86565" y="0"/>
                </a:lnTo>
                <a:lnTo>
                  <a:pt x="89015" y="0"/>
                </a:lnTo>
                <a:lnTo>
                  <a:pt x="90648" y="1638"/>
                </a:lnTo>
                <a:lnTo>
                  <a:pt x="90648" y="6555"/>
                </a:lnTo>
                <a:lnTo>
                  <a:pt x="85748" y="10653"/>
                </a:lnTo>
                <a:lnTo>
                  <a:pt x="55596" y="50769"/>
                </a:lnTo>
                <a:lnTo>
                  <a:pt x="36239" y="96185"/>
                </a:lnTo>
                <a:lnTo>
                  <a:pt x="25916" y="145136"/>
                </a:lnTo>
                <a:lnTo>
                  <a:pt x="22866" y="195854"/>
                </a:lnTo>
                <a:lnTo>
                  <a:pt x="25546" y="243204"/>
                </a:lnTo>
                <a:lnTo>
                  <a:pt x="35116" y="291937"/>
                </a:lnTo>
                <a:lnTo>
                  <a:pt x="53873" y="338520"/>
                </a:lnTo>
                <a:lnTo>
                  <a:pt x="84115" y="379416"/>
                </a:lnTo>
                <a:lnTo>
                  <a:pt x="90648" y="385972"/>
                </a:lnTo>
                <a:lnTo>
                  <a:pt x="90648" y="388431"/>
                </a:lnTo>
                <a:lnTo>
                  <a:pt x="90648" y="390889"/>
                </a:lnTo>
                <a:lnTo>
                  <a:pt x="89015" y="391709"/>
                </a:lnTo>
                <a:close/>
              </a:path>
            </a:pathLst>
          </a:custGeom>
          <a:solidFill>
            <a:srgbClr val="000000"/>
          </a:solidFill>
        </p:spPr>
        <p:txBody>
          <a:bodyPr wrap="square" lIns="0" tIns="0" rIns="0" bIns="0" rtlCol="0"/>
          <a:lstStyle/>
          <a:p>
            <a:endParaRPr/>
          </a:p>
        </p:txBody>
      </p:sp>
      <p:sp>
        <p:nvSpPr>
          <p:cNvPr id="90" name="object 46">
            <a:extLst>
              <a:ext uri="{FF2B5EF4-FFF2-40B4-BE49-F238E27FC236}">
                <a16:creationId xmlns:a16="http://schemas.microsoft.com/office/drawing/2014/main" id="{90380876-F4AE-E146-81E1-4EEDCD3DA199}"/>
              </a:ext>
            </a:extLst>
          </p:cNvPr>
          <p:cNvSpPr/>
          <p:nvPr/>
        </p:nvSpPr>
        <p:spPr>
          <a:xfrm>
            <a:off x="8599786" y="5801492"/>
            <a:ext cx="238760" cy="15875"/>
          </a:xfrm>
          <a:custGeom>
            <a:avLst/>
            <a:gdLst/>
            <a:ahLst/>
            <a:cxnLst/>
            <a:rect l="l" t="t" r="r" b="b"/>
            <a:pathLst>
              <a:path w="238759" h="15875">
                <a:moveTo>
                  <a:pt x="238463" y="15570"/>
                </a:moveTo>
                <a:lnTo>
                  <a:pt x="224580" y="15570"/>
                </a:lnTo>
                <a:lnTo>
                  <a:pt x="0" y="15570"/>
                </a:lnTo>
                <a:lnTo>
                  <a:pt x="0" y="0"/>
                </a:lnTo>
                <a:lnTo>
                  <a:pt x="238463" y="0"/>
                </a:lnTo>
                <a:lnTo>
                  <a:pt x="238463" y="15570"/>
                </a:lnTo>
                <a:close/>
              </a:path>
            </a:pathLst>
          </a:custGeom>
          <a:solidFill>
            <a:srgbClr val="000000"/>
          </a:solidFill>
        </p:spPr>
        <p:txBody>
          <a:bodyPr wrap="square" lIns="0" tIns="0" rIns="0" bIns="0" rtlCol="0"/>
          <a:lstStyle/>
          <a:p>
            <a:endParaRPr/>
          </a:p>
        </p:txBody>
      </p:sp>
      <p:grpSp>
        <p:nvGrpSpPr>
          <p:cNvPr id="91" name="object 47">
            <a:extLst>
              <a:ext uri="{FF2B5EF4-FFF2-40B4-BE49-F238E27FC236}">
                <a16:creationId xmlns:a16="http://schemas.microsoft.com/office/drawing/2014/main" id="{B7C4B7F6-F39A-0840-A948-AA710C0D43E9}"/>
              </a:ext>
            </a:extLst>
          </p:cNvPr>
          <p:cNvGrpSpPr/>
          <p:nvPr/>
        </p:nvGrpSpPr>
        <p:grpSpPr>
          <a:xfrm>
            <a:off x="8890515" y="5613013"/>
            <a:ext cx="487680" cy="391795"/>
            <a:chOff x="7675274" y="5323798"/>
            <a:chExt cx="487680" cy="391795"/>
          </a:xfrm>
        </p:grpSpPr>
        <p:sp>
          <p:nvSpPr>
            <p:cNvPr id="92" name="object 48">
              <a:extLst>
                <a:ext uri="{FF2B5EF4-FFF2-40B4-BE49-F238E27FC236}">
                  <a16:creationId xmlns:a16="http://schemas.microsoft.com/office/drawing/2014/main" id="{FECBD4B5-807D-A040-BA05-091F55F51465}"/>
                </a:ext>
              </a:extLst>
            </p:cNvPr>
            <p:cNvSpPr/>
            <p:nvPr/>
          </p:nvSpPr>
          <p:spPr>
            <a:xfrm>
              <a:off x="7675274" y="5357397"/>
              <a:ext cx="156210" cy="260985"/>
            </a:xfrm>
            <a:custGeom>
              <a:avLst/>
              <a:gdLst/>
              <a:ahLst/>
              <a:cxnLst/>
              <a:rect l="l" t="t" r="r" b="b"/>
              <a:pathLst>
                <a:path w="156209" h="260985">
                  <a:moveTo>
                    <a:pt x="145364" y="260593"/>
                  </a:moveTo>
                  <a:lnTo>
                    <a:pt x="0" y="260593"/>
                  </a:lnTo>
                  <a:lnTo>
                    <a:pt x="0" y="249939"/>
                  </a:lnTo>
                  <a:lnTo>
                    <a:pt x="4083" y="245842"/>
                  </a:lnTo>
                  <a:lnTo>
                    <a:pt x="79215" y="162256"/>
                  </a:lnTo>
                  <a:lnTo>
                    <a:pt x="94897" y="142691"/>
                  </a:lnTo>
                  <a:lnTo>
                    <a:pt x="107900" y="121282"/>
                  </a:lnTo>
                  <a:lnTo>
                    <a:pt x="116769" y="98644"/>
                  </a:lnTo>
                  <a:lnTo>
                    <a:pt x="120048" y="75391"/>
                  </a:lnTo>
                  <a:lnTo>
                    <a:pt x="116934" y="51921"/>
                  </a:lnTo>
                  <a:lnTo>
                    <a:pt x="107390" y="31447"/>
                  </a:lnTo>
                  <a:lnTo>
                    <a:pt x="91108" y="16965"/>
                  </a:lnTo>
                  <a:lnTo>
                    <a:pt x="67782" y="11472"/>
                  </a:lnTo>
                  <a:lnTo>
                    <a:pt x="51576" y="14174"/>
                  </a:lnTo>
                  <a:lnTo>
                    <a:pt x="36749" y="22023"/>
                  </a:lnTo>
                  <a:lnTo>
                    <a:pt x="24372" y="34635"/>
                  </a:lnTo>
                  <a:lnTo>
                    <a:pt x="15516" y="51626"/>
                  </a:lnTo>
                  <a:lnTo>
                    <a:pt x="20416" y="51626"/>
                  </a:lnTo>
                  <a:lnTo>
                    <a:pt x="29463" y="53317"/>
                  </a:lnTo>
                  <a:lnTo>
                    <a:pt x="27051" y="91576"/>
                  </a:lnTo>
                  <a:lnTo>
                    <a:pt x="0" y="70474"/>
                  </a:lnTo>
                  <a:lnTo>
                    <a:pt x="5282" y="44597"/>
                  </a:lnTo>
                  <a:lnTo>
                    <a:pt x="20212" y="22023"/>
                  </a:lnTo>
                  <a:lnTo>
                    <a:pt x="43410" y="6056"/>
                  </a:lnTo>
                  <a:lnTo>
                    <a:pt x="73499" y="0"/>
                  </a:lnTo>
                  <a:lnTo>
                    <a:pt x="106369" y="5557"/>
                  </a:lnTo>
                  <a:lnTo>
                    <a:pt x="132502" y="21101"/>
                  </a:lnTo>
                  <a:lnTo>
                    <a:pt x="149754" y="44943"/>
                  </a:lnTo>
                  <a:lnTo>
                    <a:pt x="155981" y="75391"/>
                  </a:lnTo>
                  <a:lnTo>
                    <a:pt x="151336" y="102306"/>
                  </a:lnTo>
                  <a:lnTo>
                    <a:pt x="136585" y="127223"/>
                  </a:lnTo>
                  <a:lnTo>
                    <a:pt x="110503" y="154906"/>
                  </a:lnTo>
                  <a:lnTo>
                    <a:pt x="71865" y="190118"/>
                  </a:lnTo>
                  <a:lnTo>
                    <a:pt x="30216" y="230272"/>
                  </a:lnTo>
                  <a:lnTo>
                    <a:pt x="100448" y="230272"/>
                  </a:lnTo>
                  <a:lnTo>
                    <a:pt x="109636" y="230221"/>
                  </a:lnTo>
                  <a:lnTo>
                    <a:pt x="144662" y="201987"/>
                  </a:lnTo>
                  <a:lnTo>
                    <a:pt x="146181" y="192576"/>
                  </a:lnTo>
                  <a:lnTo>
                    <a:pt x="155981" y="192576"/>
                  </a:lnTo>
                  <a:lnTo>
                    <a:pt x="145364" y="260593"/>
                  </a:lnTo>
                  <a:close/>
                </a:path>
              </a:pathLst>
            </a:custGeom>
            <a:solidFill>
              <a:srgbClr val="000000"/>
            </a:solidFill>
          </p:spPr>
          <p:txBody>
            <a:bodyPr wrap="square" lIns="0" tIns="0" rIns="0" bIns="0" rtlCol="0"/>
            <a:lstStyle/>
            <a:p>
              <a:endParaRPr/>
            </a:p>
          </p:txBody>
        </p:sp>
        <p:pic>
          <p:nvPicPr>
            <p:cNvPr id="93" name="object 49">
              <a:extLst>
                <a:ext uri="{FF2B5EF4-FFF2-40B4-BE49-F238E27FC236}">
                  <a16:creationId xmlns:a16="http://schemas.microsoft.com/office/drawing/2014/main" id="{61AB5D7B-265C-C043-A17C-032FE6F9C11E}"/>
                </a:ext>
              </a:extLst>
            </p:cNvPr>
            <p:cNvPicPr/>
            <p:nvPr/>
          </p:nvPicPr>
          <p:blipFill>
            <a:blip r:embed="rId10" cstate="print"/>
            <a:stretch>
              <a:fillRect/>
            </a:stretch>
          </p:blipFill>
          <p:spPr>
            <a:xfrm>
              <a:off x="7868005" y="5445080"/>
              <a:ext cx="165781" cy="177006"/>
            </a:xfrm>
            <a:prstGeom prst="rect">
              <a:avLst/>
            </a:prstGeom>
          </p:spPr>
        </p:pic>
        <p:sp>
          <p:nvSpPr>
            <p:cNvPr id="94" name="object 50">
              <a:extLst>
                <a:ext uri="{FF2B5EF4-FFF2-40B4-BE49-F238E27FC236}">
                  <a16:creationId xmlns:a16="http://schemas.microsoft.com/office/drawing/2014/main" id="{1B367F87-60B8-C744-ABC5-72BF2BB81B1E}"/>
                </a:ext>
              </a:extLst>
            </p:cNvPr>
            <p:cNvSpPr/>
            <p:nvPr/>
          </p:nvSpPr>
          <p:spPr>
            <a:xfrm>
              <a:off x="8072168" y="5323798"/>
              <a:ext cx="90805" cy="391795"/>
            </a:xfrm>
            <a:custGeom>
              <a:avLst/>
              <a:gdLst/>
              <a:ahLst/>
              <a:cxnLst/>
              <a:rect l="l" t="t" r="r" b="b"/>
              <a:pathLst>
                <a:path w="90804" h="391795">
                  <a:moveTo>
                    <a:pt x="4083" y="391709"/>
                  </a:moveTo>
                  <a:lnTo>
                    <a:pt x="1633" y="391709"/>
                  </a:lnTo>
                  <a:lnTo>
                    <a:pt x="0" y="390070"/>
                  </a:lnTo>
                  <a:lnTo>
                    <a:pt x="0" y="385972"/>
                  </a:lnTo>
                  <a:lnTo>
                    <a:pt x="4899" y="381055"/>
                  </a:lnTo>
                  <a:lnTo>
                    <a:pt x="35397" y="340824"/>
                  </a:lnTo>
                  <a:lnTo>
                    <a:pt x="54716" y="295215"/>
                  </a:lnTo>
                  <a:lnTo>
                    <a:pt x="64848" y="246226"/>
                  </a:lnTo>
                  <a:lnTo>
                    <a:pt x="67783" y="195854"/>
                  </a:lnTo>
                  <a:lnTo>
                    <a:pt x="63738" y="138145"/>
                  </a:lnTo>
                  <a:lnTo>
                    <a:pt x="51960" y="88196"/>
                  </a:lnTo>
                  <a:lnTo>
                    <a:pt x="32986" y="46389"/>
                  </a:lnTo>
                  <a:lnTo>
                    <a:pt x="7350" y="13111"/>
                  </a:lnTo>
                  <a:lnTo>
                    <a:pt x="0" y="6555"/>
                  </a:lnTo>
                  <a:lnTo>
                    <a:pt x="0" y="1638"/>
                  </a:lnTo>
                  <a:lnTo>
                    <a:pt x="1633" y="0"/>
                  </a:lnTo>
                  <a:lnTo>
                    <a:pt x="4083" y="0"/>
                  </a:lnTo>
                  <a:lnTo>
                    <a:pt x="46001" y="41831"/>
                  </a:lnTo>
                  <a:lnTo>
                    <a:pt x="77901" y="107235"/>
                  </a:lnTo>
                  <a:lnTo>
                    <a:pt x="89666" y="170207"/>
                  </a:lnTo>
                  <a:lnTo>
                    <a:pt x="90648" y="195854"/>
                  </a:lnTo>
                  <a:lnTo>
                    <a:pt x="89576" y="222730"/>
                  </a:lnTo>
                  <a:lnTo>
                    <a:pt x="78246" y="283551"/>
                  </a:lnTo>
                  <a:lnTo>
                    <a:pt x="47379" y="348494"/>
                  </a:lnTo>
                  <a:lnTo>
                    <a:pt x="12288" y="386830"/>
                  </a:lnTo>
                  <a:lnTo>
                    <a:pt x="4083" y="391709"/>
                  </a:lnTo>
                  <a:close/>
                </a:path>
              </a:pathLst>
            </a:custGeom>
            <a:solidFill>
              <a:srgbClr val="000000"/>
            </a:solidFill>
          </p:spPr>
          <p:txBody>
            <a:bodyPr wrap="square" lIns="0" tIns="0" rIns="0" bIns="0" rtlCol="0"/>
            <a:lstStyle/>
            <a:p>
              <a:endParaRPr/>
            </a:p>
          </p:txBody>
        </p:sp>
      </p:grpSp>
      <p:sp>
        <p:nvSpPr>
          <p:cNvPr id="95" name="object 51">
            <a:extLst>
              <a:ext uri="{FF2B5EF4-FFF2-40B4-BE49-F238E27FC236}">
                <a16:creationId xmlns:a16="http://schemas.microsoft.com/office/drawing/2014/main" id="{19783D64-CABB-6441-B4CD-052B1E6D7B08}"/>
              </a:ext>
            </a:extLst>
          </p:cNvPr>
          <p:cNvSpPr/>
          <p:nvPr/>
        </p:nvSpPr>
        <p:spPr>
          <a:xfrm>
            <a:off x="9583038" y="5532705"/>
            <a:ext cx="238760" cy="15875"/>
          </a:xfrm>
          <a:custGeom>
            <a:avLst/>
            <a:gdLst/>
            <a:ahLst/>
            <a:cxnLst/>
            <a:rect l="l" t="t" r="r" b="b"/>
            <a:pathLst>
              <a:path w="238759" h="15875">
                <a:moveTo>
                  <a:pt x="238463" y="15570"/>
                </a:moveTo>
                <a:lnTo>
                  <a:pt x="224580" y="15570"/>
                </a:lnTo>
                <a:lnTo>
                  <a:pt x="0" y="15570"/>
                </a:lnTo>
                <a:lnTo>
                  <a:pt x="0" y="0"/>
                </a:lnTo>
                <a:lnTo>
                  <a:pt x="238463" y="0"/>
                </a:lnTo>
                <a:lnTo>
                  <a:pt x="238463" y="15570"/>
                </a:lnTo>
                <a:close/>
              </a:path>
            </a:pathLst>
          </a:custGeom>
          <a:solidFill>
            <a:srgbClr val="000000"/>
          </a:solidFill>
        </p:spPr>
        <p:txBody>
          <a:bodyPr wrap="square" lIns="0" tIns="0" rIns="0" bIns="0" rtlCol="0"/>
          <a:lstStyle/>
          <a:p>
            <a:endParaRPr/>
          </a:p>
        </p:txBody>
      </p:sp>
      <p:sp>
        <p:nvSpPr>
          <p:cNvPr id="96" name="object 52">
            <a:extLst>
              <a:ext uri="{FF2B5EF4-FFF2-40B4-BE49-F238E27FC236}">
                <a16:creationId xmlns:a16="http://schemas.microsoft.com/office/drawing/2014/main" id="{754D475F-1907-FE4F-A882-5E028B8C78DD}"/>
              </a:ext>
            </a:extLst>
          </p:cNvPr>
          <p:cNvSpPr/>
          <p:nvPr/>
        </p:nvSpPr>
        <p:spPr>
          <a:xfrm>
            <a:off x="9975850" y="5377003"/>
            <a:ext cx="129539" cy="261620"/>
          </a:xfrm>
          <a:custGeom>
            <a:avLst/>
            <a:gdLst/>
            <a:ahLst/>
            <a:cxnLst/>
            <a:rect l="l" t="t" r="r" b="b"/>
            <a:pathLst>
              <a:path w="129540" h="261620">
                <a:moveTo>
                  <a:pt x="129031" y="261412"/>
                </a:moveTo>
                <a:lnTo>
                  <a:pt x="115518" y="260465"/>
                </a:lnTo>
                <a:lnTo>
                  <a:pt x="98100" y="259978"/>
                </a:lnTo>
                <a:lnTo>
                  <a:pt x="80223" y="259799"/>
                </a:lnTo>
                <a:lnTo>
                  <a:pt x="65331" y="259773"/>
                </a:lnTo>
                <a:lnTo>
                  <a:pt x="50912" y="259799"/>
                </a:lnTo>
                <a:lnTo>
                  <a:pt x="33278" y="259978"/>
                </a:lnTo>
                <a:lnTo>
                  <a:pt x="15950" y="260465"/>
                </a:lnTo>
                <a:lnTo>
                  <a:pt x="2449" y="261412"/>
                </a:lnTo>
                <a:lnTo>
                  <a:pt x="2449" y="249120"/>
                </a:lnTo>
                <a:lnTo>
                  <a:pt x="14699" y="249120"/>
                </a:lnTo>
                <a:lnTo>
                  <a:pt x="35256" y="248134"/>
                </a:lnTo>
                <a:lnTo>
                  <a:pt x="46242" y="244920"/>
                </a:lnTo>
                <a:lnTo>
                  <a:pt x="50644" y="239094"/>
                </a:lnTo>
                <a:lnTo>
                  <a:pt x="51448" y="230272"/>
                </a:lnTo>
                <a:lnTo>
                  <a:pt x="51448" y="27042"/>
                </a:lnTo>
                <a:lnTo>
                  <a:pt x="35945" y="33201"/>
                </a:lnTo>
                <a:lnTo>
                  <a:pt x="21130" y="36364"/>
                </a:lnTo>
                <a:lnTo>
                  <a:pt x="8613" y="37529"/>
                </a:lnTo>
                <a:lnTo>
                  <a:pt x="0" y="37695"/>
                </a:lnTo>
                <a:lnTo>
                  <a:pt x="0" y="25403"/>
                </a:lnTo>
                <a:lnTo>
                  <a:pt x="12938" y="25006"/>
                </a:lnTo>
                <a:lnTo>
                  <a:pt x="31236" y="22228"/>
                </a:lnTo>
                <a:lnTo>
                  <a:pt x="51678" y="14686"/>
                </a:lnTo>
                <a:lnTo>
                  <a:pt x="71048" y="0"/>
                </a:lnTo>
                <a:lnTo>
                  <a:pt x="80031" y="0"/>
                </a:lnTo>
                <a:lnTo>
                  <a:pt x="80031" y="10653"/>
                </a:lnTo>
                <a:lnTo>
                  <a:pt x="80031" y="230272"/>
                </a:lnTo>
                <a:lnTo>
                  <a:pt x="80835" y="239440"/>
                </a:lnTo>
                <a:lnTo>
                  <a:pt x="85238" y="245227"/>
                </a:lnTo>
                <a:lnTo>
                  <a:pt x="96224" y="248249"/>
                </a:lnTo>
                <a:lnTo>
                  <a:pt x="116781" y="249120"/>
                </a:lnTo>
                <a:lnTo>
                  <a:pt x="129031" y="249120"/>
                </a:lnTo>
                <a:lnTo>
                  <a:pt x="129031" y="261412"/>
                </a:lnTo>
                <a:close/>
              </a:path>
            </a:pathLst>
          </a:custGeom>
          <a:solidFill>
            <a:srgbClr val="000000"/>
          </a:solidFill>
        </p:spPr>
        <p:txBody>
          <a:bodyPr wrap="square" lIns="0" tIns="0" rIns="0" bIns="0" rtlCol="0"/>
          <a:lstStyle/>
          <a:p>
            <a:endParaRPr/>
          </a:p>
        </p:txBody>
      </p:sp>
      <p:pic>
        <p:nvPicPr>
          <p:cNvPr id="97" name="object 53">
            <a:extLst>
              <a:ext uri="{FF2B5EF4-FFF2-40B4-BE49-F238E27FC236}">
                <a16:creationId xmlns:a16="http://schemas.microsoft.com/office/drawing/2014/main" id="{E0EABFE1-F526-FC4B-95FC-8DF937944F50}"/>
              </a:ext>
            </a:extLst>
          </p:cNvPr>
          <p:cNvPicPr/>
          <p:nvPr/>
        </p:nvPicPr>
        <p:blipFill>
          <a:blip r:embed="rId11" cstate="print"/>
          <a:stretch>
            <a:fillRect/>
          </a:stretch>
        </p:blipFill>
        <p:spPr>
          <a:xfrm>
            <a:off x="6654135" y="3420555"/>
            <a:ext cx="181561" cy="152206"/>
          </a:xfrm>
          <a:prstGeom prst="rect">
            <a:avLst/>
          </a:prstGeom>
        </p:spPr>
      </p:pic>
      <p:grpSp>
        <p:nvGrpSpPr>
          <p:cNvPr id="98" name="object 54">
            <a:extLst>
              <a:ext uri="{FF2B5EF4-FFF2-40B4-BE49-F238E27FC236}">
                <a16:creationId xmlns:a16="http://schemas.microsoft.com/office/drawing/2014/main" id="{E2620A3F-B24C-E54B-B550-382805B3778F}"/>
              </a:ext>
            </a:extLst>
          </p:cNvPr>
          <p:cNvGrpSpPr/>
          <p:nvPr/>
        </p:nvGrpSpPr>
        <p:grpSpPr>
          <a:xfrm>
            <a:off x="6883779" y="3310187"/>
            <a:ext cx="373380" cy="344805"/>
            <a:chOff x="5668538" y="3020972"/>
            <a:chExt cx="373380" cy="344805"/>
          </a:xfrm>
        </p:grpSpPr>
        <p:sp>
          <p:nvSpPr>
            <p:cNvPr id="99" name="object 55">
              <a:extLst>
                <a:ext uri="{FF2B5EF4-FFF2-40B4-BE49-F238E27FC236}">
                  <a16:creationId xmlns:a16="http://schemas.microsoft.com/office/drawing/2014/main" id="{0197694A-B3B2-B149-8449-6891617BA34C}"/>
                </a:ext>
              </a:extLst>
            </p:cNvPr>
            <p:cNvSpPr/>
            <p:nvPr/>
          </p:nvSpPr>
          <p:spPr>
            <a:xfrm>
              <a:off x="5668538" y="3020973"/>
              <a:ext cx="79375" cy="344805"/>
            </a:xfrm>
            <a:custGeom>
              <a:avLst/>
              <a:gdLst/>
              <a:ahLst/>
              <a:cxnLst/>
              <a:rect l="l" t="t" r="r" b="b"/>
              <a:pathLst>
                <a:path w="79375" h="344804">
                  <a:moveTo>
                    <a:pt x="77504" y="344809"/>
                  </a:moveTo>
                  <a:lnTo>
                    <a:pt x="76069" y="344809"/>
                  </a:lnTo>
                  <a:lnTo>
                    <a:pt x="69072" y="340650"/>
                  </a:lnTo>
                  <a:lnTo>
                    <a:pt x="38931" y="307986"/>
                  </a:lnTo>
                  <a:lnTo>
                    <a:pt x="10899" y="250514"/>
                  </a:lnTo>
                  <a:lnTo>
                    <a:pt x="852" y="195285"/>
                  </a:lnTo>
                  <a:lnTo>
                    <a:pt x="0" y="172404"/>
                  </a:lnTo>
                  <a:lnTo>
                    <a:pt x="840" y="149163"/>
                  </a:lnTo>
                  <a:lnTo>
                    <a:pt x="10596" y="95918"/>
                  </a:lnTo>
                  <a:lnTo>
                    <a:pt x="38023" y="38649"/>
                  </a:lnTo>
                  <a:lnTo>
                    <a:pt x="68859" y="4407"/>
                  </a:lnTo>
                  <a:lnTo>
                    <a:pt x="76069" y="0"/>
                  </a:lnTo>
                  <a:lnTo>
                    <a:pt x="77504" y="0"/>
                  </a:lnTo>
                  <a:lnTo>
                    <a:pt x="78939" y="1442"/>
                  </a:lnTo>
                  <a:lnTo>
                    <a:pt x="78939" y="5770"/>
                  </a:lnTo>
                  <a:lnTo>
                    <a:pt x="74634" y="9377"/>
                  </a:lnTo>
                  <a:lnTo>
                    <a:pt x="48137" y="44690"/>
                  </a:lnTo>
                  <a:lnTo>
                    <a:pt x="31127" y="84669"/>
                  </a:lnTo>
                  <a:lnTo>
                    <a:pt x="22056" y="127759"/>
                  </a:lnTo>
                  <a:lnTo>
                    <a:pt x="19376" y="172404"/>
                  </a:lnTo>
                  <a:lnTo>
                    <a:pt x="21831" y="213781"/>
                  </a:lnTo>
                  <a:lnTo>
                    <a:pt x="30409" y="256713"/>
                  </a:lnTo>
                  <a:lnTo>
                    <a:pt x="46926" y="297887"/>
                  </a:lnTo>
                  <a:lnTo>
                    <a:pt x="73198" y="333989"/>
                  </a:lnTo>
                  <a:lnTo>
                    <a:pt x="78939" y="339759"/>
                  </a:lnTo>
                  <a:lnTo>
                    <a:pt x="78939" y="341924"/>
                  </a:lnTo>
                  <a:lnTo>
                    <a:pt x="78939" y="344088"/>
                  </a:lnTo>
                  <a:lnTo>
                    <a:pt x="77504" y="344809"/>
                  </a:lnTo>
                  <a:close/>
                </a:path>
              </a:pathLst>
            </a:custGeom>
            <a:solidFill>
              <a:srgbClr val="000000"/>
            </a:solidFill>
          </p:spPr>
          <p:txBody>
            <a:bodyPr wrap="square" lIns="0" tIns="0" rIns="0" bIns="0" rtlCol="0"/>
            <a:lstStyle/>
            <a:p>
              <a:endParaRPr/>
            </a:p>
          </p:txBody>
        </p:sp>
        <p:pic>
          <p:nvPicPr>
            <p:cNvPr id="100" name="object 56">
              <a:extLst>
                <a:ext uri="{FF2B5EF4-FFF2-40B4-BE49-F238E27FC236}">
                  <a16:creationId xmlns:a16="http://schemas.microsoft.com/office/drawing/2014/main" id="{52F39DA5-730A-1745-93FA-5DD103C8228D}"/>
                </a:ext>
              </a:extLst>
            </p:cNvPr>
            <p:cNvPicPr/>
            <p:nvPr/>
          </p:nvPicPr>
          <p:blipFill>
            <a:blip r:embed="rId12" cstate="print"/>
            <a:stretch>
              <a:fillRect/>
            </a:stretch>
          </p:blipFill>
          <p:spPr>
            <a:xfrm>
              <a:off x="5782642" y="3127734"/>
              <a:ext cx="144962" cy="155813"/>
            </a:xfrm>
            <a:prstGeom prst="rect">
              <a:avLst/>
            </a:prstGeom>
          </p:spPr>
        </p:pic>
        <p:sp>
          <p:nvSpPr>
            <p:cNvPr id="101" name="object 57">
              <a:extLst>
                <a:ext uri="{FF2B5EF4-FFF2-40B4-BE49-F238E27FC236}">
                  <a16:creationId xmlns:a16="http://schemas.microsoft.com/office/drawing/2014/main" id="{C6F39735-D1CB-CD40-9FC2-827A55076790}"/>
                </a:ext>
              </a:extLst>
            </p:cNvPr>
            <p:cNvSpPr/>
            <p:nvPr/>
          </p:nvSpPr>
          <p:spPr>
            <a:xfrm>
              <a:off x="5962051" y="3020972"/>
              <a:ext cx="80010" cy="344805"/>
            </a:xfrm>
            <a:custGeom>
              <a:avLst/>
              <a:gdLst/>
              <a:ahLst/>
              <a:cxnLst/>
              <a:rect l="l" t="t" r="r" b="b"/>
              <a:pathLst>
                <a:path w="80010" h="344804">
                  <a:moveTo>
                    <a:pt x="3588" y="344809"/>
                  </a:moveTo>
                  <a:lnTo>
                    <a:pt x="1435" y="344809"/>
                  </a:lnTo>
                  <a:lnTo>
                    <a:pt x="0" y="343366"/>
                  </a:lnTo>
                  <a:lnTo>
                    <a:pt x="0" y="339759"/>
                  </a:lnTo>
                  <a:lnTo>
                    <a:pt x="4305" y="335431"/>
                  </a:lnTo>
                  <a:lnTo>
                    <a:pt x="30802" y="300017"/>
                  </a:lnTo>
                  <a:lnTo>
                    <a:pt x="47812" y="259869"/>
                  </a:lnTo>
                  <a:lnTo>
                    <a:pt x="56883" y="216745"/>
                  </a:lnTo>
                  <a:lnTo>
                    <a:pt x="59563" y="172404"/>
                  </a:lnTo>
                  <a:lnTo>
                    <a:pt x="56009" y="121605"/>
                  </a:lnTo>
                  <a:lnTo>
                    <a:pt x="45659" y="77636"/>
                  </a:lnTo>
                  <a:lnTo>
                    <a:pt x="28985" y="40835"/>
                  </a:lnTo>
                  <a:lnTo>
                    <a:pt x="6458" y="11541"/>
                  </a:lnTo>
                  <a:lnTo>
                    <a:pt x="0" y="5770"/>
                  </a:lnTo>
                  <a:lnTo>
                    <a:pt x="0" y="1442"/>
                  </a:lnTo>
                  <a:lnTo>
                    <a:pt x="1435" y="0"/>
                  </a:lnTo>
                  <a:lnTo>
                    <a:pt x="3588" y="0"/>
                  </a:lnTo>
                  <a:lnTo>
                    <a:pt x="40019" y="36823"/>
                  </a:lnTo>
                  <a:lnTo>
                    <a:pt x="68152" y="94396"/>
                  </a:lnTo>
                  <a:lnTo>
                    <a:pt x="78693" y="149828"/>
                  </a:lnTo>
                  <a:lnTo>
                    <a:pt x="79657" y="172404"/>
                  </a:lnTo>
                  <a:lnTo>
                    <a:pt x="78715" y="195758"/>
                  </a:lnTo>
                  <a:lnTo>
                    <a:pt x="68758" y="249499"/>
                  </a:lnTo>
                  <a:lnTo>
                    <a:pt x="41230" y="306769"/>
                  </a:lnTo>
                  <a:lnTo>
                    <a:pt x="10394" y="340515"/>
                  </a:lnTo>
                  <a:lnTo>
                    <a:pt x="3588" y="344809"/>
                  </a:lnTo>
                  <a:close/>
                </a:path>
              </a:pathLst>
            </a:custGeom>
            <a:solidFill>
              <a:srgbClr val="000000"/>
            </a:solidFill>
          </p:spPr>
          <p:txBody>
            <a:bodyPr wrap="square" lIns="0" tIns="0" rIns="0" bIns="0" rtlCol="0"/>
            <a:lstStyle/>
            <a:p>
              <a:endParaRPr/>
            </a:p>
          </p:txBody>
        </p:sp>
      </p:grpSp>
      <p:sp>
        <p:nvSpPr>
          <p:cNvPr id="102" name="object 58">
            <a:extLst>
              <a:ext uri="{FF2B5EF4-FFF2-40B4-BE49-F238E27FC236}">
                <a16:creationId xmlns:a16="http://schemas.microsoft.com/office/drawing/2014/main" id="{A088D905-8C5F-5642-92AE-5E1AF1BFCC20}"/>
              </a:ext>
            </a:extLst>
          </p:cNvPr>
          <p:cNvSpPr/>
          <p:nvPr/>
        </p:nvSpPr>
        <p:spPr>
          <a:xfrm>
            <a:off x="7405490" y="3442194"/>
            <a:ext cx="228600" cy="14604"/>
          </a:xfrm>
          <a:custGeom>
            <a:avLst/>
            <a:gdLst/>
            <a:ahLst/>
            <a:cxnLst/>
            <a:rect l="l" t="t" r="r" b="b"/>
            <a:pathLst>
              <a:path w="228600" h="14605">
                <a:moveTo>
                  <a:pt x="228207" y="14427"/>
                </a:moveTo>
                <a:lnTo>
                  <a:pt x="0" y="14427"/>
                </a:lnTo>
                <a:lnTo>
                  <a:pt x="0" y="0"/>
                </a:lnTo>
                <a:lnTo>
                  <a:pt x="228207" y="0"/>
                </a:lnTo>
                <a:lnTo>
                  <a:pt x="228207" y="14427"/>
                </a:lnTo>
                <a:close/>
              </a:path>
            </a:pathLst>
          </a:custGeom>
          <a:solidFill>
            <a:srgbClr val="000000"/>
          </a:solidFill>
        </p:spPr>
        <p:txBody>
          <a:bodyPr wrap="square" lIns="0" tIns="0" rIns="0" bIns="0" rtlCol="0"/>
          <a:lstStyle/>
          <a:p>
            <a:endParaRPr/>
          </a:p>
        </p:txBody>
      </p:sp>
      <p:sp>
        <p:nvSpPr>
          <p:cNvPr id="103" name="object 59">
            <a:extLst>
              <a:ext uri="{FF2B5EF4-FFF2-40B4-BE49-F238E27FC236}">
                <a16:creationId xmlns:a16="http://schemas.microsoft.com/office/drawing/2014/main" id="{5081E944-3BEC-ED49-84A2-39FE3DF6D633}"/>
              </a:ext>
            </a:extLst>
          </p:cNvPr>
          <p:cNvSpPr/>
          <p:nvPr/>
        </p:nvSpPr>
        <p:spPr>
          <a:xfrm>
            <a:off x="7405490" y="3509281"/>
            <a:ext cx="228600" cy="13970"/>
          </a:xfrm>
          <a:custGeom>
            <a:avLst/>
            <a:gdLst/>
            <a:ahLst/>
            <a:cxnLst/>
            <a:rect l="l" t="t" r="r" b="b"/>
            <a:pathLst>
              <a:path w="228600" h="13969">
                <a:moveTo>
                  <a:pt x="228207" y="13705"/>
                </a:moveTo>
                <a:lnTo>
                  <a:pt x="0" y="13705"/>
                </a:lnTo>
                <a:lnTo>
                  <a:pt x="0" y="0"/>
                </a:lnTo>
                <a:lnTo>
                  <a:pt x="228207" y="0"/>
                </a:lnTo>
                <a:lnTo>
                  <a:pt x="228207" y="13705"/>
                </a:lnTo>
                <a:close/>
              </a:path>
            </a:pathLst>
          </a:custGeom>
          <a:solidFill>
            <a:srgbClr val="000000"/>
          </a:solidFill>
        </p:spPr>
        <p:txBody>
          <a:bodyPr wrap="square" lIns="0" tIns="0" rIns="0" bIns="0" rtlCol="0"/>
          <a:lstStyle/>
          <a:p>
            <a:endParaRPr/>
          </a:p>
        </p:txBody>
      </p:sp>
      <p:pic>
        <p:nvPicPr>
          <p:cNvPr id="104" name="object 60">
            <a:extLst>
              <a:ext uri="{FF2B5EF4-FFF2-40B4-BE49-F238E27FC236}">
                <a16:creationId xmlns:a16="http://schemas.microsoft.com/office/drawing/2014/main" id="{4DD318AD-802B-A547-AD2F-A2094E941828}"/>
              </a:ext>
            </a:extLst>
          </p:cNvPr>
          <p:cNvPicPr/>
          <p:nvPr/>
        </p:nvPicPr>
        <p:blipFill>
          <a:blip r:embed="rId13" cstate="print"/>
          <a:stretch>
            <a:fillRect/>
          </a:stretch>
        </p:blipFill>
        <p:spPr>
          <a:xfrm>
            <a:off x="8674985" y="3106041"/>
            <a:ext cx="113386" cy="229392"/>
          </a:xfrm>
          <a:prstGeom prst="rect">
            <a:avLst/>
          </a:prstGeom>
        </p:spPr>
      </p:pic>
      <p:sp>
        <p:nvSpPr>
          <p:cNvPr id="105" name="object 61">
            <a:extLst>
              <a:ext uri="{FF2B5EF4-FFF2-40B4-BE49-F238E27FC236}">
                <a16:creationId xmlns:a16="http://schemas.microsoft.com/office/drawing/2014/main" id="{2C807295-BB27-D044-B5D2-E4AA37364205}"/>
              </a:ext>
            </a:extLst>
          </p:cNvPr>
          <p:cNvSpPr/>
          <p:nvPr/>
        </p:nvSpPr>
        <p:spPr>
          <a:xfrm>
            <a:off x="7790144" y="3482590"/>
            <a:ext cx="1881505" cy="0"/>
          </a:xfrm>
          <a:custGeom>
            <a:avLst/>
            <a:gdLst/>
            <a:ahLst/>
            <a:cxnLst/>
            <a:rect l="l" t="t" r="r" b="b"/>
            <a:pathLst>
              <a:path w="1881504">
                <a:moveTo>
                  <a:pt x="0" y="0"/>
                </a:moveTo>
                <a:lnTo>
                  <a:pt x="0" y="0"/>
                </a:lnTo>
                <a:lnTo>
                  <a:pt x="1880918" y="0"/>
                </a:lnTo>
              </a:path>
            </a:pathLst>
          </a:custGeom>
          <a:ln w="13705">
            <a:solidFill>
              <a:srgbClr val="000000"/>
            </a:solidFill>
          </a:ln>
        </p:spPr>
        <p:txBody>
          <a:bodyPr wrap="square" lIns="0" tIns="0" rIns="0" bIns="0" rtlCol="0"/>
          <a:lstStyle/>
          <a:p>
            <a:endParaRPr/>
          </a:p>
        </p:txBody>
      </p:sp>
      <p:pic>
        <p:nvPicPr>
          <p:cNvPr id="106" name="object 62">
            <a:extLst>
              <a:ext uri="{FF2B5EF4-FFF2-40B4-BE49-F238E27FC236}">
                <a16:creationId xmlns:a16="http://schemas.microsoft.com/office/drawing/2014/main" id="{258A93C3-C557-B041-A0B3-F3270170BFFD}"/>
              </a:ext>
            </a:extLst>
          </p:cNvPr>
          <p:cNvPicPr/>
          <p:nvPr/>
        </p:nvPicPr>
        <p:blipFill>
          <a:blip r:embed="rId14" cstate="print"/>
          <a:stretch>
            <a:fillRect/>
          </a:stretch>
        </p:blipFill>
        <p:spPr>
          <a:xfrm>
            <a:off x="7820285" y="3576366"/>
            <a:ext cx="113386" cy="229392"/>
          </a:xfrm>
          <a:prstGeom prst="rect">
            <a:avLst/>
          </a:prstGeom>
        </p:spPr>
      </p:pic>
      <p:sp>
        <p:nvSpPr>
          <p:cNvPr id="107" name="object 63">
            <a:extLst>
              <a:ext uri="{FF2B5EF4-FFF2-40B4-BE49-F238E27FC236}">
                <a16:creationId xmlns:a16="http://schemas.microsoft.com/office/drawing/2014/main" id="{C7CA6661-EDA3-F247-AD34-EB12EF8659D5}"/>
              </a:ext>
            </a:extLst>
          </p:cNvPr>
          <p:cNvSpPr/>
          <p:nvPr/>
        </p:nvSpPr>
        <p:spPr>
          <a:xfrm>
            <a:off x="8057100" y="3604180"/>
            <a:ext cx="227965" cy="230504"/>
          </a:xfrm>
          <a:custGeom>
            <a:avLst/>
            <a:gdLst/>
            <a:ahLst/>
            <a:cxnLst/>
            <a:rect l="l" t="t" r="r" b="b"/>
            <a:pathLst>
              <a:path w="227965" h="230504">
                <a:moveTo>
                  <a:pt x="227495" y="108229"/>
                </a:moveTo>
                <a:lnTo>
                  <a:pt x="120561" y="108229"/>
                </a:lnTo>
                <a:lnTo>
                  <a:pt x="120561" y="0"/>
                </a:lnTo>
                <a:lnTo>
                  <a:pt x="106921" y="0"/>
                </a:lnTo>
                <a:lnTo>
                  <a:pt x="106921" y="108229"/>
                </a:lnTo>
                <a:lnTo>
                  <a:pt x="0" y="108229"/>
                </a:lnTo>
                <a:lnTo>
                  <a:pt x="0" y="122237"/>
                </a:lnTo>
                <a:lnTo>
                  <a:pt x="106921" y="122237"/>
                </a:lnTo>
                <a:lnTo>
                  <a:pt x="106921" y="230466"/>
                </a:lnTo>
                <a:lnTo>
                  <a:pt x="120561" y="230466"/>
                </a:lnTo>
                <a:lnTo>
                  <a:pt x="120561" y="122237"/>
                </a:lnTo>
                <a:lnTo>
                  <a:pt x="227495" y="122237"/>
                </a:lnTo>
                <a:lnTo>
                  <a:pt x="227495" y="108229"/>
                </a:lnTo>
                <a:close/>
              </a:path>
            </a:pathLst>
          </a:custGeom>
          <a:solidFill>
            <a:srgbClr val="000000"/>
          </a:solidFill>
        </p:spPr>
        <p:txBody>
          <a:bodyPr wrap="square" lIns="0" tIns="0" rIns="0" bIns="0" rtlCol="0"/>
          <a:lstStyle/>
          <a:p>
            <a:endParaRPr/>
          </a:p>
        </p:txBody>
      </p:sp>
      <p:pic>
        <p:nvPicPr>
          <p:cNvPr id="108" name="object 64">
            <a:extLst>
              <a:ext uri="{FF2B5EF4-FFF2-40B4-BE49-F238E27FC236}">
                <a16:creationId xmlns:a16="http://schemas.microsoft.com/office/drawing/2014/main" id="{C4E7842C-A168-0A4C-9CBA-04BF51F03BF1}"/>
              </a:ext>
            </a:extLst>
          </p:cNvPr>
          <p:cNvPicPr/>
          <p:nvPr/>
        </p:nvPicPr>
        <p:blipFill>
          <a:blip r:embed="rId15" cstate="print"/>
          <a:stretch>
            <a:fillRect/>
          </a:stretch>
        </p:blipFill>
        <p:spPr>
          <a:xfrm>
            <a:off x="8390087" y="3651387"/>
            <a:ext cx="503062" cy="221456"/>
          </a:xfrm>
          <a:prstGeom prst="rect">
            <a:avLst/>
          </a:prstGeom>
        </p:spPr>
      </p:pic>
      <p:sp>
        <p:nvSpPr>
          <p:cNvPr id="109" name="object 65">
            <a:extLst>
              <a:ext uri="{FF2B5EF4-FFF2-40B4-BE49-F238E27FC236}">
                <a16:creationId xmlns:a16="http://schemas.microsoft.com/office/drawing/2014/main" id="{BF26DA9C-0D68-5A4A-BA54-8E80605E713A}"/>
              </a:ext>
            </a:extLst>
          </p:cNvPr>
          <p:cNvSpPr/>
          <p:nvPr/>
        </p:nvSpPr>
        <p:spPr>
          <a:xfrm>
            <a:off x="8996490" y="3546789"/>
            <a:ext cx="80010" cy="344805"/>
          </a:xfrm>
          <a:custGeom>
            <a:avLst/>
            <a:gdLst/>
            <a:ahLst/>
            <a:cxnLst/>
            <a:rect l="l" t="t" r="r" b="b"/>
            <a:pathLst>
              <a:path w="80009" h="344804">
                <a:moveTo>
                  <a:pt x="78222" y="344809"/>
                </a:moveTo>
                <a:lnTo>
                  <a:pt x="76069" y="344809"/>
                </a:lnTo>
                <a:lnTo>
                  <a:pt x="69072" y="340661"/>
                </a:lnTo>
                <a:lnTo>
                  <a:pt x="38931" y="308290"/>
                </a:lnTo>
                <a:lnTo>
                  <a:pt x="10899" y="250818"/>
                </a:lnTo>
                <a:lnTo>
                  <a:pt x="852" y="195296"/>
                </a:lnTo>
                <a:lnTo>
                  <a:pt x="0" y="172404"/>
                </a:lnTo>
                <a:lnTo>
                  <a:pt x="941" y="149163"/>
                </a:lnTo>
                <a:lnTo>
                  <a:pt x="10899" y="95918"/>
                </a:lnTo>
                <a:lnTo>
                  <a:pt x="38023" y="38649"/>
                </a:lnTo>
                <a:lnTo>
                  <a:pt x="68859" y="4407"/>
                </a:lnTo>
                <a:lnTo>
                  <a:pt x="76069" y="0"/>
                </a:lnTo>
                <a:lnTo>
                  <a:pt x="78222" y="0"/>
                </a:lnTo>
                <a:lnTo>
                  <a:pt x="79657" y="1442"/>
                </a:lnTo>
                <a:lnTo>
                  <a:pt x="79657" y="5770"/>
                </a:lnTo>
                <a:lnTo>
                  <a:pt x="75351" y="9377"/>
                </a:lnTo>
                <a:lnTo>
                  <a:pt x="48855" y="44690"/>
                </a:lnTo>
                <a:lnTo>
                  <a:pt x="31845" y="84669"/>
                </a:lnTo>
                <a:lnTo>
                  <a:pt x="22773" y="127759"/>
                </a:lnTo>
                <a:lnTo>
                  <a:pt x="20093" y="172404"/>
                </a:lnTo>
                <a:lnTo>
                  <a:pt x="22448" y="214085"/>
                </a:lnTo>
                <a:lnTo>
                  <a:pt x="30858" y="256984"/>
                </a:lnTo>
                <a:lnTo>
                  <a:pt x="47341" y="297988"/>
                </a:lnTo>
                <a:lnTo>
                  <a:pt x="73916" y="333989"/>
                </a:lnTo>
                <a:lnTo>
                  <a:pt x="79657" y="339759"/>
                </a:lnTo>
                <a:lnTo>
                  <a:pt x="79657" y="341924"/>
                </a:lnTo>
                <a:lnTo>
                  <a:pt x="79657" y="344088"/>
                </a:lnTo>
                <a:lnTo>
                  <a:pt x="78222" y="344809"/>
                </a:lnTo>
                <a:close/>
              </a:path>
            </a:pathLst>
          </a:custGeom>
          <a:solidFill>
            <a:srgbClr val="000000"/>
          </a:solidFill>
        </p:spPr>
        <p:txBody>
          <a:bodyPr wrap="square" lIns="0" tIns="0" rIns="0" bIns="0" rtlCol="0"/>
          <a:lstStyle/>
          <a:p>
            <a:endParaRPr/>
          </a:p>
        </p:txBody>
      </p:sp>
      <p:grpSp>
        <p:nvGrpSpPr>
          <p:cNvPr id="110" name="object 66">
            <a:extLst>
              <a:ext uri="{FF2B5EF4-FFF2-40B4-BE49-F238E27FC236}">
                <a16:creationId xmlns:a16="http://schemas.microsoft.com/office/drawing/2014/main" id="{8C06EF45-EC09-F042-8DA2-D80D922C58A3}"/>
              </a:ext>
            </a:extLst>
          </p:cNvPr>
          <p:cNvGrpSpPr/>
          <p:nvPr/>
        </p:nvGrpSpPr>
        <p:grpSpPr>
          <a:xfrm>
            <a:off x="9124231" y="3546788"/>
            <a:ext cx="512445" cy="344805"/>
            <a:chOff x="7908989" y="3257573"/>
            <a:chExt cx="512445" cy="344805"/>
          </a:xfrm>
        </p:grpSpPr>
        <p:sp>
          <p:nvSpPr>
            <p:cNvPr id="111" name="object 67">
              <a:extLst>
                <a:ext uri="{FF2B5EF4-FFF2-40B4-BE49-F238E27FC236}">
                  <a16:creationId xmlns:a16="http://schemas.microsoft.com/office/drawing/2014/main" id="{D598737D-07AF-0745-A18F-5F73062922D2}"/>
                </a:ext>
              </a:extLst>
            </p:cNvPr>
            <p:cNvSpPr/>
            <p:nvPr/>
          </p:nvSpPr>
          <p:spPr>
            <a:xfrm>
              <a:off x="7908989" y="3423486"/>
              <a:ext cx="209550" cy="13970"/>
            </a:xfrm>
            <a:custGeom>
              <a:avLst/>
              <a:gdLst/>
              <a:ahLst/>
              <a:cxnLst/>
              <a:rect l="l" t="t" r="r" b="b"/>
              <a:pathLst>
                <a:path w="209550" h="13970">
                  <a:moveTo>
                    <a:pt x="209549" y="13705"/>
                  </a:moveTo>
                  <a:lnTo>
                    <a:pt x="197349" y="13705"/>
                  </a:lnTo>
                  <a:lnTo>
                    <a:pt x="0" y="13705"/>
                  </a:lnTo>
                  <a:lnTo>
                    <a:pt x="0" y="0"/>
                  </a:lnTo>
                  <a:lnTo>
                    <a:pt x="209549" y="0"/>
                  </a:lnTo>
                  <a:lnTo>
                    <a:pt x="209549" y="13705"/>
                  </a:lnTo>
                  <a:close/>
                </a:path>
              </a:pathLst>
            </a:custGeom>
            <a:solidFill>
              <a:srgbClr val="000000"/>
            </a:solidFill>
          </p:spPr>
          <p:txBody>
            <a:bodyPr wrap="square" lIns="0" tIns="0" rIns="0" bIns="0" rtlCol="0"/>
            <a:lstStyle/>
            <a:p>
              <a:endParaRPr/>
            </a:p>
          </p:txBody>
        </p:sp>
        <p:pic>
          <p:nvPicPr>
            <p:cNvPr id="112" name="object 68">
              <a:extLst>
                <a:ext uri="{FF2B5EF4-FFF2-40B4-BE49-F238E27FC236}">
                  <a16:creationId xmlns:a16="http://schemas.microsoft.com/office/drawing/2014/main" id="{73A0DD9B-AA0A-374C-B19F-211D0BE16BA6}"/>
                </a:ext>
              </a:extLst>
            </p:cNvPr>
            <p:cNvPicPr/>
            <p:nvPr/>
          </p:nvPicPr>
          <p:blipFill>
            <a:blip r:embed="rId16" cstate="print"/>
            <a:stretch>
              <a:fillRect/>
            </a:stretch>
          </p:blipFill>
          <p:spPr>
            <a:xfrm>
              <a:off x="8162314" y="3364335"/>
              <a:ext cx="145679" cy="155813"/>
            </a:xfrm>
            <a:prstGeom prst="rect">
              <a:avLst/>
            </a:prstGeom>
          </p:spPr>
        </p:pic>
        <p:sp>
          <p:nvSpPr>
            <p:cNvPr id="113" name="object 69">
              <a:extLst>
                <a:ext uri="{FF2B5EF4-FFF2-40B4-BE49-F238E27FC236}">
                  <a16:creationId xmlns:a16="http://schemas.microsoft.com/office/drawing/2014/main" id="{36885A35-6C9C-6F42-AB2C-2357E2599877}"/>
                </a:ext>
              </a:extLst>
            </p:cNvPr>
            <p:cNvSpPr/>
            <p:nvPr/>
          </p:nvSpPr>
          <p:spPr>
            <a:xfrm>
              <a:off x="8341724" y="3257573"/>
              <a:ext cx="80010" cy="344805"/>
            </a:xfrm>
            <a:custGeom>
              <a:avLst/>
              <a:gdLst/>
              <a:ahLst/>
              <a:cxnLst/>
              <a:rect l="l" t="t" r="r" b="b"/>
              <a:pathLst>
                <a:path w="80009" h="344804">
                  <a:moveTo>
                    <a:pt x="3588" y="344809"/>
                  </a:moveTo>
                  <a:lnTo>
                    <a:pt x="1435" y="344809"/>
                  </a:lnTo>
                  <a:lnTo>
                    <a:pt x="0" y="343366"/>
                  </a:lnTo>
                  <a:lnTo>
                    <a:pt x="0" y="339759"/>
                  </a:lnTo>
                  <a:lnTo>
                    <a:pt x="4305" y="335431"/>
                  </a:lnTo>
                  <a:lnTo>
                    <a:pt x="30802" y="300017"/>
                  </a:lnTo>
                  <a:lnTo>
                    <a:pt x="47812" y="259869"/>
                  </a:lnTo>
                  <a:lnTo>
                    <a:pt x="56883" y="216745"/>
                  </a:lnTo>
                  <a:lnTo>
                    <a:pt x="59563" y="172404"/>
                  </a:lnTo>
                  <a:lnTo>
                    <a:pt x="56009" y="121605"/>
                  </a:lnTo>
                  <a:lnTo>
                    <a:pt x="45659" y="77636"/>
                  </a:lnTo>
                  <a:lnTo>
                    <a:pt x="28985" y="40835"/>
                  </a:lnTo>
                  <a:lnTo>
                    <a:pt x="6458" y="11541"/>
                  </a:lnTo>
                  <a:lnTo>
                    <a:pt x="0" y="5770"/>
                  </a:lnTo>
                  <a:lnTo>
                    <a:pt x="0" y="1442"/>
                  </a:lnTo>
                  <a:lnTo>
                    <a:pt x="1435" y="0"/>
                  </a:lnTo>
                  <a:lnTo>
                    <a:pt x="3588" y="0"/>
                  </a:lnTo>
                  <a:lnTo>
                    <a:pt x="40422" y="36823"/>
                  </a:lnTo>
                  <a:lnTo>
                    <a:pt x="68455" y="94396"/>
                  </a:lnTo>
                  <a:lnTo>
                    <a:pt x="78793" y="149828"/>
                  </a:lnTo>
                  <a:lnTo>
                    <a:pt x="79657" y="172404"/>
                  </a:lnTo>
                  <a:lnTo>
                    <a:pt x="78715" y="196063"/>
                  </a:lnTo>
                  <a:lnTo>
                    <a:pt x="68758" y="249601"/>
                  </a:lnTo>
                  <a:lnTo>
                    <a:pt x="41633" y="306769"/>
                  </a:lnTo>
                  <a:lnTo>
                    <a:pt x="10798" y="340515"/>
                  </a:lnTo>
                  <a:lnTo>
                    <a:pt x="3588" y="344809"/>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114637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73D31BF8-F519-9CFA-F4DE-67591BA54EB5}"/>
              </a:ext>
            </a:extLst>
          </p:cNvPr>
          <p:cNvGrpSpPr/>
          <p:nvPr/>
        </p:nvGrpSpPr>
        <p:grpSpPr>
          <a:xfrm>
            <a:off x="4499305" y="4866132"/>
            <a:ext cx="3444697" cy="478129"/>
            <a:chOff x="4499305" y="4866132"/>
            <a:chExt cx="3444697" cy="478129"/>
          </a:xfrm>
        </p:grpSpPr>
        <p:sp>
          <p:nvSpPr>
            <p:cNvPr id="9" name="object 9"/>
            <p:cNvSpPr/>
            <p:nvPr/>
          </p:nvSpPr>
          <p:spPr>
            <a:xfrm>
              <a:off x="4499305" y="4935065"/>
              <a:ext cx="166370" cy="307340"/>
            </a:xfrm>
            <a:custGeom>
              <a:avLst/>
              <a:gdLst/>
              <a:ahLst/>
              <a:cxnLst/>
              <a:rect l="l" t="t" r="r" b="b"/>
              <a:pathLst>
                <a:path w="166369" h="307339">
                  <a:moveTo>
                    <a:pt x="7178" y="269473"/>
                  </a:moveTo>
                  <a:lnTo>
                    <a:pt x="2691" y="269473"/>
                  </a:lnTo>
                  <a:lnTo>
                    <a:pt x="0" y="265892"/>
                  </a:lnTo>
                  <a:lnTo>
                    <a:pt x="0" y="262311"/>
                  </a:lnTo>
                  <a:lnTo>
                    <a:pt x="897" y="261415"/>
                  </a:lnTo>
                  <a:lnTo>
                    <a:pt x="1794" y="259625"/>
                  </a:lnTo>
                  <a:lnTo>
                    <a:pt x="34994" y="228291"/>
                  </a:lnTo>
                  <a:lnTo>
                    <a:pt x="37419" y="190228"/>
                  </a:lnTo>
                  <a:lnTo>
                    <a:pt x="44303" y="152753"/>
                  </a:lnTo>
                  <a:lnTo>
                    <a:pt x="55057" y="116117"/>
                  </a:lnTo>
                  <a:lnTo>
                    <a:pt x="69091" y="80573"/>
                  </a:lnTo>
                  <a:lnTo>
                    <a:pt x="93206" y="36593"/>
                  </a:lnTo>
                  <a:lnTo>
                    <a:pt x="140874" y="0"/>
                  </a:lnTo>
                  <a:lnTo>
                    <a:pt x="155399" y="4308"/>
                  </a:lnTo>
                  <a:lnTo>
                    <a:pt x="159524" y="9847"/>
                  </a:lnTo>
                  <a:lnTo>
                    <a:pt x="140874" y="9847"/>
                  </a:lnTo>
                  <a:lnTo>
                    <a:pt x="131509" y="12869"/>
                  </a:lnTo>
                  <a:lnTo>
                    <a:pt x="106777" y="50134"/>
                  </a:lnTo>
                  <a:lnTo>
                    <a:pt x="89813" y="94016"/>
                  </a:lnTo>
                  <a:lnTo>
                    <a:pt x="76045" y="142010"/>
                  </a:lnTo>
                  <a:lnTo>
                    <a:pt x="66651" y="181443"/>
                  </a:lnTo>
                  <a:lnTo>
                    <a:pt x="62810" y="199642"/>
                  </a:lnTo>
                  <a:lnTo>
                    <a:pt x="76643" y="199642"/>
                  </a:lnTo>
                  <a:lnTo>
                    <a:pt x="69988" y="206805"/>
                  </a:lnTo>
                  <a:lnTo>
                    <a:pt x="61913" y="215757"/>
                  </a:lnTo>
                  <a:lnTo>
                    <a:pt x="61913" y="216652"/>
                  </a:lnTo>
                  <a:lnTo>
                    <a:pt x="61015" y="217548"/>
                  </a:lnTo>
                  <a:lnTo>
                    <a:pt x="59221" y="220233"/>
                  </a:lnTo>
                  <a:lnTo>
                    <a:pt x="58323" y="239929"/>
                  </a:lnTo>
                  <a:lnTo>
                    <a:pt x="58323" y="241720"/>
                  </a:lnTo>
                  <a:lnTo>
                    <a:pt x="35891" y="241720"/>
                  </a:lnTo>
                  <a:lnTo>
                    <a:pt x="24226" y="253358"/>
                  </a:lnTo>
                  <a:lnTo>
                    <a:pt x="20637" y="256044"/>
                  </a:lnTo>
                  <a:lnTo>
                    <a:pt x="8972" y="268577"/>
                  </a:lnTo>
                  <a:lnTo>
                    <a:pt x="7178" y="269473"/>
                  </a:lnTo>
                  <a:close/>
                </a:path>
                <a:path w="166369" h="307339">
                  <a:moveTo>
                    <a:pt x="76643" y="199642"/>
                  </a:moveTo>
                  <a:lnTo>
                    <a:pt x="62810" y="199642"/>
                  </a:lnTo>
                  <a:lnTo>
                    <a:pt x="85957" y="174491"/>
                  </a:lnTo>
                  <a:lnTo>
                    <a:pt x="116759" y="134736"/>
                  </a:lnTo>
                  <a:lnTo>
                    <a:pt x="143692" y="85581"/>
                  </a:lnTo>
                  <a:lnTo>
                    <a:pt x="155231" y="32229"/>
                  </a:lnTo>
                  <a:lnTo>
                    <a:pt x="155000" y="25682"/>
                  </a:lnTo>
                  <a:lnTo>
                    <a:pt x="153436" y="18352"/>
                  </a:lnTo>
                  <a:lnTo>
                    <a:pt x="149174" y="12337"/>
                  </a:lnTo>
                  <a:lnTo>
                    <a:pt x="140874" y="9847"/>
                  </a:lnTo>
                  <a:lnTo>
                    <a:pt x="159524" y="9847"/>
                  </a:lnTo>
                  <a:lnTo>
                    <a:pt x="162858" y="14324"/>
                  </a:lnTo>
                  <a:lnTo>
                    <a:pt x="165607" y="25710"/>
                  </a:lnTo>
                  <a:lnTo>
                    <a:pt x="165998" y="34019"/>
                  </a:lnTo>
                  <a:lnTo>
                    <a:pt x="155918" y="84182"/>
                  </a:lnTo>
                  <a:lnTo>
                    <a:pt x="131116" y="132498"/>
                  </a:lnTo>
                  <a:lnTo>
                    <a:pt x="99753" y="174771"/>
                  </a:lnTo>
                  <a:lnTo>
                    <a:pt x="76643" y="199642"/>
                  </a:lnTo>
                  <a:close/>
                </a:path>
                <a:path w="166369" h="307339">
                  <a:moveTo>
                    <a:pt x="84345" y="307074"/>
                  </a:moveTo>
                  <a:lnTo>
                    <a:pt x="64156" y="301646"/>
                  </a:lnTo>
                  <a:lnTo>
                    <a:pt x="50023" y="287154"/>
                  </a:lnTo>
                  <a:lnTo>
                    <a:pt x="40938" y="266283"/>
                  </a:lnTo>
                  <a:lnTo>
                    <a:pt x="35891" y="241720"/>
                  </a:lnTo>
                  <a:lnTo>
                    <a:pt x="58323" y="241720"/>
                  </a:lnTo>
                  <a:lnTo>
                    <a:pt x="58323" y="242615"/>
                  </a:lnTo>
                  <a:lnTo>
                    <a:pt x="59753" y="265262"/>
                  </a:lnTo>
                  <a:lnTo>
                    <a:pt x="64380" y="282790"/>
                  </a:lnTo>
                  <a:lnTo>
                    <a:pt x="72708" y="294106"/>
                  </a:lnTo>
                  <a:lnTo>
                    <a:pt x="85242" y="298121"/>
                  </a:lnTo>
                  <a:lnTo>
                    <a:pt x="113694" y="298121"/>
                  </a:lnTo>
                  <a:lnTo>
                    <a:pt x="107674" y="301366"/>
                  </a:lnTo>
                  <a:lnTo>
                    <a:pt x="96598" y="305437"/>
                  </a:lnTo>
                  <a:lnTo>
                    <a:pt x="84345" y="307074"/>
                  </a:lnTo>
                  <a:close/>
                </a:path>
                <a:path w="166369" h="307339">
                  <a:moveTo>
                    <a:pt x="113694" y="298121"/>
                  </a:moveTo>
                  <a:lnTo>
                    <a:pt x="85242" y="298121"/>
                  </a:lnTo>
                  <a:lnTo>
                    <a:pt x="94944" y="296708"/>
                  </a:lnTo>
                  <a:lnTo>
                    <a:pt x="107001" y="291518"/>
                  </a:lnTo>
                  <a:lnTo>
                    <a:pt x="122087" y="281125"/>
                  </a:lnTo>
                  <a:lnTo>
                    <a:pt x="140874" y="264101"/>
                  </a:lnTo>
                  <a:lnTo>
                    <a:pt x="144463" y="261415"/>
                  </a:lnTo>
                  <a:lnTo>
                    <a:pt x="145361" y="260520"/>
                  </a:lnTo>
                  <a:lnTo>
                    <a:pt x="149847" y="260520"/>
                  </a:lnTo>
                  <a:lnTo>
                    <a:pt x="151642" y="264101"/>
                  </a:lnTo>
                  <a:lnTo>
                    <a:pt x="151642" y="265892"/>
                  </a:lnTo>
                  <a:lnTo>
                    <a:pt x="117404" y="296121"/>
                  </a:lnTo>
                  <a:lnTo>
                    <a:pt x="113694" y="298121"/>
                  </a:lnTo>
                  <a:close/>
                </a:path>
              </a:pathLst>
            </a:custGeom>
            <a:solidFill>
              <a:srgbClr val="000000"/>
            </a:solidFill>
          </p:spPr>
          <p:txBody>
            <a:bodyPr wrap="square" lIns="0" tIns="0" rIns="0" bIns="0" rtlCol="0"/>
            <a:lstStyle/>
            <a:p>
              <a:endParaRPr/>
            </a:p>
          </p:txBody>
        </p:sp>
        <p:sp>
          <p:nvSpPr>
            <p:cNvPr id="10" name="object 10"/>
            <p:cNvSpPr/>
            <p:nvPr/>
          </p:nvSpPr>
          <p:spPr>
            <a:xfrm>
              <a:off x="4715548" y="4916271"/>
              <a:ext cx="373380" cy="427990"/>
            </a:xfrm>
            <a:custGeom>
              <a:avLst/>
              <a:gdLst/>
              <a:ahLst/>
              <a:cxnLst/>
              <a:rect l="l" t="t" r="r" b="b"/>
              <a:pathLst>
                <a:path w="373379" h="427989">
                  <a:moveTo>
                    <a:pt x="99593" y="889"/>
                  </a:moveTo>
                  <a:lnTo>
                    <a:pt x="97802" y="0"/>
                  </a:lnTo>
                  <a:lnTo>
                    <a:pt x="95110" y="0"/>
                  </a:lnTo>
                  <a:lnTo>
                    <a:pt x="48044" y="47205"/>
                  </a:lnTo>
                  <a:lnTo>
                    <a:pt x="26911" y="83261"/>
                  </a:lnTo>
                  <a:lnTo>
                    <a:pt x="5384" y="152971"/>
                  </a:lnTo>
                  <a:lnTo>
                    <a:pt x="0" y="213969"/>
                  </a:lnTo>
                  <a:lnTo>
                    <a:pt x="1206" y="241985"/>
                  </a:lnTo>
                  <a:lnTo>
                    <a:pt x="14389" y="310781"/>
                  </a:lnTo>
                  <a:lnTo>
                    <a:pt x="28714" y="347357"/>
                  </a:lnTo>
                  <a:lnTo>
                    <a:pt x="49187" y="382231"/>
                  </a:lnTo>
                  <a:lnTo>
                    <a:pt x="86753" y="422770"/>
                  </a:lnTo>
                  <a:lnTo>
                    <a:pt x="95110" y="427939"/>
                  </a:lnTo>
                  <a:lnTo>
                    <a:pt x="97802" y="427939"/>
                  </a:lnTo>
                  <a:lnTo>
                    <a:pt x="99593" y="427037"/>
                  </a:lnTo>
                  <a:lnTo>
                    <a:pt x="99593" y="423456"/>
                  </a:lnTo>
                  <a:lnTo>
                    <a:pt x="99593" y="421665"/>
                  </a:lnTo>
                  <a:lnTo>
                    <a:pt x="59194" y="369328"/>
                  </a:lnTo>
                  <a:lnTo>
                    <a:pt x="38582" y="318262"/>
                  </a:lnTo>
                  <a:lnTo>
                    <a:pt x="28067" y="265188"/>
                  </a:lnTo>
                  <a:lnTo>
                    <a:pt x="25120" y="213969"/>
                  </a:lnTo>
                  <a:lnTo>
                    <a:pt x="28473" y="158559"/>
                  </a:lnTo>
                  <a:lnTo>
                    <a:pt x="39814" y="105079"/>
                  </a:lnTo>
                  <a:lnTo>
                    <a:pt x="61087" y="55460"/>
                  </a:lnTo>
                  <a:lnTo>
                    <a:pt x="94208" y="11633"/>
                  </a:lnTo>
                  <a:lnTo>
                    <a:pt x="99593" y="6261"/>
                  </a:lnTo>
                  <a:lnTo>
                    <a:pt x="99593" y="889"/>
                  </a:lnTo>
                  <a:close/>
                </a:path>
                <a:path w="373379" h="427989">
                  <a:moveTo>
                    <a:pt x="373265" y="130708"/>
                  </a:moveTo>
                  <a:lnTo>
                    <a:pt x="365290" y="131368"/>
                  </a:lnTo>
                  <a:lnTo>
                    <a:pt x="356552" y="131940"/>
                  </a:lnTo>
                  <a:lnTo>
                    <a:pt x="347649" y="132346"/>
                  </a:lnTo>
                  <a:lnTo>
                    <a:pt x="339178" y="132499"/>
                  </a:lnTo>
                  <a:lnTo>
                    <a:pt x="329869" y="132346"/>
                  </a:lnTo>
                  <a:lnTo>
                    <a:pt x="319214" y="131940"/>
                  </a:lnTo>
                  <a:lnTo>
                    <a:pt x="308889" y="131368"/>
                  </a:lnTo>
                  <a:lnTo>
                    <a:pt x="300596" y="130708"/>
                  </a:lnTo>
                  <a:lnTo>
                    <a:pt x="300596" y="151295"/>
                  </a:lnTo>
                  <a:lnTo>
                    <a:pt x="320332" y="151295"/>
                  </a:lnTo>
                  <a:lnTo>
                    <a:pt x="320332" y="156667"/>
                  </a:lnTo>
                  <a:lnTo>
                    <a:pt x="318541" y="161150"/>
                  </a:lnTo>
                  <a:lnTo>
                    <a:pt x="269189" y="266788"/>
                  </a:lnTo>
                  <a:lnTo>
                    <a:pt x="214452" y="151295"/>
                  </a:lnTo>
                  <a:lnTo>
                    <a:pt x="237782" y="151295"/>
                  </a:lnTo>
                  <a:lnTo>
                    <a:pt x="237782" y="132499"/>
                  </a:lnTo>
                  <a:lnTo>
                    <a:pt x="237782" y="130708"/>
                  </a:lnTo>
                  <a:lnTo>
                    <a:pt x="223456" y="131368"/>
                  </a:lnTo>
                  <a:lnTo>
                    <a:pt x="184835" y="132499"/>
                  </a:lnTo>
                  <a:lnTo>
                    <a:pt x="174358" y="132346"/>
                  </a:lnTo>
                  <a:lnTo>
                    <a:pt x="162179" y="131940"/>
                  </a:lnTo>
                  <a:lnTo>
                    <a:pt x="135483" y="130708"/>
                  </a:lnTo>
                  <a:lnTo>
                    <a:pt x="135483" y="151295"/>
                  </a:lnTo>
                  <a:lnTo>
                    <a:pt x="163309" y="151295"/>
                  </a:lnTo>
                  <a:lnTo>
                    <a:pt x="243166" y="320497"/>
                  </a:lnTo>
                  <a:lnTo>
                    <a:pt x="233299" y="341096"/>
                  </a:lnTo>
                  <a:lnTo>
                    <a:pt x="225526" y="357619"/>
                  </a:lnTo>
                  <a:lnTo>
                    <a:pt x="214896" y="373888"/>
                  </a:lnTo>
                  <a:lnTo>
                    <a:pt x="200228" y="386295"/>
                  </a:lnTo>
                  <a:lnTo>
                    <a:pt x="180352" y="391223"/>
                  </a:lnTo>
                  <a:lnTo>
                    <a:pt x="174066" y="391223"/>
                  </a:lnTo>
                  <a:lnTo>
                    <a:pt x="173177" y="390334"/>
                  </a:lnTo>
                  <a:lnTo>
                    <a:pt x="169583" y="389432"/>
                  </a:lnTo>
                  <a:lnTo>
                    <a:pt x="176314" y="349148"/>
                  </a:lnTo>
                  <a:lnTo>
                    <a:pt x="158813" y="341985"/>
                  </a:lnTo>
                  <a:lnTo>
                    <a:pt x="149593" y="343509"/>
                  </a:lnTo>
                  <a:lnTo>
                    <a:pt x="141541" y="348145"/>
                  </a:lnTo>
                  <a:lnTo>
                    <a:pt x="135851" y="355968"/>
                  </a:lnTo>
                  <a:lnTo>
                    <a:pt x="133692" y="367055"/>
                  </a:lnTo>
                  <a:lnTo>
                    <a:pt x="137325" y="382270"/>
                  </a:lnTo>
                  <a:lnTo>
                    <a:pt x="147269" y="394804"/>
                  </a:lnTo>
                  <a:lnTo>
                    <a:pt x="162090" y="403313"/>
                  </a:lnTo>
                  <a:lnTo>
                    <a:pt x="180352" y="406450"/>
                  </a:lnTo>
                  <a:lnTo>
                    <a:pt x="203136" y="401878"/>
                  </a:lnTo>
                  <a:lnTo>
                    <a:pt x="220611" y="391223"/>
                  </a:lnTo>
                  <a:lnTo>
                    <a:pt x="222643" y="389991"/>
                  </a:lnTo>
                  <a:lnTo>
                    <a:pt x="238264" y="373583"/>
                  </a:lnTo>
                  <a:lnTo>
                    <a:pt x="249440" y="355422"/>
                  </a:lnTo>
                  <a:lnTo>
                    <a:pt x="291414" y="266788"/>
                  </a:lnTo>
                  <a:lnTo>
                    <a:pt x="341871" y="160248"/>
                  </a:lnTo>
                  <a:lnTo>
                    <a:pt x="344119" y="156210"/>
                  </a:lnTo>
                  <a:lnTo>
                    <a:pt x="348488" y="153428"/>
                  </a:lnTo>
                  <a:lnTo>
                    <a:pt x="357390" y="151815"/>
                  </a:lnTo>
                  <a:lnTo>
                    <a:pt x="373265" y="151295"/>
                  </a:lnTo>
                  <a:lnTo>
                    <a:pt x="373265" y="132499"/>
                  </a:lnTo>
                  <a:lnTo>
                    <a:pt x="373265" y="130708"/>
                  </a:lnTo>
                  <a:close/>
                </a:path>
              </a:pathLst>
            </a:custGeom>
            <a:solidFill>
              <a:srgbClr val="000000"/>
            </a:solidFill>
          </p:spPr>
          <p:txBody>
            <a:bodyPr wrap="square" lIns="0" tIns="0" rIns="0" bIns="0" rtlCol="0"/>
            <a:lstStyle/>
            <a:p>
              <a:endParaRPr/>
            </a:p>
          </p:txBody>
        </p:sp>
        <p:sp>
          <p:nvSpPr>
            <p:cNvPr id="11" name="object 11"/>
            <p:cNvSpPr/>
            <p:nvPr/>
          </p:nvSpPr>
          <p:spPr>
            <a:xfrm>
              <a:off x="5144457" y="5192005"/>
              <a:ext cx="50800" cy="128270"/>
            </a:xfrm>
            <a:custGeom>
              <a:avLst/>
              <a:gdLst/>
              <a:ahLst/>
              <a:cxnLst/>
              <a:rect l="l" t="t" r="r" b="b"/>
              <a:pathLst>
                <a:path w="50800" h="128270">
                  <a:moveTo>
                    <a:pt x="27816" y="44762"/>
                  </a:moveTo>
                  <a:lnTo>
                    <a:pt x="22432" y="44762"/>
                  </a:lnTo>
                  <a:lnTo>
                    <a:pt x="13249" y="42902"/>
                  </a:lnTo>
                  <a:lnTo>
                    <a:pt x="6168" y="37936"/>
                  </a:lnTo>
                  <a:lnTo>
                    <a:pt x="1612" y="30788"/>
                  </a:lnTo>
                  <a:lnTo>
                    <a:pt x="0" y="22381"/>
                  </a:lnTo>
                  <a:lnTo>
                    <a:pt x="1612" y="13974"/>
                  </a:lnTo>
                  <a:lnTo>
                    <a:pt x="6168" y="6826"/>
                  </a:lnTo>
                  <a:lnTo>
                    <a:pt x="13249" y="1860"/>
                  </a:lnTo>
                  <a:lnTo>
                    <a:pt x="22432" y="0"/>
                  </a:lnTo>
                  <a:lnTo>
                    <a:pt x="33970" y="2965"/>
                  </a:lnTo>
                  <a:lnTo>
                    <a:pt x="42733" y="11638"/>
                  </a:lnTo>
                  <a:lnTo>
                    <a:pt x="48299" y="25682"/>
                  </a:lnTo>
                  <a:lnTo>
                    <a:pt x="49608" y="38496"/>
                  </a:lnTo>
                  <a:lnTo>
                    <a:pt x="38583" y="38496"/>
                  </a:lnTo>
                  <a:lnTo>
                    <a:pt x="33199" y="43867"/>
                  </a:lnTo>
                  <a:lnTo>
                    <a:pt x="27816" y="44762"/>
                  </a:lnTo>
                  <a:close/>
                </a:path>
                <a:path w="50800" h="128270">
                  <a:moveTo>
                    <a:pt x="10767" y="128022"/>
                  </a:moveTo>
                  <a:lnTo>
                    <a:pt x="8972" y="128022"/>
                  </a:lnTo>
                  <a:lnTo>
                    <a:pt x="7178" y="126231"/>
                  </a:lnTo>
                  <a:lnTo>
                    <a:pt x="7178" y="120860"/>
                  </a:lnTo>
                  <a:lnTo>
                    <a:pt x="11664" y="116383"/>
                  </a:lnTo>
                  <a:lnTo>
                    <a:pt x="22207" y="103556"/>
                  </a:lnTo>
                  <a:lnTo>
                    <a:pt x="31405" y="86952"/>
                  </a:lnTo>
                  <a:lnTo>
                    <a:pt x="37910" y="67158"/>
                  </a:lnTo>
                  <a:lnTo>
                    <a:pt x="40378" y="44762"/>
                  </a:lnTo>
                  <a:lnTo>
                    <a:pt x="40378" y="38496"/>
                  </a:lnTo>
                  <a:lnTo>
                    <a:pt x="49608" y="38496"/>
                  </a:lnTo>
                  <a:lnTo>
                    <a:pt x="50248" y="44762"/>
                  </a:lnTo>
                  <a:lnTo>
                    <a:pt x="44836" y="78922"/>
                  </a:lnTo>
                  <a:lnTo>
                    <a:pt x="32526" y="105193"/>
                  </a:lnTo>
                  <a:lnTo>
                    <a:pt x="19207" y="122063"/>
                  </a:lnTo>
                  <a:lnTo>
                    <a:pt x="10767" y="128022"/>
                  </a:lnTo>
                  <a:close/>
                </a:path>
              </a:pathLst>
            </a:custGeom>
            <a:solidFill>
              <a:srgbClr val="000000"/>
            </a:solidFill>
          </p:spPr>
          <p:txBody>
            <a:bodyPr wrap="square" lIns="0" tIns="0" rIns="0" bIns="0" rtlCol="0"/>
            <a:lstStyle/>
            <a:p>
              <a:endParaRPr/>
            </a:p>
          </p:txBody>
        </p:sp>
        <p:pic>
          <p:nvPicPr>
            <p:cNvPr id="12" name="object 12"/>
            <p:cNvPicPr/>
            <p:nvPr/>
          </p:nvPicPr>
          <p:blipFill>
            <a:blip r:embed="rId2" cstate="print"/>
            <a:stretch>
              <a:fillRect/>
            </a:stretch>
          </p:blipFill>
          <p:spPr>
            <a:xfrm>
              <a:off x="5374164" y="4934171"/>
              <a:ext cx="114853" cy="66249"/>
            </a:xfrm>
            <a:prstGeom prst="rect">
              <a:avLst/>
            </a:prstGeom>
          </p:spPr>
        </p:pic>
        <p:sp>
          <p:nvSpPr>
            <p:cNvPr id="13" name="object 13"/>
            <p:cNvSpPr/>
            <p:nvPr/>
          </p:nvSpPr>
          <p:spPr>
            <a:xfrm>
              <a:off x="5307763" y="4916271"/>
              <a:ext cx="381635" cy="427990"/>
            </a:xfrm>
            <a:custGeom>
              <a:avLst/>
              <a:gdLst/>
              <a:ahLst/>
              <a:cxnLst/>
              <a:rect l="l" t="t" r="r" b="b"/>
              <a:pathLst>
                <a:path w="381635" h="427989">
                  <a:moveTo>
                    <a:pt x="239572" y="130708"/>
                  </a:moveTo>
                  <a:lnTo>
                    <a:pt x="231216" y="131368"/>
                  </a:lnTo>
                  <a:lnTo>
                    <a:pt x="222529" y="131940"/>
                  </a:lnTo>
                  <a:lnTo>
                    <a:pt x="213829" y="132346"/>
                  </a:lnTo>
                  <a:lnTo>
                    <a:pt x="205473" y="132499"/>
                  </a:lnTo>
                  <a:lnTo>
                    <a:pt x="196024" y="132346"/>
                  </a:lnTo>
                  <a:lnTo>
                    <a:pt x="185064" y="131940"/>
                  </a:lnTo>
                  <a:lnTo>
                    <a:pt x="174434" y="131368"/>
                  </a:lnTo>
                  <a:lnTo>
                    <a:pt x="165989" y="130708"/>
                  </a:lnTo>
                  <a:lnTo>
                    <a:pt x="165989" y="151295"/>
                  </a:lnTo>
                  <a:lnTo>
                    <a:pt x="186626" y="151295"/>
                  </a:lnTo>
                  <a:lnTo>
                    <a:pt x="186626" y="156667"/>
                  </a:lnTo>
                  <a:lnTo>
                    <a:pt x="184835" y="161150"/>
                  </a:lnTo>
                  <a:lnTo>
                    <a:pt x="183934" y="161150"/>
                  </a:lnTo>
                  <a:lnTo>
                    <a:pt x="134594" y="266788"/>
                  </a:lnTo>
                  <a:lnTo>
                    <a:pt x="80746" y="151295"/>
                  </a:lnTo>
                  <a:lnTo>
                    <a:pt x="104076" y="151295"/>
                  </a:lnTo>
                  <a:lnTo>
                    <a:pt x="104076" y="130708"/>
                  </a:lnTo>
                  <a:lnTo>
                    <a:pt x="89738" y="131368"/>
                  </a:lnTo>
                  <a:lnTo>
                    <a:pt x="72110" y="131940"/>
                  </a:lnTo>
                  <a:lnTo>
                    <a:pt x="57010" y="132346"/>
                  </a:lnTo>
                  <a:lnTo>
                    <a:pt x="50241" y="132499"/>
                  </a:lnTo>
                  <a:lnTo>
                    <a:pt x="40144" y="132346"/>
                  </a:lnTo>
                  <a:lnTo>
                    <a:pt x="28041" y="131940"/>
                  </a:lnTo>
                  <a:lnTo>
                    <a:pt x="14909" y="131368"/>
                  </a:lnTo>
                  <a:lnTo>
                    <a:pt x="1790" y="130708"/>
                  </a:lnTo>
                  <a:lnTo>
                    <a:pt x="1790" y="151295"/>
                  </a:lnTo>
                  <a:lnTo>
                    <a:pt x="28714" y="151295"/>
                  </a:lnTo>
                  <a:lnTo>
                    <a:pt x="109461" y="320497"/>
                  </a:lnTo>
                  <a:lnTo>
                    <a:pt x="91313" y="357619"/>
                  </a:lnTo>
                  <a:lnTo>
                    <a:pt x="65646" y="386295"/>
                  </a:lnTo>
                  <a:lnTo>
                    <a:pt x="45758" y="391223"/>
                  </a:lnTo>
                  <a:lnTo>
                    <a:pt x="39471" y="391223"/>
                  </a:lnTo>
                  <a:lnTo>
                    <a:pt x="38582" y="390334"/>
                  </a:lnTo>
                  <a:lnTo>
                    <a:pt x="35890" y="389432"/>
                  </a:lnTo>
                  <a:lnTo>
                    <a:pt x="42164" y="349148"/>
                  </a:lnTo>
                  <a:lnTo>
                    <a:pt x="2146" y="355968"/>
                  </a:lnTo>
                  <a:lnTo>
                    <a:pt x="0" y="367055"/>
                  </a:lnTo>
                  <a:lnTo>
                    <a:pt x="3492" y="382270"/>
                  </a:lnTo>
                  <a:lnTo>
                    <a:pt x="13119" y="394804"/>
                  </a:lnTo>
                  <a:lnTo>
                    <a:pt x="27635" y="403313"/>
                  </a:lnTo>
                  <a:lnTo>
                    <a:pt x="45758" y="406450"/>
                  </a:lnTo>
                  <a:lnTo>
                    <a:pt x="69049" y="401878"/>
                  </a:lnTo>
                  <a:lnTo>
                    <a:pt x="88709" y="389991"/>
                  </a:lnTo>
                  <a:lnTo>
                    <a:pt x="104178" y="373583"/>
                  </a:lnTo>
                  <a:lnTo>
                    <a:pt x="114846" y="355422"/>
                  </a:lnTo>
                  <a:lnTo>
                    <a:pt x="207264" y="160248"/>
                  </a:lnTo>
                  <a:lnTo>
                    <a:pt x="209918" y="156210"/>
                  </a:lnTo>
                  <a:lnTo>
                    <a:pt x="214337" y="153428"/>
                  </a:lnTo>
                  <a:lnTo>
                    <a:pt x="223291" y="151815"/>
                  </a:lnTo>
                  <a:lnTo>
                    <a:pt x="239572" y="151295"/>
                  </a:lnTo>
                  <a:lnTo>
                    <a:pt x="239572" y="130708"/>
                  </a:lnTo>
                  <a:close/>
                </a:path>
                <a:path w="381635" h="427989">
                  <a:moveTo>
                    <a:pt x="381342" y="213969"/>
                  </a:moveTo>
                  <a:lnTo>
                    <a:pt x="376186" y="152971"/>
                  </a:lnTo>
                  <a:lnTo>
                    <a:pt x="353529" y="80568"/>
                  </a:lnTo>
                  <a:lnTo>
                    <a:pt x="332663" y="45694"/>
                  </a:lnTo>
                  <a:lnTo>
                    <a:pt x="294982" y="5156"/>
                  </a:lnTo>
                  <a:lnTo>
                    <a:pt x="286232" y="0"/>
                  </a:lnTo>
                  <a:lnTo>
                    <a:pt x="283540" y="0"/>
                  </a:lnTo>
                  <a:lnTo>
                    <a:pt x="281749" y="1790"/>
                  </a:lnTo>
                  <a:lnTo>
                    <a:pt x="281749" y="6261"/>
                  </a:lnTo>
                  <a:lnTo>
                    <a:pt x="290715" y="14325"/>
                  </a:lnTo>
                  <a:lnTo>
                    <a:pt x="318503" y="50685"/>
                  </a:lnTo>
                  <a:lnTo>
                    <a:pt x="339394" y="96354"/>
                  </a:lnTo>
                  <a:lnTo>
                    <a:pt x="352552" y="150926"/>
                  </a:lnTo>
                  <a:lnTo>
                    <a:pt x="357111" y="213969"/>
                  </a:lnTo>
                  <a:lnTo>
                    <a:pt x="353771" y="268998"/>
                  </a:lnTo>
                  <a:lnTo>
                    <a:pt x="342430" y="322516"/>
                  </a:lnTo>
                  <a:lnTo>
                    <a:pt x="321157" y="372338"/>
                  </a:lnTo>
                  <a:lnTo>
                    <a:pt x="288023" y="416293"/>
                  </a:lnTo>
                  <a:lnTo>
                    <a:pt x="281749" y="421665"/>
                  </a:lnTo>
                  <a:lnTo>
                    <a:pt x="281749" y="426148"/>
                  </a:lnTo>
                  <a:lnTo>
                    <a:pt x="283540" y="427939"/>
                  </a:lnTo>
                  <a:lnTo>
                    <a:pt x="286232" y="427939"/>
                  </a:lnTo>
                  <a:lnTo>
                    <a:pt x="333806" y="380339"/>
                  </a:lnTo>
                  <a:lnTo>
                    <a:pt x="354431" y="344678"/>
                  </a:lnTo>
                  <a:lnTo>
                    <a:pt x="376301" y="274955"/>
                  </a:lnTo>
                  <a:lnTo>
                    <a:pt x="380288" y="242824"/>
                  </a:lnTo>
                  <a:lnTo>
                    <a:pt x="381342" y="213969"/>
                  </a:lnTo>
                  <a:close/>
                </a:path>
              </a:pathLst>
            </a:custGeom>
            <a:solidFill>
              <a:srgbClr val="000000"/>
            </a:solidFill>
          </p:spPr>
          <p:txBody>
            <a:bodyPr wrap="square" lIns="0" tIns="0" rIns="0" bIns="0" rtlCol="0"/>
            <a:lstStyle/>
            <a:p>
              <a:endParaRPr/>
            </a:p>
          </p:txBody>
        </p:sp>
        <p:sp>
          <p:nvSpPr>
            <p:cNvPr id="14" name="object 14"/>
            <p:cNvSpPr/>
            <p:nvPr/>
          </p:nvSpPr>
          <p:spPr>
            <a:xfrm>
              <a:off x="5875748" y="5080099"/>
              <a:ext cx="285750" cy="17145"/>
            </a:xfrm>
            <a:custGeom>
              <a:avLst/>
              <a:gdLst/>
              <a:ahLst/>
              <a:cxnLst/>
              <a:rect l="l" t="t" r="r" b="b"/>
              <a:pathLst>
                <a:path w="285750" h="17145">
                  <a:moveTo>
                    <a:pt x="285338" y="17009"/>
                  </a:moveTo>
                  <a:lnTo>
                    <a:pt x="0" y="17009"/>
                  </a:lnTo>
                  <a:lnTo>
                    <a:pt x="0" y="0"/>
                  </a:lnTo>
                  <a:lnTo>
                    <a:pt x="285338" y="0"/>
                  </a:lnTo>
                  <a:lnTo>
                    <a:pt x="285338" y="17009"/>
                  </a:lnTo>
                  <a:close/>
                </a:path>
              </a:pathLst>
            </a:custGeom>
            <a:solidFill>
              <a:srgbClr val="000000"/>
            </a:solidFill>
          </p:spPr>
          <p:txBody>
            <a:bodyPr wrap="square" lIns="0" tIns="0" rIns="0" bIns="0" rtlCol="0"/>
            <a:lstStyle/>
            <a:p>
              <a:endParaRPr/>
            </a:p>
          </p:txBody>
        </p:sp>
        <p:sp>
          <p:nvSpPr>
            <p:cNvPr id="15" name="object 15"/>
            <p:cNvSpPr/>
            <p:nvPr/>
          </p:nvSpPr>
          <p:spPr>
            <a:xfrm>
              <a:off x="5875748" y="5163357"/>
              <a:ext cx="285750" cy="17145"/>
            </a:xfrm>
            <a:custGeom>
              <a:avLst/>
              <a:gdLst/>
              <a:ahLst/>
              <a:cxnLst/>
              <a:rect l="l" t="t" r="r" b="b"/>
              <a:pathLst>
                <a:path w="285750" h="17145">
                  <a:moveTo>
                    <a:pt x="285338" y="17009"/>
                  </a:moveTo>
                  <a:lnTo>
                    <a:pt x="0" y="17009"/>
                  </a:lnTo>
                  <a:lnTo>
                    <a:pt x="0" y="0"/>
                  </a:lnTo>
                  <a:lnTo>
                    <a:pt x="285338" y="0"/>
                  </a:lnTo>
                  <a:lnTo>
                    <a:pt x="285338" y="17009"/>
                  </a:lnTo>
                  <a:close/>
                </a:path>
              </a:pathLst>
            </a:custGeom>
            <a:solidFill>
              <a:srgbClr val="000000"/>
            </a:solidFill>
          </p:spPr>
          <p:txBody>
            <a:bodyPr wrap="square" lIns="0" tIns="0" rIns="0" bIns="0" rtlCol="0"/>
            <a:lstStyle/>
            <a:p>
              <a:endParaRPr/>
            </a:p>
          </p:txBody>
        </p:sp>
        <p:sp>
          <p:nvSpPr>
            <p:cNvPr id="16" name="object 16"/>
            <p:cNvSpPr/>
            <p:nvPr/>
          </p:nvSpPr>
          <p:spPr>
            <a:xfrm>
              <a:off x="6361184" y="4916265"/>
              <a:ext cx="17145" cy="427990"/>
            </a:xfrm>
            <a:custGeom>
              <a:avLst/>
              <a:gdLst/>
              <a:ahLst/>
              <a:cxnLst/>
              <a:rect l="l" t="t" r="r" b="b"/>
              <a:pathLst>
                <a:path w="17145" h="427989">
                  <a:moveTo>
                    <a:pt x="17048" y="427934"/>
                  </a:moveTo>
                  <a:lnTo>
                    <a:pt x="0" y="427934"/>
                  </a:lnTo>
                  <a:lnTo>
                    <a:pt x="0" y="0"/>
                  </a:lnTo>
                  <a:lnTo>
                    <a:pt x="17048" y="0"/>
                  </a:lnTo>
                  <a:lnTo>
                    <a:pt x="17048" y="427934"/>
                  </a:lnTo>
                  <a:close/>
                </a:path>
              </a:pathLst>
            </a:custGeom>
            <a:solidFill>
              <a:srgbClr val="000000"/>
            </a:solidFill>
          </p:spPr>
          <p:txBody>
            <a:bodyPr wrap="square" lIns="0" tIns="0" rIns="0" bIns="0" rtlCol="0"/>
            <a:lstStyle/>
            <a:p>
              <a:endParaRPr/>
            </a:p>
          </p:txBody>
        </p:sp>
        <p:sp>
          <p:nvSpPr>
            <p:cNvPr id="17" name="object 17"/>
            <p:cNvSpPr/>
            <p:nvPr/>
          </p:nvSpPr>
          <p:spPr>
            <a:xfrm>
              <a:off x="6444632" y="4916265"/>
              <a:ext cx="17145" cy="427990"/>
            </a:xfrm>
            <a:custGeom>
              <a:avLst/>
              <a:gdLst/>
              <a:ahLst/>
              <a:cxnLst/>
              <a:rect l="l" t="t" r="r" b="b"/>
              <a:pathLst>
                <a:path w="17145" h="427989">
                  <a:moveTo>
                    <a:pt x="17048" y="427934"/>
                  </a:moveTo>
                  <a:lnTo>
                    <a:pt x="0" y="427934"/>
                  </a:lnTo>
                  <a:lnTo>
                    <a:pt x="0" y="0"/>
                  </a:lnTo>
                  <a:lnTo>
                    <a:pt x="17048" y="0"/>
                  </a:lnTo>
                  <a:lnTo>
                    <a:pt x="17048" y="427934"/>
                  </a:lnTo>
                  <a:close/>
                </a:path>
              </a:pathLst>
            </a:custGeom>
            <a:solidFill>
              <a:srgbClr val="000000"/>
            </a:solidFill>
          </p:spPr>
          <p:txBody>
            <a:bodyPr wrap="square" lIns="0" tIns="0" rIns="0" bIns="0" rtlCol="0"/>
            <a:lstStyle/>
            <a:p>
              <a:endParaRPr/>
            </a:p>
          </p:txBody>
        </p:sp>
        <p:sp>
          <p:nvSpPr>
            <p:cNvPr id="18" name="object 18"/>
            <p:cNvSpPr/>
            <p:nvPr/>
          </p:nvSpPr>
          <p:spPr>
            <a:xfrm>
              <a:off x="6528080" y="5046974"/>
              <a:ext cx="240029" cy="276225"/>
            </a:xfrm>
            <a:custGeom>
              <a:avLst/>
              <a:gdLst/>
              <a:ahLst/>
              <a:cxnLst/>
              <a:rect l="l" t="t" r="r" b="b"/>
              <a:pathLst>
                <a:path w="240029" h="276225">
                  <a:moveTo>
                    <a:pt x="104085" y="20590"/>
                  </a:moveTo>
                  <a:lnTo>
                    <a:pt x="1794" y="20590"/>
                  </a:lnTo>
                  <a:lnTo>
                    <a:pt x="1794" y="0"/>
                  </a:lnTo>
                  <a:lnTo>
                    <a:pt x="28488" y="1230"/>
                  </a:lnTo>
                  <a:lnTo>
                    <a:pt x="40658" y="1636"/>
                  </a:lnTo>
                  <a:lnTo>
                    <a:pt x="51145" y="1790"/>
                  </a:lnTo>
                  <a:lnTo>
                    <a:pt x="104085" y="1790"/>
                  </a:lnTo>
                  <a:lnTo>
                    <a:pt x="104085" y="20590"/>
                  </a:lnTo>
                  <a:close/>
                </a:path>
                <a:path w="240029" h="276225">
                  <a:moveTo>
                    <a:pt x="104085" y="1790"/>
                  </a:moveTo>
                  <a:lnTo>
                    <a:pt x="51145" y="1790"/>
                  </a:lnTo>
                  <a:lnTo>
                    <a:pt x="89757" y="657"/>
                  </a:lnTo>
                  <a:lnTo>
                    <a:pt x="104085" y="0"/>
                  </a:lnTo>
                  <a:lnTo>
                    <a:pt x="104085" y="1790"/>
                  </a:lnTo>
                  <a:close/>
                </a:path>
                <a:path w="240029" h="276225">
                  <a:moveTo>
                    <a:pt x="157721" y="136079"/>
                  </a:moveTo>
                  <a:lnTo>
                    <a:pt x="135490" y="136079"/>
                  </a:lnTo>
                  <a:lnTo>
                    <a:pt x="184841" y="30438"/>
                  </a:lnTo>
                  <a:lnTo>
                    <a:pt x="186636" y="25962"/>
                  </a:lnTo>
                  <a:lnTo>
                    <a:pt x="186636" y="20590"/>
                  </a:lnTo>
                  <a:lnTo>
                    <a:pt x="166896" y="20590"/>
                  </a:lnTo>
                  <a:lnTo>
                    <a:pt x="166896" y="0"/>
                  </a:lnTo>
                  <a:lnTo>
                    <a:pt x="175195" y="657"/>
                  </a:lnTo>
                  <a:lnTo>
                    <a:pt x="185514" y="1230"/>
                  </a:lnTo>
                  <a:lnTo>
                    <a:pt x="196170" y="1636"/>
                  </a:lnTo>
                  <a:lnTo>
                    <a:pt x="205479" y="1790"/>
                  </a:lnTo>
                  <a:lnTo>
                    <a:pt x="239576" y="1790"/>
                  </a:lnTo>
                  <a:lnTo>
                    <a:pt x="239576" y="20590"/>
                  </a:lnTo>
                  <a:lnTo>
                    <a:pt x="223691" y="21108"/>
                  </a:lnTo>
                  <a:lnTo>
                    <a:pt x="214788" y="22717"/>
                  </a:lnTo>
                  <a:lnTo>
                    <a:pt x="210428" y="25500"/>
                  </a:lnTo>
                  <a:lnTo>
                    <a:pt x="208171" y="29543"/>
                  </a:lnTo>
                  <a:lnTo>
                    <a:pt x="157721" y="136079"/>
                  </a:lnTo>
                  <a:close/>
                </a:path>
                <a:path w="240029" h="276225">
                  <a:moveTo>
                    <a:pt x="239576" y="1790"/>
                  </a:moveTo>
                  <a:lnTo>
                    <a:pt x="205479" y="1790"/>
                  </a:lnTo>
                  <a:lnTo>
                    <a:pt x="213961" y="1636"/>
                  </a:lnTo>
                  <a:lnTo>
                    <a:pt x="222864" y="1230"/>
                  </a:lnTo>
                  <a:lnTo>
                    <a:pt x="231599" y="657"/>
                  </a:lnTo>
                  <a:lnTo>
                    <a:pt x="239576" y="0"/>
                  </a:lnTo>
                  <a:lnTo>
                    <a:pt x="239576" y="1790"/>
                  </a:lnTo>
                  <a:close/>
                </a:path>
                <a:path w="240029" h="276225">
                  <a:moveTo>
                    <a:pt x="86922" y="260520"/>
                  </a:moveTo>
                  <a:lnTo>
                    <a:pt x="46659" y="260520"/>
                  </a:lnTo>
                  <a:lnTo>
                    <a:pt x="66539" y="255582"/>
                  </a:lnTo>
                  <a:lnTo>
                    <a:pt x="81204" y="243174"/>
                  </a:lnTo>
                  <a:lnTo>
                    <a:pt x="91832" y="226906"/>
                  </a:lnTo>
                  <a:lnTo>
                    <a:pt x="99599" y="210386"/>
                  </a:lnTo>
                  <a:lnTo>
                    <a:pt x="109469" y="189795"/>
                  </a:lnTo>
                  <a:lnTo>
                    <a:pt x="29610" y="20590"/>
                  </a:lnTo>
                  <a:lnTo>
                    <a:pt x="80756" y="20590"/>
                  </a:lnTo>
                  <a:lnTo>
                    <a:pt x="135490" y="136079"/>
                  </a:lnTo>
                  <a:lnTo>
                    <a:pt x="157721" y="136079"/>
                  </a:lnTo>
                  <a:lnTo>
                    <a:pt x="115750" y="224710"/>
                  </a:lnTo>
                  <a:lnTo>
                    <a:pt x="104576" y="242881"/>
                  </a:lnTo>
                  <a:lnTo>
                    <a:pt x="88943" y="259289"/>
                  </a:lnTo>
                  <a:lnTo>
                    <a:pt x="86922" y="260520"/>
                  </a:lnTo>
                  <a:close/>
                </a:path>
                <a:path w="240029" h="276225">
                  <a:moveTo>
                    <a:pt x="46659" y="275740"/>
                  </a:moveTo>
                  <a:lnTo>
                    <a:pt x="28390" y="272606"/>
                  </a:lnTo>
                  <a:lnTo>
                    <a:pt x="13571" y="264101"/>
                  </a:lnTo>
                  <a:lnTo>
                    <a:pt x="3631" y="251568"/>
                  </a:lnTo>
                  <a:lnTo>
                    <a:pt x="0" y="236348"/>
                  </a:lnTo>
                  <a:lnTo>
                    <a:pt x="2159" y="225255"/>
                  </a:lnTo>
                  <a:lnTo>
                    <a:pt x="7851" y="217436"/>
                  </a:lnTo>
                  <a:lnTo>
                    <a:pt x="15898" y="212806"/>
                  </a:lnTo>
                  <a:lnTo>
                    <a:pt x="25124" y="211281"/>
                  </a:lnTo>
                  <a:lnTo>
                    <a:pt x="34966" y="213183"/>
                  </a:lnTo>
                  <a:lnTo>
                    <a:pt x="42621" y="218443"/>
                  </a:lnTo>
                  <a:lnTo>
                    <a:pt x="47584" y="226388"/>
                  </a:lnTo>
                  <a:lnTo>
                    <a:pt x="49350" y="236348"/>
                  </a:lnTo>
                  <a:lnTo>
                    <a:pt x="47752" y="245636"/>
                  </a:lnTo>
                  <a:lnTo>
                    <a:pt x="43967" y="252239"/>
                  </a:lnTo>
                  <a:lnTo>
                    <a:pt x="39508" y="256491"/>
                  </a:lnTo>
                  <a:lnTo>
                    <a:pt x="35891" y="258730"/>
                  </a:lnTo>
                  <a:lnTo>
                    <a:pt x="39480" y="259625"/>
                  </a:lnTo>
                  <a:lnTo>
                    <a:pt x="40378" y="260520"/>
                  </a:lnTo>
                  <a:lnTo>
                    <a:pt x="86922" y="260520"/>
                  </a:lnTo>
                  <a:lnTo>
                    <a:pt x="69441" y="271165"/>
                  </a:lnTo>
                  <a:lnTo>
                    <a:pt x="46659" y="275740"/>
                  </a:lnTo>
                  <a:close/>
                </a:path>
              </a:pathLst>
            </a:custGeom>
            <a:solidFill>
              <a:srgbClr val="000000"/>
            </a:solidFill>
          </p:spPr>
          <p:txBody>
            <a:bodyPr wrap="square" lIns="0" tIns="0" rIns="0" bIns="0" rtlCol="0"/>
            <a:lstStyle/>
            <a:p>
              <a:endParaRPr/>
            </a:p>
          </p:txBody>
        </p:sp>
        <p:sp>
          <p:nvSpPr>
            <p:cNvPr id="19" name="object 19"/>
            <p:cNvSpPr/>
            <p:nvPr/>
          </p:nvSpPr>
          <p:spPr>
            <a:xfrm>
              <a:off x="6917504" y="5121280"/>
              <a:ext cx="262255" cy="18415"/>
            </a:xfrm>
            <a:custGeom>
              <a:avLst/>
              <a:gdLst/>
              <a:ahLst/>
              <a:cxnLst/>
              <a:rect l="l" t="t" r="r" b="b"/>
              <a:pathLst>
                <a:path w="262254" h="18414">
                  <a:moveTo>
                    <a:pt x="262008" y="17905"/>
                  </a:moveTo>
                  <a:lnTo>
                    <a:pt x="246754" y="17905"/>
                  </a:lnTo>
                  <a:lnTo>
                    <a:pt x="0" y="17905"/>
                  </a:lnTo>
                  <a:lnTo>
                    <a:pt x="0" y="0"/>
                  </a:lnTo>
                  <a:lnTo>
                    <a:pt x="262008" y="0"/>
                  </a:lnTo>
                  <a:lnTo>
                    <a:pt x="262008" y="17905"/>
                  </a:lnTo>
                  <a:close/>
                </a:path>
              </a:pathLst>
            </a:custGeom>
            <a:solidFill>
              <a:srgbClr val="000000"/>
            </a:solidFill>
          </p:spPr>
          <p:txBody>
            <a:bodyPr wrap="square" lIns="0" tIns="0" rIns="0" bIns="0" rtlCol="0"/>
            <a:lstStyle/>
            <a:p>
              <a:endParaRPr/>
            </a:p>
          </p:txBody>
        </p:sp>
        <p:pic>
          <p:nvPicPr>
            <p:cNvPr id="20" name="object 20"/>
            <p:cNvPicPr/>
            <p:nvPr/>
          </p:nvPicPr>
          <p:blipFill>
            <a:blip r:embed="rId3" cstate="print"/>
            <a:stretch>
              <a:fillRect/>
            </a:stretch>
          </p:blipFill>
          <p:spPr>
            <a:xfrm>
              <a:off x="7386787" y="4934171"/>
              <a:ext cx="114853" cy="66249"/>
            </a:xfrm>
            <a:prstGeom prst="rect">
              <a:avLst/>
            </a:prstGeom>
          </p:spPr>
        </p:pic>
        <p:sp>
          <p:nvSpPr>
            <p:cNvPr id="21" name="object 21"/>
            <p:cNvSpPr/>
            <p:nvPr/>
          </p:nvSpPr>
          <p:spPr>
            <a:xfrm>
              <a:off x="7320387" y="5046974"/>
              <a:ext cx="240029" cy="276225"/>
            </a:xfrm>
            <a:custGeom>
              <a:avLst/>
              <a:gdLst/>
              <a:ahLst/>
              <a:cxnLst/>
              <a:rect l="l" t="t" r="r" b="b"/>
              <a:pathLst>
                <a:path w="240029" h="276225">
                  <a:moveTo>
                    <a:pt x="45761" y="275740"/>
                  </a:moveTo>
                  <a:lnTo>
                    <a:pt x="27633" y="272606"/>
                  </a:lnTo>
                  <a:lnTo>
                    <a:pt x="13122" y="264101"/>
                  </a:lnTo>
                  <a:lnTo>
                    <a:pt x="3491" y="251568"/>
                  </a:lnTo>
                  <a:lnTo>
                    <a:pt x="0" y="236348"/>
                  </a:lnTo>
                  <a:lnTo>
                    <a:pt x="2145" y="225255"/>
                  </a:lnTo>
                  <a:lnTo>
                    <a:pt x="7739" y="217436"/>
                  </a:lnTo>
                  <a:lnTo>
                    <a:pt x="15520" y="212806"/>
                  </a:lnTo>
                  <a:lnTo>
                    <a:pt x="24226" y="211281"/>
                  </a:lnTo>
                  <a:lnTo>
                    <a:pt x="34209" y="213183"/>
                  </a:lnTo>
                  <a:lnTo>
                    <a:pt x="42172" y="218443"/>
                  </a:lnTo>
                  <a:lnTo>
                    <a:pt x="47444" y="226388"/>
                  </a:lnTo>
                  <a:lnTo>
                    <a:pt x="49350" y="236348"/>
                  </a:lnTo>
                  <a:lnTo>
                    <a:pt x="47738" y="245636"/>
                  </a:lnTo>
                  <a:lnTo>
                    <a:pt x="43855" y="252239"/>
                  </a:lnTo>
                  <a:lnTo>
                    <a:pt x="39130" y="256491"/>
                  </a:lnTo>
                  <a:lnTo>
                    <a:pt x="34994" y="258730"/>
                  </a:lnTo>
                  <a:lnTo>
                    <a:pt x="38583" y="259625"/>
                  </a:lnTo>
                  <a:lnTo>
                    <a:pt x="39480" y="260520"/>
                  </a:lnTo>
                  <a:lnTo>
                    <a:pt x="45761" y="260520"/>
                  </a:lnTo>
                  <a:lnTo>
                    <a:pt x="80419" y="243174"/>
                  </a:lnTo>
                  <a:lnTo>
                    <a:pt x="109469" y="189795"/>
                  </a:lnTo>
                  <a:lnTo>
                    <a:pt x="28713" y="20590"/>
                  </a:lnTo>
                  <a:lnTo>
                    <a:pt x="1794" y="20590"/>
                  </a:lnTo>
                  <a:lnTo>
                    <a:pt x="1794" y="0"/>
                  </a:lnTo>
                  <a:lnTo>
                    <a:pt x="14917" y="657"/>
                  </a:lnTo>
                  <a:lnTo>
                    <a:pt x="28040" y="1230"/>
                  </a:lnTo>
                  <a:lnTo>
                    <a:pt x="40153" y="1636"/>
                  </a:lnTo>
                  <a:lnTo>
                    <a:pt x="50248" y="1790"/>
                  </a:lnTo>
                  <a:lnTo>
                    <a:pt x="57005" y="1636"/>
                  </a:lnTo>
                  <a:lnTo>
                    <a:pt x="72007" y="1230"/>
                  </a:lnTo>
                  <a:lnTo>
                    <a:pt x="89364" y="657"/>
                  </a:lnTo>
                  <a:lnTo>
                    <a:pt x="103188" y="0"/>
                  </a:lnTo>
                  <a:lnTo>
                    <a:pt x="103188" y="20590"/>
                  </a:lnTo>
                  <a:lnTo>
                    <a:pt x="80756" y="20590"/>
                  </a:lnTo>
                  <a:lnTo>
                    <a:pt x="134593" y="136079"/>
                  </a:lnTo>
                  <a:lnTo>
                    <a:pt x="183944" y="30438"/>
                  </a:lnTo>
                  <a:lnTo>
                    <a:pt x="184841" y="30438"/>
                  </a:lnTo>
                  <a:lnTo>
                    <a:pt x="186636" y="25962"/>
                  </a:lnTo>
                  <a:lnTo>
                    <a:pt x="186636" y="20590"/>
                  </a:lnTo>
                  <a:lnTo>
                    <a:pt x="165998" y="20590"/>
                  </a:lnTo>
                  <a:lnTo>
                    <a:pt x="165998" y="0"/>
                  </a:lnTo>
                  <a:lnTo>
                    <a:pt x="174438" y="657"/>
                  </a:lnTo>
                  <a:lnTo>
                    <a:pt x="185066" y="1230"/>
                  </a:lnTo>
                  <a:lnTo>
                    <a:pt x="196029" y="1636"/>
                  </a:lnTo>
                  <a:lnTo>
                    <a:pt x="205479" y="1790"/>
                  </a:lnTo>
                  <a:lnTo>
                    <a:pt x="213835" y="1636"/>
                  </a:lnTo>
                  <a:lnTo>
                    <a:pt x="222528" y="1230"/>
                  </a:lnTo>
                  <a:lnTo>
                    <a:pt x="231220" y="657"/>
                  </a:lnTo>
                  <a:lnTo>
                    <a:pt x="239576" y="0"/>
                  </a:lnTo>
                  <a:lnTo>
                    <a:pt x="239576" y="20590"/>
                  </a:lnTo>
                  <a:lnTo>
                    <a:pt x="114853" y="224710"/>
                  </a:lnTo>
                  <a:lnTo>
                    <a:pt x="103805" y="242881"/>
                  </a:lnTo>
                  <a:lnTo>
                    <a:pt x="88383" y="259289"/>
                  </a:lnTo>
                  <a:lnTo>
                    <a:pt x="68923" y="271165"/>
                  </a:lnTo>
                  <a:lnTo>
                    <a:pt x="45761" y="275740"/>
                  </a:lnTo>
                  <a:close/>
                </a:path>
              </a:pathLst>
            </a:custGeom>
            <a:solidFill>
              <a:srgbClr val="000000"/>
            </a:solidFill>
          </p:spPr>
          <p:txBody>
            <a:bodyPr wrap="square" lIns="0" tIns="0" rIns="0" bIns="0" rtlCol="0"/>
            <a:lstStyle/>
            <a:p>
              <a:endParaRPr/>
            </a:p>
          </p:txBody>
        </p:sp>
        <p:sp>
          <p:nvSpPr>
            <p:cNvPr id="22" name="object 22"/>
            <p:cNvSpPr/>
            <p:nvPr/>
          </p:nvSpPr>
          <p:spPr>
            <a:xfrm>
              <a:off x="7634439" y="4916265"/>
              <a:ext cx="17145" cy="427990"/>
            </a:xfrm>
            <a:custGeom>
              <a:avLst/>
              <a:gdLst/>
              <a:ahLst/>
              <a:cxnLst/>
              <a:rect l="l" t="t" r="r" b="b"/>
              <a:pathLst>
                <a:path w="17145" h="427989">
                  <a:moveTo>
                    <a:pt x="17048" y="427934"/>
                  </a:moveTo>
                  <a:lnTo>
                    <a:pt x="0" y="427934"/>
                  </a:lnTo>
                  <a:lnTo>
                    <a:pt x="0" y="0"/>
                  </a:lnTo>
                  <a:lnTo>
                    <a:pt x="17048" y="0"/>
                  </a:lnTo>
                  <a:lnTo>
                    <a:pt x="17048" y="427934"/>
                  </a:lnTo>
                  <a:close/>
                </a:path>
              </a:pathLst>
            </a:custGeom>
            <a:solidFill>
              <a:srgbClr val="000000"/>
            </a:solidFill>
          </p:spPr>
          <p:txBody>
            <a:bodyPr wrap="square" lIns="0" tIns="0" rIns="0" bIns="0" rtlCol="0"/>
            <a:lstStyle/>
            <a:p>
              <a:endParaRPr/>
            </a:p>
          </p:txBody>
        </p:sp>
        <p:sp>
          <p:nvSpPr>
            <p:cNvPr id="23" name="object 23"/>
            <p:cNvSpPr/>
            <p:nvPr/>
          </p:nvSpPr>
          <p:spPr>
            <a:xfrm>
              <a:off x="7717887" y="4916265"/>
              <a:ext cx="18415" cy="427990"/>
            </a:xfrm>
            <a:custGeom>
              <a:avLst/>
              <a:gdLst/>
              <a:ahLst/>
              <a:cxnLst/>
              <a:rect l="l" t="t" r="r" b="b"/>
              <a:pathLst>
                <a:path w="18414" h="427989">
                  <a:moveTo>
                    <a:pt x="17945" y="427934"/>
                  </a:moveTo>
                  <a:lnTo>
                    <a:pt x="0" y="427934"/>
                  </a:lnTo>
                  <a:lnTo>
                    <a:pt x="0" y="0"/>
                  </a:lnTo>
                  <a:lnTo>
                    <a:pt x="17945" y="0"/>
                  </a:lnTo>
                  <a:lnTo>
                    <a:pt x="17945" y="427934"/>
                  </a:lnTo>
                  <a:close/>
                </a:path>
              </a:pathLst>
            </a:custGeom>
            <a:solidFill>
              <a:srgbClr val="000000"/>
            </a:solidFill>
          </p:spPr>
          <p:txBody>
            <a:bodyPr wrap="square" lIns="0" tIns="0" rIns="0" bIns="0" rtlCol="0"/>
            <a:lstStyle/>
            <a:p>
              <a:endParaRPr/>
            </a:p>
          </p:txBody>
        </p:sp>
        <p:pic>
          <p:nvPicPr>
            <p:cNvPr id="24" name="object 24"/>
            <p:cNvPicPr/>
            <p:nvPr/>
          </p:nvPicPr>
          <p:blipFill>
            <a:blip r:embed="rId4" cstate="print"/>
            <a:stretch>
              <a:fillRect/>
            </a:stretch>
          </p:blipFill>
          <p:spPr>
            <a:xfrm>
              <a:off x="7811204" y="4866132"/>
              <a:ext cx="132798" cy="194270"/>
            </a:xfrm>
            <a:prstGeom prst="rect">
              <a:avLst/>
            </a:prstGeom>
          </p:spPr>
        </p:pic>
        <p:pic>
          <p:nvPicPr>
            <p:cNvPr id="25" name="object 25"/>
            <p:cNvPicPr/>
            <p:nvPr/>
          </p:nvPicPr>
          <p:blipFill>
            <a:blip r:embed="rId5" cstate="print"/>
            <a:stretch>
              <a:fillRect/>
            </a:stretch>
          </p:blipFill>
          <p:spPr>
            <a:xfrm>
              <a:off x="7811204" y="5144557"/>
              <a:ext cx="132798" cy="198747"/>
            </a:xfrm>
            <a:prstGeom prst="rect">
              <a:avLst/>
            </a:prstGeom>
          </p:spPr>
        </p:pic>
      </p:grpSp>
      <p:sp>
        <p:nvSpPr>
          <p:cNvPr id="27" name="object 27"/>
          <p:cNvSpPr txBox="1"/>
          <p:nvPr/>
        </p:nvSpPr>
        <p:spPr>
          <a:xfrm>
            <a:off x="7480993" y="1198503"/>
            <a:ext cx="1653539" cy="513715"/>
          </a:xfrm>
          <a:prstGeom prst="rect">
            <a:avLst/>
          </a:prstGeom>
        </p:spPr>
        <p:txBody>
          <a:bodyPr vert="horz" wrap="square" lIns="0" tIns="13335" rIns="0" bIns="0" rtlCol="0">
            <a:spAutoFit/>
          </a:bodyPr>
          <a:lstStyle/>
          <a:p>
            <a:pPr marL="12700">
              <a:spcBef>
                <a:spcPts val="105"/>
              </a:spcBef>
            </a:pPr>
            <a:r>
              <a:rPr sz="3200" dirty="0">
                <a:latin typeface="MS PMincho"/>
                <a:cs typeface="MS PMincho"/>
              </a:rPr>
              <a:t>回</a:t>
            </a:r>
            <a:r>
              <a:rPr sz="3200" dirty="0">
                <a:latin typeface="SimSun"/>
                <a:cs typeface="SimSun"/>
              </a:rPr>
              <a:t>归</a:t>
            </a:r>
            <a:r>
              <a:rPr sz="3200" dirty="0">
                <a:latin typeface="MS PMincho"/>
                <a:cs typeface="MS PMincho"/>
              </a:rPr>
              <a:t>任</a:t>
            </a:r>
            <a:r>
              <a:rPr sz="3200" spc="-50" dirty="0">
                <a:latin typeface="SimSun"/>
                <a:cs typeface="SimSun"/>
              </a:rPr>
              <a:t>务</a:t>
            </a:r>
            <a:endParaRPr sz="3200">
              <a:latin typeface="SimSun"/>
              <a:cs typeface="SimSun"/>
            </a:endParaRPr>
          </a:p>
        </p:txBody>
      </p:sp>
      <p:grpSp>
        <p:nvGrpSpPr>
          <p:cNvPr id="28" name="object 28"/>
          <p:cNvGrpSpPr/>
          <p:nvPr/>
        </p:nvGrpSpPr>
        <p:grpSpPr>
          <a:xfrm>
            <a:off x="3154679" y="1595629"/>
            <a:ext cx="5438140" cy="2444750"/>
            <a:chOff x="1630679" y="1443229"/>
            <a:chExt cx="5438140" cy="2444750"/>
          </a:xfrm>
        </p:grpSpPr>
        <p:sp>
          <p:nvSpPr>
            <p:cNvPr id="29" name="object 29"/>
            <p:cNvSpPr/>
            <p:nvPr/>
          </p:nvSpPr>
          <p:spPr>
            <a:xfrm>
              <a:off x="6513576" y="1755642"/>
              <a:ext cx="554990" cy="1963420"/>
            </a:xfrm>
            <a:custGeom>
              <a:avLst/>
              <a:gdLst/>
              <a:ahLst/>
              <a:cxnLst/>
              <a:rect l="l" t="t" r="r" b="b"/>
              <a:pathLst>
                <a:path w="554990" h="1963420">
                  <a:moveTo>
                    <a:pt x="462305" y="0"/>
                  </a:moveTo>
                  <a:lnTo>
                    <a:pt x="92468" y="0"/>
                  </a:lnTo>
                  <a:lnTo>
                    <a:pt x="56476" y="7266"/>
                  </a:lnTo>
                  <a:lnTo>
                    <a:pt x="27084" y="27084"/>
                  </a:lnTo>
                  <a:lnTo>
                    <a:pt x="7266" y="56476"/>
                  </a:lnTo>
                  <a:lnTo>
                    <a:pt x="0" y="92468"/>
                  </a:lnTo>
                  <a:lnTo>
                    <a:pt x="0" y="1870456"/>
                  </a:lnTo>
                  <a:lnTo>
                    <a:pt x="7266" y="1906446"/>
                  </a:lnTo>
                  <a:lnTo>
                    <a:pt x="27084" y="1935834"/>
                  </a:lnTo>
                  <a:lnTo>
                    <a:pt x="56476" y="1955647"/>
                  </a:lnTo>
                  <a:lnTo>
                    <a:pt x="92468" y="1962912"/>
                  </a:lnTo>
                  <a:lnTo>
                    <a:pt x="462305" y="1962912"/>
                  </a:lnTo>
                  <a:lnTo>
                    <a:pt x="498297" y="1955647"/>
                  </a:lnTo>
                  <a:lnTo>
                    <a:pt x="527689" y="1935834"/>
                  </a:lnTo>
                  <a:lnTo>
                    <a:pt x="547507" y="1906446"/>
                  </a:lnTo>
                  <a:lnTo>
                    <a:pt x="554774" y="1870456"/>
                  </a:lnTo>
                  <a:lnTo>
                    <a:pt x="554774" y="92468"/>
                  </a:lnTo>
                  <a:lnTo>
                    <a:pt x="547507" y="56476"/>
                  </a:lnTo>
                  <a:lnTo>
                    <a:pt x="527689" y="27084"/>
                  </a:lnTo>
                  <a:lnTo>
                    <a:pt x="498297" y="7266"/>
                  </a:lnTo>
                  <a:lnTo>
                    <a:pt x="462305" y="0"/>
                  </a:lnTo>
                  <a:close/>
                </a:path>
              </a:pathLst>
            </a:custGeom>
            <a:solidFill>
              <a:srgbClr val="C4BD97">
                <a:alpha val="39999"/>
              </a:srgbClr>
            </a:solidFill>
          </p:spPr>
          <p:txBody>
            <a:bodyPr wrap="square" lIns="0" tIns="0" rIns="0" bIns="0" rtlCol="0"/>
            <a:lstStyle/>
            <a:p>
              <a:endParaRPr/>
            </a:p>
          </p:txBody>
        </p:sp>
        <p:sp>
          <p:nvSpPr>
            <p:cNvPr id="30" name="object 30"/>
            <p:cNvSpPr/>
            <p:nvPr/>
          </p:nvSpPr>
          <p:spPr>
            <a:xfrm>
              <a:off x="4908803" y="1755650"/>
              <a:ext cx="556260" cy="1963420"/>
            </a:xfrm>
            <a:custGeom>
              <a:avLst/>
              <a:gdLst/>
              <a:ahLst/>
              <a:cxnLst/>
              <a:rect l="l" t="t" r="r" b="b"/>
              <a:pathLst>
                <a:path w="556260" h="1963420">
                  <a:moveTo>
                    <a:pt x="463550" y="0"/>
                  </a:moveTo>
                  <a:lnTo>
                    <a:pt x="92710" y="0"/>
                  </a:lnTo>
                  <a:lnTo>
                    <a:pt x="56621" y="7285"/>
                  </a:lnTo>
                  <a:lnTo>
                    <a:pt x="27152" y="27152"/>
                  </a:lnTo>
                  <a:lnTo>
                    <a:pt x="7285" y="56621"/>
                  </a:lnTo>
                  <a:lnTo>
                    <a:pt x="0" y="92710"/>
                  </a:lnTo>
                  <a:lnTo>
                    <a:pt x="0" y="1870202"/>
                  </a:lnTo>
                  <a:lnTo>
                    <a:pt x="7285" y="1906285"/>
                  </a:lnTo>
                  <a:lnTo>
                    <a:pt x="27152" y="1935754"/>
                  </a:lnTo>
                  <a:lnTo>
                    <a:pt x="56621" y="1955625"/>
                  </a:lnTo>
                  <a:lnTo>
                    <a:pt x="92710" y="1962912"/>
                  </a:lnTo>
                  <a:lnTo>
                    <a:pt x="463550" y="1962912"/>
                  </a:lnTo>
                  <a:lnTo>
                    <a:pt x="499638" y="1955625"/>
                  </a:lnTo>
                  <a:lnTo>
                    <a:pt x="529107" y="1935754"/>
                  </a:lnTo>
                  <a:lnTo>
                    <a:pt x="548974" y="1906285"/>
                  </a:lnTo>
                  <a:lnTo>
                    <a:pt x="556260" y="1870202"/>
                  </a:lnTo>
                  <a:lnTo>
                    <a:pt x="556260" y="92710"/>
                  </a:lnTo>
                  <a:lnTo>
                    <a:pt x="548974" y="56621"/>
                  </a:lnTo>
                  <a:lnTo>
                    <a:pt x="529107" y="27152"/>
                  </a:lnTo>
                  <a:lnTo>
                    <a:pt x="499638" y="7285"/>
                  </a:lnTo>
                  <a:lnTo>
                    <a:pt x="463550" y="0"/>
                  </a:lnTo>
                  <a:close/>
                </a:path>
              </a:pathLst>
            </a:custGeom>
            <a:solidFill>
              <a:srgbClr val="808080">
                <a:alpha val="39999"/>
              </a:srgbClr>
            </a:solidFill>
          </p:spPr>
          <p:txBody>
            <a:bodyPr wrap="square" lIns="0" tIns="0" rIns="0" bIns="0" rtlCol="0"/>
            <a:lstStyle/>
            <a:p>
              <a:endParaRPr/>
            </a:p>
          </p:txBody>
        </p:sp>
        <p:sp>
          <p:nvSpPr>
            <p:cNvPr id="31" name="object 31"/>
            <p:cNvSpPr/>
            <p:nvPr/>
          </p:nvSpPr>
          <p:spPr>
            <a:xfrm>
              <a:off x="5040629" y="1843277"/>
              <a:ext cx="327660" cy="327660"/>
            </a:xfrm>
            <a:custGeom>
              <a:avLst/>
              <a:gdLst/>
              <a:ahLst/>
              <a:cxnLst/>
              <a:rect l="l" t="t" r="r" b="b"/>
              <a:pathLst>
                <a:path w="327660" h="327660">
                  <a:moveTo>
                    <a:pt x="0" y="163829"/>
                  </a:moveTo>
                  <a:lnTo>
                    <a:pt x="5852" y="120279"/>
                  </a:lnTo>
                  <a:lnTo>
                    <a:pt x="22368" y="81144"/>
                  </a:lnTo>
                  <a:lnTo>
                    <a:pt x="47986" y="47986"/>
                  </a:lnTo>
                  <a:lnTo>
                    <a:pt x="81144" y="22368"/>
                  </a:lnTo>
                  <a:lnTo>
                    <a:pt x="120279" y="5852"/>
                  </a:lnTo>
                  <a:lnTo>
                    <a:pt x="163830" y="0"/>
                  </a:lnTo>
                  <a:lnTo>
                    <a:pt x="207380" y="5852"/>
                  </a:lnTo>
                  <a:lnTo>
                    <a:pt x="246515" y="22368"/>
                  </a:lnTo>
                  <a:lnTo>
                    <a:pt x="279673" y="47986"/>
                  </a:lnTo>
                  <a:lnTo>
                    <a:pt x="305291" y="81144"/>
                  </a:lnTo>
                  <a:lnTo>
                    <a:pt x="321807" y="120279"/>
                  </a:lnTo>
                  <a:lnTo>
                    <a:pt x="327660" y="163829"/>
                  </a:lnTo>
                  <a:lnTo>
                    <a:pt x="321807" y="207380"/>
                  </a:lnTo>
                  <a:lnTo>
                    <a:pt x="305291" y="246515"/>
                  </a:lnTo>
                  <a:lnTo>
                    <a:pt x="279673" y="279673"/>
                  </a:lnTo>
                  <a:lnTo>
                    <a:pt x="246515" y="305291"/>
                  </a:lnTo>
                  <a:lnTo>
                    <a:pt x="207380" y="321807"/>
                  </a:lnTo>
                  <a:lnTo>
                    <a:pt x="163830" y="327659"/>
                  </a:lnTo>
                  <a:lnTo>
                    <a:pt x="120279" y="321807"/>
                  </a:lnTo>
                  <a:lnTo>
                    <a:pt x="81144" y="305291"/>
                  </a:lnTo>
                  <a:lnTo>
                    <a:pt x="47986" y="279673"/>
                  </a:lnTo>
                  <a:lnTo>
                    <a:pt x="22368" y="246515"/>
                  </a:lnTo>
                  <a:lnTo>
                    <a:pt x="5852" y="207380"/>
                  </a:lnTo>
                  <a:lnTo>
                    <a:pt x="0" y="163829"/>
                  </a:lnTo>
                  <a:close/>
                </a:path>
              </a:pathLst>
            </a:custGeom>
            <a:ln w="25908">
              <a:solidFill>
                <a:srgbClr val="000000"/>
              </a:solidFill>
            </a:ln>
          </p:spPr>
          <p:txBody>
            <a:bodyPr wrap="square" lIns="0" tIns="0" rIns="0" bIns="0" rtlCol="0"/>
            <a:lstStyle/>
            <a:p>
              <a:endParaRPr/>
            </a:p>
          </p:txBody>
        </p:sp>
        <p:sp>
          <p:nvSpPr>
            <p:cNvPr id="32" name="object 32"/>
            <p:cNvSpPr/>
            <p:nvPr/>
          </p:nvSpPr>
          <p:spPr>
            <a:xfrm>
              <a:off x="5040629" y="2327909"/>
              <a:ext cx="327660" cy="327660"/>
            </a:xfrm>
            <a:custGeom>
              <a:avLst/>
              <a:gdLst/>
              <a:ahLst/>
              <a:cxnLst/>
              <a:rect l="l" t="t" r="r" b="b"/>
              <a:pathLst>
                <a:path w="327660" h="327660">
                  <a:moveTo>
                    <a:pt x="0" y="163829"/>
                  </a:moveTo>
                  <a:lnTo>
                    <a:pt x="5852" y="120279"/>
                  </a:lnTo>
                  <a:lnTo>
                    <a:pt x="22368" y="81144"/>
                  </a:lnTo>
                  <a:lnTo>
                    <a:pt x="47986" y="47986"/>
                  </a:lnTo>
                  <a:lnTo>
                    <a:pt x="81144" y="22368"/>
                  </a:lnTo>
                  <a:lnTo>
                    <a:pt x="120279" y="5852"/>
                  </a:lnTo>
                  <a:lnTo>
                    <a:pt x="163830" y="0"/>
                  </a:lnTo>
                  <a:lnTo>
                    <a:pt x="207380" y="5852"/>
                  </a:lnTo>
                  <a:lnTo>
                    <a:pt x="246515" y="22368"/>
                  </a:lnTo>
                  <a:lnTo>
                    <a:pt x="279673" y="47986"/>
                  </a:lnTo>
                  <a:lnTo>
                    <a:pt x="305291" y="81144"/>
                  </a:lnTo>
                  <a:lnTo>
                    <a:pt x="321807" y="120279"/>
                  </a:lnTo>
                  <a:lnTo>
                    <a:pt x="327660" y="163829"/>
                  </a:lnTo>
                  <a:lnTo>
                    <a:pt x="321807" y="207380"/>
                  </a:lnTo>
                  <a:lnTo>
                    <a:pt x="305291" y="246515"/>
                  </a:lnTo>
                  <a:lnTo>
                    <a:pt x="279673" y="279673"/>
                  </a:lnTo>
                  <a:lnTo>
                    <a:pt x="246515" y="305291"/>
                  </a:lnTo>
                  <a:lnTo>
                    <a:pt x="207380" y="321807"/>
                  </a:lnTo>
                  <a:lnTo>
                    <a:pt x="163830" y="327659"/>
                  </a:lnTo>
                  <a:lnTo>
                    <a:pt x="120279" y="321807"/>
                  </a:lnTo>
                  <a:lnTo>
                    <a:pt x="81144" y="305291"/>
                  </a:lnTo>
                  <a:lnTo>
                    <a:pt x="47986" y="279673"/>
                  </a:lnTo>
                  <a:lnTo>
                    <a:pt x="22368" y="246515"/>
                  </a:lnTo>
                  <a:lnTo>
                    <a:pt x="5852" y="207380"/>
                  </a:lnTo>
                  <a:lnTo>
                    <a:pt x="0" y="163829"/>
                  </a:lnTo>
                  <a:close/>
                </a:path>
              </a:pathLst>
            </a:custGeom>
            <a:ln w="25908">
              <a:solidFill>
                <a:srgbClr val="000000"/>
              </a:solidFill>
            </a:ln>
          </p:spPr>
          <p:txBody>
            <a:bodyPr wrap="square" lIns="0" tIns="0" rIns="0" bIns="0" rtlCol="0"/>
            <a:lstStyle/>
            <a:p>
              <a:endParaRPr/>
            </a:p>
          </p:txBody>
        </p:sp>
        <p:sp>
          <p:nvSpPr>
            <p:cNvPr id="33" name="object 33"/>
            <p:cNvSpPr/>
            <p:nvPr/>
          </p:nvSpPr>
          <p:spPr>
            <a:xfrm>
              <a:off x="5040629" y="2812541"/>
              <a:ext cx="327660" cy="327660"/>
            </a:xfrm>
            <a:custGeom>
              <a:avLst/>
              <a:gdLst/>
              <a:ahLst/>
              <a:cxnLst/>
              <a:rect l="l" t="t" r="r" b="b"/>
              <a:pathLst>
                <a:path w="327660" h="327660">
                  <a:moveTo>
                    <a:pt x="0" y="163829"/>
                  </a:moveTo>
                  <a:lnTo>
                    <a:pt x="5852" y="120279"/>
                  </a:lnTo>
                  <a:lnTo>
                    <a:pt x="22368" y="81144"/>
                  </a:lnTo>
                  <a:lnTo>
                    <a:pt x="47986" y="47986"/>
                  </a:lnTo>
                  <a:lnTo>
                    <a:pt x="81144" y="22368"/>
                  </a:lnTo>
                  <a:lnTo>
                    <a:pt x="120279" y="5852"/>
                  </a:lnTo>
                  <a:lnTo>
                    <a:pt x="163830" y="0"/>
                  </a:lnTo>
                  <a:lnTo>
                    <a:pt x="207380" y="5852"/>
                  </a:lnTo>
                  <a:lnTo>
                    <a:pt x="246515" y="22368"/>
                  </a:lnTo>
                  <a:lnTo>
                    <a:pt x="279673" y="47986"/>
                  </a:lnTo>
                  <a:lnTo>
                    <a:pt x="305291" y="81144"/>
                  </a:lnTo>
                  <a:lnTo>
                    <a:pt x="321807" y="120279"/>
                  </a:lnTo>
                  <a:lnTo>
                    <a:pt x="327660" y="163829"/>
                  </a:lnTo>
                  <a:lnTo>
                    <a:pt x="321807" y="207380"/>
                  </a:lnTo>
                  <a:lnTo>
                    <a:pt x="305291" y="246515"/>
                  </a:lnTo>
                  <a:lnTo>
                    <a:pt x="279673" y="279673"/>
                  </a:lnTo>
                  <a:lnTo>
                    <a:pt x="246515" y="305291"/>
                  </a:lnTo>
                  <a:lnTo>
                    <a:pt x="207380" y="321807"/>
                  </a:lnTo>
                  <a:lnTo>
                    <a:pt x="163830" y="327659"/>
                  </a:lnTo>
                  <a:lnTo>
                    <a:pt x="120279" y="321807"/>
                  </a:lnTo>
                  <a:lnTo>
                    <a:pt x="81144" y="305291"/>
                  </a:lnTo>
                  <a:lnTo>
                    <a:pt x="47986" y="279673"/>
                  </a:lnTo>
                  <a:lnTo>
                    <a:pt x="22368" y="246515"/>
                  </a:lnTo>
                  <a:lnTo>
                    <a:pt x="5852" y="207380"/>
                  </a:lnTo>
                  <a:lnTo>
                    <a:pt x="0" y="163829"/>
                  </a:lnTo>
                  <a:close/>
                </a:path>
              </a:pathLst>
            </a:custGeom>
            <a:ln w="25908">
              <a:solidFill>
                <a:srgbClr val="000000"/>
              </a:solidFill>
            </a:ln>
          </p:spPr>
          <p:txBody>
            <a:bodyPr wrap="square" lIns="0" tIns="0" rIns="0" bIns="0" rtlCol="0"/>
            <a:lstStyle/>
            <a:p>
              <a:endParaRPr/>
            </a:p>
          </p:txBody>
        </p:sp>
        <p:sp>
          <p:nvSpPr>
            <p:cNvPr id="34" name="object 34"/>
            <p:cNvSpPr/>
            <p:nvPr/>
          </p:nvSpPr>
          <p:spPr>
            <a:xfrm>
              <a:off x="5040629" y="3297174"/>
              <a:ext cx="327660" cy="327660"/>
            </a:xfrm>
            <a:custGeom>
              <a:avLst/>
              <a:gdLst/>
              <a:ahLst/>
              <a:cxnLst/>
              <a:rect l="l" t="t" r="r" b="b"/>
              <a:pathLst>
                <a:path w="327660" h="327660">
                  <a:moveTo>
                    <a:pt x="0" y="163829"/>
                  </a:moveTo>
                  <a:lnTo>
                    <a:pt x="5852" y="120279"/>
                  </a:lnTo>
                  <a:lnTo>
                    <a:pt x="22368" y="81144"/>
                  </a:lnTo>
                  <a:lnTo>
                    <a:pt x="47986" y="47986"/>
                  </a:lnTo>
                  <a:lnTo>
                    <a:pt x="81144" y="22368"/>
                  </a:lnTo>
                  <a:lnTo>
                    <a:pt x="120279" y="5852"/>
                  </a:lnTo>
                  <a:lnTo>
                    <a:pt x="163830" y="0"/>
                  </a:lnTo>
                  <a:lnTo>
                    <a:pt x="207380" y="5852"/>
                  </a:lnTo>
                  <a:lnTo>
                    <a:pt x="246515" y="22368"/>
                  </a:lnTo>
                  <a:lnTo>
                    <a:pt x="279673" y="47986"/>
                  </a:lnTo>
                  <a:lnTo>
                    <a:pt x="305291" y="81144"/>
                  </a:lnTo>
                  <a:lnTo>
                    <a:pt x="321807" y="120279"/>
                  </a:lnTo>
                  <a:lnTo>
                    <a:pt x="327660" y="163829"/>
                  </a:lnTo>
                  <a:lnTo>
                    <a:pt x="321807" y="207380"/>
                  </a:lnTo>
                  <a:lnTo>
                    <a:pt x="305291" y="246515"/>
                  </a:lnTo>
                  <a:lnTo>
                    <a:pt x="279673" y="279673"/>
                  </a:lnTo>
                  <a:lnTo>
                    <a:pt x="246515" y="305291"/>
                  </a:lnTo>
                  <a:lnTo>
                    <a:pt x="207380" y="321807"/>
                  </a:lnTo>
                  <a:lnTo>
                    <a:pt x="163830" y="327659"/>
                  </a:lnTo>
                  <a:lnTo>
                    <a:pt x="120279" y="321807"/>
                  </a:lnTo>
                  <a:lnTo>
                    <a:pt x="81144" y="305291"/>
                  </a:lnTo>
                  <a:lnTo>
                    <a:pt x="47986" y="279673"/>
                  </a:lnTo>
                  <a:lnTo>
                    <a:pt x="22368" y="246515"/>
                  </a:lnTo>
                  <a:lnTo>
                    <a:pt x="5852" y="207380"/>
                  </a:lnTo>
                  <a:lnTo>
                    <a:pt x="0" y="163829"/>
                  </a:lnTo>
                  <a:close/>
                </a:path>
              </a:pathLst>
            </a:custGeom>
            <a:ln w="25908">
              <a:solidFill>
                <a:srgbClr val="000000"/>
              </a:solidFill>
            </a:ln>
          </p:spPr>
          <p:txBody>
            <a:bodyPr wrap="square" lIns="0" tIns="0" rIns="0" bIns="0" rtlCol="0"/>
            <a:lstStyle/>
            <a:p>
              <a:endParaRPr/>
            </a:p>
          </p:txBody>
        </p:sp>
        <p:sp>
          <p:nvSpPr>
            <p:cNvPr id="35" name="object 35"/>
            <p:cNvSpPr/>
            <p:nvPr/>
          </p:nvSpPr>
          <p:spPr>
            <a:xfrm>
              <a:off x="4098035" y="1443233"/>
              <a:ext cx="556260" cy="2440305"/>
            </a:xfrm>
            <a:custGeom>
              <a:avLst/>
              <a:gdLst/>
              <a:ahLst/>
              <a:cxnLst/>
              <a:rect l="l" t="t" r="r" b="b"/>
              <a:pathLst>
                <a:path w="556260" h="2440304">
                  <a:moveTo>
                    <a:pt x="463435" y="0"/>
                  </a:moveTo>
                  <a:lnTo>
                    <a:pt x="92684" y="0"/>
                  </a:lnTo>
                  <a:lnTo>
                    <a:pt x="56610" y="7282"/>
                  </a:lnTo>
                  <a:lnTo>
                    <a:pt x="27149" y="27144"/>
                  </a:lnTo>
                  <a:lnTo>
                    <a:pt x="7284" y="56605"/>
                  </a:lnTo>
                  <a:lnTo>
                    <a:pt x="0" y="92684"/>
                  </a:lnTo>
                  <a:lnTo>
                    <a:pt x="0" y="2347226"/>
                  </a:lnTo>
                  <a:lnTo>
                    <a:pt x="7284" y="2383307"/>
                  </a:lnTo>
                  <a:lnTo>
                    <a:pt x="27149" y="2412772"/>
                  </a:lnTo>
                  <a:lnTo>
                    <a:pt x="56610" y="2432639"/>
                  </a:lnTo>
                  <a:lnTo>
                    <a:pt x="92684" y="2439924"/>
                  </a:lnTo>
                  <a:lnTo>
                    <a:pt x="463435" y="2439924"/>
                  </a:lnTo>
                  <a:lnTo>
                    <a:pt x="499509" y="2432639"/>
                  </a:lnTo>
                  <a:lnTo>
                    <a:pt x="528970" y="2412772"/>
                  </a:lnTo>
                  <a:lnTo>
                    <a:pt x="548835" y="2383307"/>
                  </a:lnTo>
                  <a:lnTo>
                    <a:pt x="556120" y="2347226"/>
                  </a:lnTo>
                  <a:lnTo>
                    <a:pt x="556120" y="92684"/>
                  </a:lnTo>
                  <a:lnTo>
                    <a:pt x="548835" y="56605"/>
                  </a:lnTo>
                  <a:lnTo>
                    <a:pt x="528970" y="27144"/>
                  </a:lnTo>
                  <a:lnTo>
                    <a:pt x="499509" y="7282"/>
                  </a:lnTo>
                  <a:lnTo>
                    <a:pt x="463435" y="0"/>
                  </a:lnTo>
                  <a:close/>
                </a:path>
              </a:pathLst>
            </a:custGeom>
            <a:solidFill>
              <a:srgbClr val="808080">
                <a:alpha val="39999"/>
              </a:srgbClr>
            </a:solidFill>
          </p:spPr>
          <p:txBody>
            <a:bodyPr wrap="square" lIns="0" tIns="0" rIns="0" bIns="0" rtlCol="0"/>
            <a:lstStyle/>
            <a:p>
              <a:endParaRPr/>
            </a:p>
          </p:txBody>
        </p:sp>
        <p:sp>
          <p:nvSpPr>
            <p:cNvPr id="36" name="object 36"/>
            <p:cNvSpPr/>
            <p:nvPr/>
          </p:nvSpPr>
          <p:spPr>
            <a:xfrm>
              <a:off x="4219194" y="1530857"/>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37" name="object 37"/>
            <p:cNvSpPr/>
            <p:nvPr/>
          </p:nvSpPr>
          <p:spPr>
            <a:xfrm>
              <a:off x="4219194" y="2015489"/>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38" name="object 38"/>
            <p:cNvSpPr/>
            <p:nvPr/>
          </p:nvSpPr>
          <p:spPr>
            <a:xfrm>
              <a:off x="4219194" y="2500122"/>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39" name="object 39"/>
            <p:cNvSpPr/>
            <p:nvPr/>
          </p:nvSpPr>
          <p:spPr>
            <a:xfrm>
              <a:off x="4219194" y="2984753"/>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40" name="object 40"/>
            <p:cNvSpPr/>
            <p:nvPr/>
          </p:nvSpPr>
          <p:spPr>
            <a:xfrm>
              <a:off x="4219194" y="3469386"/>
              <a:ext cx="326390" cy="326390"/>
            </a:xfrm>
            <a:custGeom>
              <a:avLst/>
              <a:gdLst/>
              <a:ahLst/>
              <a:cxnLst/>
              <a:rect l="l" t="t" r="r" b="b"/>
              <a:pathLst>
                <a:path w="326389" h="326389">
                  <a:moveTo>
                    <a:pt x="0" y="163068"/>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8"/>
                  </a:lnTo>
                  <a:lnTo>
                    <a:pt x="320310" y="206416"/>
                  </a:lnTo>
                  <a:lnTo>
                    <a:pt x="303871" y="245369"/>
                  </a:lnTo>
                  <a:lnTo>
                    <a:pt x="278372" y="278372"/>
                  </a:lnTo>
                  <a:lnTo>
                    <a:pt x="245369" y="303871"/>
                  </a:lnTo>
                  <a:lnTo>
                    <a:pt x="206416" y="320310"/>
                  </a:lnTo>
                  <a:lnTo>
                    <a:pt x="163068" y="326136"/>
                  </a:lnTo>
                  <a:lnTo>
                    <a:pt x="119719" y="320310"/>
                  </a:lnTo>
                  <a:lnTo>
                    <a:pt x="80766" y="303871"/>
                  </a:lnTo>
                  <a:lnTo>
                    <a:pt x="47763" y="278372"/>
                  </a:lnTo>
                  <a:lnTo>
                    <a:pt x="22264" y="245369"/>
                  </a:lnTo>
                  <a:lnTo>
                    <a:pt x="5825" y="206416"/>
                  </a:lnTo>
                  <a:lnTo>
                    <a:pt x="0" y="163068"/>
                  </a:lnTo>
                  <a:close/>
                </a:path>
              </a:pathLst>
            </a:custGeom>
            <a:ln w="25908">
              <a:solidFill>
                <a:srgbClr val="000000"/>
              </a:solidFill>
            </a:ln>
          </p:spPr>
          <p:txBody>
            <a:bodyPr wrap="square" lIns="0" tIns="0" rIns="0" bIns="0" rtlCol="0"/>
            <a:lstStyle/>
            <a:p>
              <a:endParaRPr/>
            </a:p>
          </p:txBody>
        </p:sp>
        <p:sp>
          <p:nvSpPr>
            <p:cNvPr id="41" name="object 41"/>
            <p:cNvSpPr/>
            <p:nvPr/>
          </p:nvSpPr>
          <p:spPr>
            <a:xfrm>
              <a:off x="3276600" y="1447802"/>
              <a:ext cx="554990" cy="2440305"/>
            </a:xfrm>
            <a:custGeom>
              <a:avLst/>
              <a:gdLst/>
              <a:ahLst/>
              <a:cxnLst/>
              <a:rect l="l" t="t" r="r" b="b"/>
              <a:pathLst>
                <a:path w="554989" h="2440304">
                  <a:moveTo>
                    <a:pt x="462280" y="0"/>
                  </a:moveTo>
                  <a:lnTo>
                    <a:pt x="92456" y="0"/>
                  </a:lnTo>
                  <a:lnTo>
                    <a:pt x="56465" y="7264"/>
                  </a:lnTo>
                  <a:lnTo>
                    <a:pt x="27077" y="27077"/>
                  </a:lnTo>
                  <a:lnTo>
                    <a:pt x="7264" y="56465"/>
                  </a:lnTo>
                  <a:lnTo>
                    <a:pt x="0" y="92455"/>
                  </a:lnTo>
                  <a:lnTo>
                    <a:pt x="0" y="2347467"/>
                  </a:lnTo>
                  <a:lnTo>
                    <a:pt x="7264" y="2383452"/>
                  </a:lnTo>
                  <a:lnTo>
                    <a:pt x="27077" y="2412841"/>
                  </a:lnTo>
                  <a:lnTo>
                    <a:pt x="56465" y="2432657"/>
                  </a:lnTo>
                  <a:lnTo>
                    <a:pt x="92456" y="2439923"/>
                  </a:lnTo>
                  <a:lnTo>
                    <a:pt x="462280" y="2439923"/>
                  </a:lnTo>
                  <a:lnTo>
                    <a:pt x="498270" y="2432657"/>
                  </a:lnTo>
                  <a:lnTo>
                    <a:pt x="527658" y="2412841"/>
                  </a:lnTo>
                  <a:lnTo>
                    <a:pt x="547471" y="2383452"/>
                  </a:lnTo>
                  <a:lnTo>
                    <a:pt x="554736" y="2347467"/>
                  </a:lnTo>
                  <a:lnTo>
                    <a:pt x="554736" y="92455"/>
                  </a:lnTo>
                  <a:lnTo>
                    <a:pt x="547471" y="56465"/>
                  </a:lnTo>
                  <a:lnTo>
                    <a:pt x="527658" y="27077"/>
                  </a:lnTo>
                  <a:lnTo>
                    <a:pt x="498270" y="7264"/>
                  </a:lnTo>
                  <a:lnTo>
                    <a:pt x="462280" y="0"/>
                  </a:lnTo>
                  <a:close/>
                </a:path>
              </a:pathLst>
            </a:custGeom>
            <a:solidFill>
              <a:srgbClr val="808080">
                <a:alpha val="39999"/>
              </a:srgbClr>
            </a:solidFill>
          </p:spPr>
          <p:txBody>
            <a:bodyPr wrap="square" lIns="0" tIns="0" rIns="0" bIns="0" rtlCol="0"/>
            <a:lstStyle/>
            <a:p>
              <a:endParaRPr/>
            </a:p>
          </p:txBody>
        </p:sp>
        <p:sp>
          <p:nvSpPr>
            <p:cNvPr id="42" name="object 42"/>
            <p:cNvSpPr/>
            <p:nvPr/>
          </p:nvSpPr>
          <p:spPr>
            <a:xfrm>
              <a:off x="3396233" y="1536953"/>
              <a:ext cx="327660" cy="326390"/>
            </a:xfrm>
            <a:custGeom>
              <a:avLst/>
              <a:gdLst/>
              <a:ahLst/>
              <a:cxnLst/>
              <a:rect l="l" t="t" r="r" b="b"/>
              <a:pathLst>
                <a:path w="327660" h="326389">
                  <a:moveTo>
                    <a:pt x="0" y="163067"/>
                  </a:moveTo>
                  <a:lnTo>
                    <a:pt x="5852" y="119719"/>
                  </a:lnTo>
                  <a:lnTo>
                    <a:pt x="22368" y="80766"/>
                  </a:lnTo>
                  <a:lnTo>
                    <a:pt x="47986" y="47763"/>
                  </a:lnTo>
                  <a:lnTo>
                    <a:pt x="81144" y="22264"/>
                  </a:lnTo>
                  <a:lnTo>
                    <a:pt x="120279" y="5825"/>
                  </a:lnTo>
                  <a:lnTo>
                    <a:pt x="163830" y="0"/>
                  </a:lnTo>
                  <a:lnTo>
                    <a:pt x="207380" y="5825"/>
                  </a:lnTo>
                  <a:lnTo>
                    <a:pt x="246515" y="22264"/>
                  </a:lnTo>
                  <a:lnTo>
                    <a:pt x="279673" y="47763"/>
                  </a:lnTo>
                  <a:lnTo>
                    <a:pt x="305291" y="80766"/>
                  </a:lnTo>
                  <a:lnTo>
                    <a:pt x="321807" y="119719"/>
                  </a:lnTo>
                  <a:lnTo>
                    <a:pt x="327660" y="163067"/>
                  </a:lnTo>
                  <a:lnTo>
                    <a:pt x="321807" y="206416"/>
                  </a:lnTo>
                  <a:lnTo>
                    <a:pt x="305291" y="245369"/>
                  </a:lnTo>
                  <a:lnTo>
                    <a:pt x="279673" y="278372"/>
                  </a:lnTo>
                  <a:lnTo>
                    <a:pt x="246515" y="303871"/>
                  </a:lnTo>
                  <a:lnTo>
                    <a:pt x="207380" y="320310"/>
                  </a:lnTo>
                  <a:lnTo>
                    <a:pt x="163830" y="326135"/>
                  </a:lnTo>
                  <a:lnTo>
                    <a:pt x="120279" y="320310"/>
                  </a:lnTo>
                  <a:lnTo>
                    <a:pt x="81144" y="303871"/>
                  </a:lnTo>
                  <a:lnTo>
                    <a:pt x="47986" y="278372"/>
                  </a:lnTo>
                  <a:lnTo>
                    <a:pt x="22368" y="245369"/>
                  </a:lnTo>
                  <a:lnTo>
                    <a:pt x="5852" y="206416"/>
                  </a:lnTo>
                  <a:lnTo>
                    <a:pt x="0" y="163067"/>
                  </a:lnTo>
                  <a:close/>
                </a:path>
              </a:pathLst>
            </a:custGeom>
            <a:ln w="25908">
              <a:solidFill>
                <a:srgbClr val="000000"/>
              </a:solidFill>
            </a:ln>
          </p:spPr>
          <p:txBody>
            <a:bodyPr wrap="square" lIns="0" tIns="0" rIns="0" bIns="0" rtlCol="0"/>
            <a:lstStyle/>
            <a:p>
              <a:endParaRPr/>
            </a:p>
          </p:txBody>
        </p:sp>
        <p:sp>
          <p:nvSpPr>
            <p:cNvPr id="43" name="object 43"/>
            <p:cNvSpPr/>
            <p:nvPr/>
          </p:nvSpPr>
          <p:spPr>
            <a:xfrm>
              <a:off x="3396233" y="2021586"/>
              <a:ext cx="327660" cy="326390"/>
            </a:xfrm>
            <a:custGeom>
              <a:avLst/>
              <a:gdLst/>
              <a:ahLst/>
              <a:cxnLst/>
              <a:rect l="l" t="t" r="r" b="b"/>
              <a:pathLst>
                <a:path w="327660" h="326389">
                  <a:moveTo>
                    <a:pt x="0" y="163067"/>
                  </a:moveTo>
                  <a:lnTo>
                    <a:pt x="5852" y="119719"/>
                  </a:lnTo>
                  <a:lnTo>
                    <a:pt x="22368" y="80766"/>
                  </a:lnTo>
                  <a:lnTo>
                    <a:pt x="47986" y="47763"/>
                  </a:lnTo>
                  <a:lnTo>
                    <a:pt x="81144" y="22264"/>
                  </a:lnTo>
                  <a:lnTo>
                    <a:pt x="120279" y="5825"/>
                  </a:lnTo>
                  <a:lnTo>
                    <a:pt x="163830" y="0"/>
                  </a:lnTo>
                  <a:lnTo>
                    <a:pt x="207380" y="5825"/>
                  </a:lnTo>
                  <a:lnTo>
                    <a:pt x="246515" y="22264"/>
                  </a:lnTo>
                  <a:lnTo>
                    <a:pt x="279673" y="47763"/>
                  </a:lnTo>
                  <a:lnTo>
                    <a:pt x="305291" y="80766"/>
                  </a:lnTo>
                  <a:lnTo>
                    <a:pt x="321807" y="119719"/>
                  </a:lnTo>
                  <a:lnTo>
                    <a:pt x="327660" y="163067"/>
                  </a:lnTo>
                  <a:lnTo>
                    <a:pt x="321807" y="206416"/>
                  </a:lnTo>
                  <a:lnTo>
                    <a:pt x="305291" y="245369"/>
                  </a:lnTo>
                  <a:lnTo>
                    <a:pt x="279673" y="278372"/>
                  </a:lnTo>
                  <a:lnTo>
                    <a:pt x="246515" y="303871"/>
                  </a:lnTo>
                  <a:lnTo>
                    <a:pt x="207380" y="320310"/>
                  </a:lnTo>
                  <a:lnTo>
                    <a:pt x="163830" y="326135"/>
                  </a:lnTo>
                  <a:lnTo>
                    <a:pt x="120279" y="320310"/>
                  </a:lnTo>
                  <a:lnTo>
                    <a:pt x="81144" y="303871"/>
                  </a:lnTo>
                  <a:lnTo>
                    <a:pt x="47986" y="278372"/>
                  </a:lnTo>
                  <a:lnTo>
                    <a:pt x="22368" y="245369"/>
                  </a:lnTo>
                  <a:lnTo>
                    <a:pt x="5852" y="206416"/>
                  </a:lnTo>
                  <a:lnTo>
                    <a:pt x="0" y="163067"/>
                  </a:lnTo>
                  <a:close/>
                </a:path>
              </a:pathLst>
            </a:custGeom>
            <a:ln w="25908">
              <a:solidFill>
                <a:srgbClr val="000000"/>
              </a:solidFill>
            </a:ln>
          </p:spPr>
          <p:txBody>
            <a:bodyPr wrap="square" lIns="0" tIns="0" rIns="0" bIns="0" rtlCol="0"/>
            <a:lstStyle/>
            <a:p>
              <a:endParaRPr/>
            </a:p>
          </p:txBody>
        </p:sp>
        <p:sp>
          <p:nvSpPr>
            <p:cNvPr id="44" name="object 44"/>
            <p:cNvSpPr/>
            <p:nvPr/>
          </p:nvSpPr>
          <p:spPr>
            <a:xfrm>
              <a:off x="3396233" y="2506217"/>
              <a:ext cx="327660" cy="326390"/>
            </a:xfrm>
            <a:custGeom>
              <a:avLst/>
              <a:gdLst/>
              <a:ahLst/>
              <a:cxnLst/>
              <a:rect l="l" t="t" r="r" b="b"/>
              <a:pathLst>
                <a:path w="327660" h="326389">
                  <a:moveTo>
                    <a:pt x="0" y="163067"/>
                  </a:moveTo>
                  <a:lnTo>
                    <a:pt x="5852" y="119719"/>
                  </a:lnTo>
                  <a:lnTo>
                    <a:pt x="22368" y="80766"/>
                  </a:lnTo>
                  <a:lnTo>
                    <a:pt x="47986" y="47763"/>
                  </a:lnTo>
                  <a:lnTo>
                    <a:pt x="81144" y="22264"/>
                  </a:lnTo>
                  <a:lnTo>
                    <a:pt x="120279" y="5825"/>
                  </a:lnTo>
                  <a:lnTo>
                    <a:pt x="163830" y="0"/>
                  </a:lnTo>
                  <a:lnTo>
                    <a:pt x="207380" y="5825"/>
                  </a:lnTo>
                  <a:lnTo>
                    <a:pt x="246515" y="22264"/>
                  </a:lnTo>
                  <a:lnTo>
                    <a:pt x="279673" y="47763"/>
                  </a:lnTo>
                  <a:lnTo>
                    <a:pt x="305291" y="80766"/>
                  </a:lnTo>
                  <a:lnTo>
                    <a:pt x="321807" y="119719"/>
                  </a:lnTo>
                  <a:lnTo>
                    <a:pt x="327660" y="163067"/>
                  </a:lnTo>
                  <a:lnTo>
                    <a:pt x="321807" y="206416"/>
                  </a:lnTo>
                  <a:lnTo>
                    <a:pt x="305291" y="245369"/>
                  </a:lnTo>
                  <a:lnTo>
                    <a:pt x="279673" y="278372"/>
                  </a:lnTo>
                  <a:lnTo>
                    <a:pt x="246515" y="303871"/>
                  </a:lnTo>
                  <a:lnTo>
                    <a:pt x="207380" y="320310"/>
                  </a:lnTo>
                  <a:lnTo>
                    <a:pt x="163830" y="326135"/>
                  </a:lnTo>
                  <a:lnTo>
                    <a:pt x="120279" y="320310"/>
                  </a:lnTo>
                  <a:lnTo>
                    <a:pt x="81144" y="303871"/>
                  </a:lnTo>
                  <a:lnTo>
                    <a:pt x="47986" y="278372"/>
                  </a:lnTo>
                  <a:lnTo>
                    <a:pt x="22368" y="245369"/>
                  </a:lnTo>
                  <a:lnTo>
                    <a:pt x="5852" y="206416"/>
                  </a:lnTo>
                  <a:lnTo>
                    <a:pt x="0" y="163067"/>
                  </a:lnTo>
                  <a:close/>
                </a:path>
              </a:pathLst>
            </a:custGeom>
            <a:ln w="25908">
              <a:solidFill>
                <a:srgbClr val="000000"/>
              </a:solidFill>
            </a:ln>
          </p:spPr>
          <p:txBody>
            <a:bodyPr wrap="square" lIns="0" tIns="0" rIns="0" bIns="0" rtlCol="0"/>
            <a:lstStyle/>
            <a:p>
              <a:endParaRPr/>
            </a:p>
          </p:txBody>
        </p:sp>
        <p:sp>
          <p:nvSpPr>
            <p:cNvPr id="45" name="object 45"/>
            <p:cNvSpPr/>
            <p:nvPr/>
          </p:nvSpPr>
          <p:spPr>
            <a:xfrm>
              <a:off x="3396233" y="2990850"/>
              <a:ext cx="327660" cy="326390"/>
            </a:xfrm>
            <a:custGeom>
              <a:avLst/>
              <a:gdLst/>
              <a:ahLst/>
              <a:cxnLst/>
              <a:rect l="l" t="t" r="r" b="b"/>
              <a:pathLst>
                <a:path w="327660" h="326389">
                  <a:moveTo>
                    <a:pt x="0" y="163067"/>
                  </a:moveTo>
                  <a:lnTo>
                    <a:pt x="5852" y="119719"/>
                  </a:lnTo>
                  <a:lnTo>
                    <a:pt x="22368" y="80766"/>
                  </a:lnTo>
                  <a:lnTo>
                    <a:pt x="47986" y="47763"/>
                  </a:lnTo>
                  <a:lnTo>
                    <a:pt x="81144" y="22264"/>
                  </a:lnTo>
                  <a:lnTo>
                    <a:pt x="120279" y="5825"/>
                  </a:lnTo>
                  <a:lnTo>
                    <a:pt x="163830" y="0"/>
                  </a:lnTo>
                  <a:lnTo>
                    <a:pt x="207380" y="5825"/>
                  </a:lnTo>
                  <a:lnTo>
                    <a:pt x="246515" y="22264"/>
                  </a:lnTo>
                  <a:lnTo>
                    <a:pt x="279673" y="47763"/>
                  </a:lnTo>
                  <a:lnTo>
                    <a:pt x="305291" y="80766"/>
                  </a:lnTo>
                  <a:lnTo>
                    <a:pt x="321807" y="119719"/>
                  </a:lnTo>
                  <a:lnTo>
                    <a:pt x="327660" y="163067"/>
                  </a:lnTo>
                  <a:lnTo>
                    <a:pt x="321807" y="206416"/>
                  </a:lnTo>
                  <a:lnTo>
                    <a:pt x="305291" y="245369"/>
                  </a:lnTo>
                  <a:lnTo>
                    <a:pt x="279673" y="278372"/>
                  </a:lnTo>
                  <a:lnTo>
                    <a:pt x="246515" y="303871"/>
                  </a:lnTo>
                  <a:lnTo>
                    <a:pt x="207380" y="320310"/>
                  </a:lnTo>
                  <a:lnTo>
                    <a:pt x="163830" y="326135"/>
                  </a:lnTo>
                  <a:lnTo>
                    <a:pt x="120279" y="320310"/>
                  </a:lnTo>
                  <a:lnTo>
                    <a:pt x="81144" y="303871"/>
                  </a:lnTo>
                  <a:lnTo>
                    <a:pt x="47986" y="278372"/>
                  </a:lnTo>
                  <a:lnTo>
                    <a:pt x="22368" y="245369"/>
                  </a:lnTo>
                  <a:lnTo>
                    <a:pt x="5852" y="206416"/>
                  </a:lnTo>
                  <a:lnTo>
                    <a:pt x="0" y="163067"/>
                  </a:lnTo>
                  <a:close/>
                </a:path>
              </a:pathLst>
            </a:custGeom>
            <a:ln w="25908">
              <a:solidFill>
                <a:srgbClr val="000000"/>
              </a:solidFill>
            </a:ln>
          </p:spPr>
          <p:txBody>
            <a:bodyPr wrap="square" lIns="0" tIns="0" rIns="0" bIns="0" rtlCol="0"/>
            <a:lstStyle/>
            <a:p>
              <a:endParaRPr/>
            </a:p>
          </p:txBody>
        </p:sp>
        <p:sp>
          <p:nvSpPr>
            <p:cNvPr id="46" name="object 46"/>
            <p:cNvSpPr/>
            <p:nvPr/>
          </p:nvSpPr>
          <p:spPr>
            <a:xfrm>
              <a:off x="3396233" y="3475481"/>
              <a:ext cx="327660" cy="326390"/>
            </a:xfrm>
            <a:custGeom>
              <a:avLst/>
              <a:gdLst/>
              <a:ahLst/>
              <a:cxnLst/>
              <a:rect l="l" t="t" r="r" b="b"/>
              <a:pathLst>
                <a:path w="327660" h="326389">
                  <a:moveTo>
                    <a:pt x="0" y="163067"/>
                  </a:moveTo>
                  <a:lnTo>
                    <a:pt x="5852" y="119719"/>
                  </a:lnTo>
                  <a:lnTo>
                    <a:pt x="22368" y="80766"/>
                  </a:lnTo>
                  <a:lnTo>
                    <a:pt x="47986" y="47763"/>
                  </a:lnTo>
                  <a:lnTo>
                    <a:pt x="81144" y="22264"/>
                  </a:lnTo>
                  <a:lnTo>
                    <a:pt x="120279" y="5825"/>
                  </a:lnTo>
                  <a:lnTo>
                    <a:pt x="163830" y="0"/>
                  </a:lnTo>
                  <a:lnTo>
                    <a:pt x="207380" y="5825"/>
                  </a:lnTo>
                  <a:lnTo>
                    <a:pt x="246515" y="22264"/>
                  </a:lnTo>
                  <a:lnTo>
                    <a:pt x="279673" y="47763"/>
                  </a:lnTo>
                  <a:lnTo>
                    <a:pt x="305291" y="80766"/>
                  </a:lnTo>
                  <a:lnTo>
                    <a:pt x="321807" y="119719"/>
                  </a:lnTo>
                  <a:lnTo>
                    <a:pt x="327660" y="163067"/>
                  </a:lnTo>
                  <a:lnTo>
                    <a:pt x="321807" y="206416"/>
                  </a:lnTo>
                  <a:lnTo>
                    <a:pt x="305291" y="245369"/>
                  </a:lnTo>
                  <a:lnTo>
                    <a:pt x="279673" y="278372"/>
                  </a:lnTo>
                  <a:lnTo>
                    <a:pt x="246515" y="303871"/>
                  </a:lnTo>
                  <a:lnTo>
                    <a:pt x="207380" y="320310"/>
                  </a:lnTo>
                  <a:lnTo>
                    <a:pt x="163830" y="326135"/>
                  </a:lnTo>
                  <a:lnTo>
                    <a:pt x="120279" y="320310"/>
                  </a:lnTo>
                  <a:lnTo>
                    <a:pt x="81144" y="303871"/>
                  </a:lnTo>
                  <a:lnTo>
                    <a:pt x="47986" y="278372"/>
                  </a:lnTo>
                  <a:lnTo>
                    <a:pt x="22368" y="245369"/>
                  </a:lnTo>
                  <a:lnTo>
                    <a:pt x="5852" y="206416"/>
                  </a:lnTo>
                  <a:lnTo>
                    <a:pt x="0" y="163067"/>
                  </a:lnTo>
                  <a:close/>
                </a:path>
              </a:pathLst>
            </a:custGeom>
            <a:ln w="25908">
              <a:solidFill>
                <a:srgbClr val="000000"/>
              </a:solidFill>
            </a:ln>
          </p:spPr>
          <p:txBody>
            <a:bodyPr wrap="square" lIns="0" tIns="0" rIns="0" bIns="0" rtlCol="0"/>
            <a:lstStyle/>
            <a:p>
              <a:endParaRPr/>
            </a:p>
          </p:txBody>
        </p:sp>
        <p:sp>
          <p:nvSpPr>
            <p:cNvPr id="47" name="object 47"/>
            <p:cNvSpPr/>
            <p:nvPr/>
          </p:nvSpPr>
          <p:spPr>
            <a:xfrm>
              <a:off x="2453639" y="1443229"/>
              <a:ext cx="554990" cy="2440305"/>
            </a:xfrm>
            <a:custGeom>
              <a:avLst/>
              <a:gdLst/>
              <a:ahLst/>
              <a:cxnLst/>
              <a:rect l="l" t="t" r="r" b="b"/>
              <a:pathLst>
                <a:path w="554989" h="2440304">
                  <a:moveTo>
                    <a:pt x="462280" y="0"/>
                  </a:moveTo>
                  <a:lnTo>
                    <a:pt x="92456" y="0"/>
                  </a:lnTo>
                  <a:lnTo>
                    <a:pt x="56465" y="7264"/>
                  </a:lnTo>
                  <a:lnTo>
                    <a:pt x="27077" y="27077"/>
                  </a:lnTo>
                  <a:lnTo>
                    <a:pt x="7264" y="56465"/>
                  </a:lnTo>
                  <a:lnTo>
                    <a:pt x="0" y="92455"/>
                  </a:lnTo>
                  <a:lnTo>
                    <a:pt x="0" y="2347467"/>
                  </a:lnTo>
                  <a:lnTo>
                    <a:pt x="7264" y="2383452"/>
                  </a:lnTo>
                  <a:lnTo>
                    <a:pt x="27077" y="2412841"/>
                  </a:lnTo>
                  <a:lnTo>
                    <a:pt x="56465" y="2432657"/>
                  </a:lnTo>
                  <a:lnTo>
                    <a:pt x="92456" y="2439923"/>
                  </a:lnTo>
                  <a:lnTo>
                    <a:pt x="462280" y="2439923"/>
                  </a:lnTo>
                  <a:lnTo>
                    <a:pt x="498270" y="2432657"/>
                  </a:lnTo>
                  <a:lnTo>
                    <a:pt x="527658" y="2412841"/>
                  </a:lnTo>
                  <a:lnTo>
                    <a:pt x="547471" y="2383452"/>
                  </a:lnTo>
                  <a:lnTo>
                    <a:pt x="554736" y="2347467"/>
                  </a:lnTo>
                  <a:lnTo>
                    <a:pt x="554736" y="92455"/>
                  </a:lnTo>
                  <a:lnTo>
                    <a:pt x="547471" y="56465"/>
                  </a:lnTo>
                  <a:lnTo>
                    <a:pt x="527658" y="27077"/>
                  </a:lnTo>
                  <a:lnTo>
                    <a:pt x="498270" y="7264"/>
                  </a:lnTo>
                  <a:lnTo>
                    <a:pt x="462280" y="0"/>
                  </a:lnTo>
                  <a:close/>
                </a:path>
              </a:pathLst>
            </a:custGeom>
            <a:solidFill>
              <a:srgbClr val="808080">
                <a:alpha val="39999"/>
              </a:srgbClr>
            </a:solidFill>
          </p:spPr>
          <p:txBody>
            <a:bodyPr wrap="square" lIns="0" tIns="0" rIns="0" bIns="0" rtlCol="0"/>
            <a:lstStyle/>
            <a:p>
              <a:endParaRPr/>
            </a:p>
          </p:txBody>
        </p:sp>
        <p:sp>
          <p:nvSpPr>
            <p:cNvPr id="48" name="object 48"/>
            <p:cNvSpPr/>
            <p:nvPr/>
          </p:nvSpPr>
          <p:spPr>
            <a:xfrm>
              <a:off x="2574797" y="1530857"/>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49" name="object 49"/>
            <p:cNvSpPr/>
            <p:nvPr/>
          </p:nvSpPr>
          <p:spPr>
            <a:xfrm>
              <a:off x="2574797" y="2015489"/>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50" name="object 50"/>
            <p:cNvSpPr/>
            <p:nvPr/>
          </p:nvSpPr>
          <p:spPr>
            <a:xfrm>
              <a:off x="2574797" y="2500122"/>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51" name="object 51"/>
            <p:cNvSpPr/>
            <p:nvPr/>
          </p:nvSpPr>
          <p:spPr>
            <a:xfrm>
              <a:off x="2574797" y="2984753"/>
              <a:ext cx="326390" cy="326390"/>
            </a:xfrm>
            <a:custGeom>
              <a:avLst/>
              <a:gdLst/>
              <a:ahLst/>
              <a:cxnLst/>
              <a:rect l="l" t="t" r="r" b="b"/>
              <a:pathLst>
                <a:path w="326389" h="326389">
                  <a:moveTo>
                    <a:pt x="0" y="163067"/>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7"/>
                  </a:lnTo>
                  <a:lnTo>
                    <a:pt x="320310" y="206416"/>
                  </a:lnTo>
                  <a:lnTo>
                    <a:pt x="303871" y="245369"/>
                  </a:lnTo>
                  <a:lnTo>
                    <a:pt x="278372" y="278372"/>
                  </a:lnTo>
                  <a:lnTo>
                    <a:pt x="245369" y="303871"/>
                  </a:lnTo>
                  <a:lnTo>
                    <a:pt x="206416" y="320310"/>
                  </a:lnTo>
                  <a:lnTo>
                    <a:pt x="163068" y="326135"/>
                  </a:lnTo>
                  <a:lnTo>
                    <a:pt x="119719" y="320310"/>
                  </a:lnTo>
                  <a:lnTo>
                    <a:pt x="80766" y="303871"/>
                  </a:lnTo>
                  <a:lnTo>
                    <a:pt x="47763" y="278372"/>
                  </a:lnTo>
                  <a:lnTo>
                    <a:pt x="22264" y="245369"/>
                  </a:lnTo>
                  <a:lnTo>
                    <a:pt x="5825" y="206416"/>
                  </a:lnTo>
                  <a:lnTo>
                    <a:pt x="0" y="163067"/>
                  </a:lnTo>
                  <a:close/>
                </a:path>
              </a:pathLst>
            </a:custGeom>
            <a:ln w="25908">
              <a:solidFill>
                <a:srgbClr val="000000"/>
              </a:solidFill>
            </a:ln>
          </p:spPr>
          <p:txBody>
            <a:bodyPr wrap="square" lIns="0" tIns="0" rIns="0" bIns="0" rtlCol="0"/>
            <a:lstStyle/>
            <a:p>
              <a:endParaRPr/>
            </a:p>
          </p:txBody>
        </p:sp>
        <p:sp>
          <p:nvSpPr>
            <p:cNvPr id="52" name="object 52"/>
            <p:cNvSpPr/>
            <p:nvPr/>
          </p:nvSpPr>
          <p:spPr>
            <a:xfrm>
              <a:off x="2574797" y="3469386"/>
              <a:ext cx="326390" cy="326390"/>
            </a:xfrm>
            <a:custGeom>
              <a:avLst/>
              <a:gdLst/>
              <a:ahLst/>
              <a:cxnLst/>
              <a:rect l="l" t="t" r="r" b="b"/>
              <a:pathLst>
                <a:path w="326389" h="326389">
                  <a:moveTo>
                    <a:pt x="0" y="163068"/>
                  </a:moveTo>
                  <a:lnTo>
                    <a:pt x="5825" y="119719"/>
                  </a:lnTo>
                  <a:lnTo>
                    <a:pt x="22264" y="80766"/>
                  </a:lnTo>
                  <a:lnTo>
                    <a:pt x="47763" y="47763"/>
                  </a:lnTo>
                  <a:lnTo>
                    <a:pt x="80766" y="22264"/>
                  </a:lnTo>
                  <a:lnTo>
                    <a:pt x="119719" y="5825"/>
                  </a:lnTo>
                  <a:lnTo>
                    <a:pt x="163068" y="0"/>
                  </a:lnTo>
                  <a:lnTo>
                    <a:pt x="206416" y="5825"/>
                  </a:lnTo>
                  <a:lnTo>
                    <a:pt x="245369" y="22264"/>
                  </a:lnTo>
                  <a:lnTo>
                    <a:pt x="278372" y="47763"/>
                  </a:lnTo>
                  <a:lnTo>
                    <a:pt x="303871" y="80766"/>
                  </a:lnTo>
                  <a:lnTo>
                    <a:pt x="320310" y="119719"/>
                  </a:lnTo>
                  <a:lnTo>
                    <a:pt x="326136" y="163068"/>
                  </a:lnTo>
                  <a:lnTo>
                    <a:pt x="320310" y="206416"/>
                  </a:lnTo>
                  <a:lnTo>
                    <a:pt x="303871" y="245369"/>
                  </a:lnTo>
                  <a:lnTo>
                    <a:pt x="278372" y="278372"/>
                  </a:lnTo>
                  <a:lnTo>
                    <a:pt x="245369" y="303871"/>
                  </a:lnTo>
                  <a:lnTo>
                    <a:pt x="206416" y="320310"/>
                  </a:lnTo>
                  <a:lnTo>
                    <a:pt x="163068" y="326136"/>
                  </a:lnTo>
                  <a:lnTo>
                    <a:pt x="119719" y="320310"/>
                  </a:lnTo>
                  <a:lnTo>
                    <a:pt x="80766" y="303871"/>
                  </a:lnTo>
                  <a:lnTo>
                    <a:pt x="47763" y="278372"/>
                  </a:lnTo>
                  <a:lnTo>
                    <a:pt x="22264" y="245369"/>
                  </a:lnTo>
                  <a:lnTo>
                    <a:pt x="5825" y="206416"/>
                  </a:lnTo>
                  <a:lnTo>
                    <a:pt x="0" y="163068"/>
                  </a:lnTo>
                  <a:close/>
                </a:path>
              </a:pathLst>
            </a:custGeom>
            <a:ln w="25908">
              <a:solidFill>
                <a:srgbClr val="000000"/>
              </a:solidFill>
            </a:ln>
          </p:spPr>
          <p:txBody>
            <a:bodyPr wrap="square" lIns="0" tIns="0" rIns="0" bIns="0" rtlCol="0"/>
            <a:lstStyle/>
            <a:p>
              <a:endParaRPr/>
            </a:p>
          </p:txBody>
        </p:sp>
        <p:sp>
          <p:nvSpPr>
            <p:cNvPr id="53" name="object 53"/>
            <p:cNvSpPr/>
            <p:nvPr/>
          </p:nvSpPr>
          <p:spPr>
            <a:xfrm>
              <a:off x="1630679" y="1755650"/>
              <a:ext cx="556260" cy="1963420"/>
            </a:xfrm>
            <a:custGeom>
              <a:avLst/>
              <a:gdLst/>
              <a:ahLst/>
              <a:cxnLst/>
              <a:rect l="l" t="t" r="r" b="b"/>
              <a:pathLst>
                <a:path w="556260" h="1963420">
                  <a:moveTo>
                    <a:pt x="463550" y="0"/>
                  </a:moveTo>
                  <a:lnTo>
                    <a:pt x="92710" y="0"/>
                  </a:lnTo>
                  <a:lnTo>
                    <a:pt x="56621" y="7285"/>
                  </a:lnTo>
                  <a:lnTo>
                    <a:pt x="27152" y="27152"/>
                  </a:lnTo>
                  <a:lnTo>
                    <a:pt x="7285" y="56621"/>
                  </a:lnTo>
                  <a:lnTo>
                    <a:pt x="0" y="92710"/>
                  </a:lnTo>
                  <a:lnTo>
                    <a:pt x="0" y="1870202"/>
                  </a:lnTo>
                  <a:lnTo>
                    <a:pt x="7285" y="1906285"/>
                  </a:lnTo>
                  <a:lnTo>
                    <a:pt x="27152" y="1935754"/>
                  </a:lnTo>
                  <a:lnTo>
                    <a:pt x="56621" y="1955625"/>
                  </a:lnTo>
                  <a:lnTo>
                    <a:pt x="92710" y="1962912"/>
                  </a:lnTo>
                  <a:lnTo>
                    <a:pt x="463550" y="1962912"/>
                  </a:lnTo>
                  <a:lnTo>
                    <a:pt x="499638" y="1955625"/>
                  </a:lnTo>
                  <a:lnTo>
                    <a:pt x="529107" y="1935754"/>
                  </a:lnTo>
                  <a:lnTo>
                    <a:pt x="548974" y="1906285"/>
                  </a:lnTo>
                  <a:lnTo>
                    <a:pt x="556260" y="1870202"/>
                  </a:lnTo>
                  <a:lnTo>
                    <a:pt x="556260" y="92710"/>
                  </a:lnTo>
                  <a:lnTo>
                    <a:pt x="548974" y="56621"/>
                  </a:lnTo>
                  <a:lnTo>
                    <a:pt x="529107" y="27152"/>
                  </a:lnTo>
                  <a:lnTo>
                    <a:pt x="499638" y="7285"/>
                  </a:lnTo>
                  <a:lnTo>
                    <a:pt x="463550" y="0"/>
                  </a:lnTo>
                  <a:close/>
                </a:path>
              </a:pathLst>
            </a:custGeom>
            <a:solidFill>
              <a:srgbClr val="808080">
                <a:alpha val="39999"/>
              </a:srgbClr>
            </a:solidFill>
          </p:spPr>
          <p:txBody>
            <a:bodyPr wrap="square" lIns="0" tIns="0" rIns="0" bIns="0" rtlCol="0"/>
            <a:lstStyle/>
            <a:p>
              <a:endParaRPr/>
            </a:p>
          </p:txBody>
        </p:sp>
        <p:sp>
          <p:nvSpPr>
            <p:cNvPr id="54" name="object 54"/>
            <p:cNvSpPr/>
            <p:nvPr/>
          </p:nvSpPr>
          <p:spPr>
            <a:xfrm>
              <a:off x="1751837" y="1843277"/>
              <a:ext cx="326390" cy="327660"/>
            </a:xfrm>
            <a:custGeom>
              <a:avLst/>
              <a:gdLst/>
              <a:ahLst/>
              <a:cxnLst/>
              <a:rect l="l" t="t" r="r" b="b"/>
              <a:pathLst>
                <a:path w="326389"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55" name="object 55"/>
            <p:cNvSpPr/>
            <p:nvPr/>
          </p:nvSpPr>
          <p:spPr>
            <a:xfrm>
              <a:off x="1751837" y="2327909"/>
              <a:ext cx="326390" cy="327660"/>
            </a:xfrm>
            <a:custGeom>
              <a:avLst/>
              <a:gdLst/>
              <a:ahLst/>
              <a:cxnLst/>
              <a:rect l="l" t="t" r="r" b="b"/>
              <a:pathLst>
                <a:path w="326389"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56" name="object 56"/>
            <p:cNvSpPr/>
            <p:nvPr/>
          </p:nvSpPr>
          <p:spPr>
            <a:xfrm>
              <a:off x="1751837" y="2812541"/>
              <a:ext cx="326390" cy="327660"/>
            </a:xfrm>
            <a:custGeom>
              <a:avLst/>
              <a:gdLst/>
              <a:ahLst/>
              <a:cxnLst/>
              <a:rect l="l" t="t" r="r" b="b"/>
              <a:pathLst>
                <a:path w="326389"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57" name="object 57"/>
            <p:cNvSpPr/>
            <p:nvPr/>
          </p:nvSpPr>
          <p:spPr>
            <a:xfrm>
              <a:off x="1751837" y="3297174"/>
              <a:ext cx="326390" cy="327660"/>
            </a:xfrm>
            <a:custGeom>
              <a:avLst/>
              <a:gdLst/>
              <a:ahLst/>
              <a:cxnLst/>
              <a:rect l="l" t="t" r="r" b="b"/>
              <a:pathLst>
                <a:path w="326389"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58" name="object 58"/>
            <p:cNvSpPr/>
            <p:nvPr/>
          </p:nvSpPr>
          <p:spPr>
            <a:xfrm>
              <a:off x="2077211" y="2007107"/>
              <a:ext cx="495934" cy="172085"/>
            </a:xfrm>
            <a:custGeom>
              <a:avLst/>
              <a:gdLst/>
              <a:ahLst/>
              <a:cxnLst/>
              <a:rect l="l" t="t" r="r" b="b"/>
              <a:pathLst>
                <a:path w="495935" h="172085">
                  <a:moveTo>
                    <a:pt x="0" y="0"/>
                  </a:moveTo>
                  <a:lnTo>
                    <a:pt x="495566" y="171538"/>
                  </a:lnTo>
                </a:path>
              </a:pathLst>
            </a:custGeom>
            <a:ln w="9144">
              <a:solidFill>
                <a:srgbClr val="000000"/>
              </a:solidFill>
            </a:ln>
          </p:spPr>
          <p:txBody>
            <a:bodyPr wrap="square" lIns="0" tIns="0" rIns="0" bIns="0" rtlCol="0"/>
            <a:lstStyle/>
            <a:p>
              <a:endParaRPr/>
            </a:p>
          </p:txBody>
        </p:sp>
        <p:sp>
          <p:nvSpPr>
            <p:cNvPr id="59" name="object 59"/>
            <p:cNvSpPr/>
            <p:nvPr/>
          </p:nvSpPr>
          <p:spPr>
            <a:xfrm>
              <a:off x="2077211" y="2177795"/>
              <a:ext cx="495934" cy="313690"/>
            </a:xfrm>
            <a:custGeom>
              <a:avLst/>
              <a:gdLst/>
              <a:ahLst/>
              <a:cxnLst/>
              <a:rect l="l" t="t" r="r" b="b"/>
              <a:pathLst>
                <a:path w="495935" h="313689">
                  <a:moveTo>
                    <a:pt x="0" y="313131"/>
                  </a:moveTo>
                  <a:lnTo>
                    <a:pt x="495566" y="0"/>
                  </a:lnTo>
                </a:path>
              </a:pathLst>
            </a:custGeom>
            <a:ln w="9144">
              <a:solidFill>
                <a:srgbClr val="000000"/>
              </a:solidFill>
            </a:ln>
          </p:spPr>
          <p:txBody>
            <a:bodyPr wrap="square" lIns="0" tIns="0" rIns="0" bIns="0" rtlCol="0"/>
            <a:lstStyle/>
            <a:p>
              <a:endParaRPr/>
            </a:p>
          </p:txBody>
        </p:sp>
        <p:sp>
          <p:nvSpPr>
            <p:cNvPr id="60" name="object 60"/>
            <p:cNvSpPr/>
            <p:nvPr/>
          </p:nvSpPr>
          <p:spPr>
            <a:xfrm>
              <a:off x="2077211" y="2007107"/>
              <a:ext cx="495934" cy="1625600"/>
            </a:xfrm>
            <a:custGeom>
              <a:avLst/>
              <a:gdLst/>
              <a:ahLst/>
              <a:cxnLst/>
              <a:rect l="l" t="t" r="r" b="b"/>
              <a:pathLst>
                <a:path w="495935" h="1625600">
                  <a:moveTo>
                    <a:pt x="0" y="0"/>
                  </a:moveTo>
                  <a:lnTo>
                    <a:pt x="495566" y="656221"/>
                  </a:lnTo>
                </a:path>
                <a:path w="495935" h="1625600">
                  <a:moveTo>
                    <a:pt x="0" y="0"/>
                  </a:moveTo>
                  <a:lnTo>
                    <a:pt x="495566" y="1140891"/>
                  </a:lnTo>
                </a:path>
                <a:path w="495935" h="1625600">
                  <a:moveTo>
                    <a:pt x="0" y="0"/>
                  </a:moveTo>
                  <a:lnTo>
                    <a:pt x="495566" y="1625561"/>
                  </a:lnTo>
                </a:path>
              </a:pathLst>
            </a:custGeom>
            <a:ln w="9144">
              <a:solidFill>
                <a:srgbClr val="000000"/>
              </a:solidFill>
            </a:ln>
          </p:spPr>
          <p:txBody>
            <a:bodyPr wrap="square" lIns="0" tIns="0" rIns="0" bIns="0" rtlCol="0"/>
            <a:lstStyle/>
            <a:p>
              <a:endParaRPr/>
            </a:p>
          </p:txBody>
        </p:sp>
        <p:sp>
          <p:nvSpPr>
            <p:cNvPr id="61" name="object 61"/>
            <p:cNvSpPr/>
            <p:nvPr/>
          </p:nvSpPr>
          <p:spPr>
            <a:xfrm>
              <a:off x="2077211" y="2491739"/>
              <a:ext cx="495934" cy="1141095"/>
            </a:xfrm>
            <a:custGeom>
              <a:avLst/>
              <a:gdLst/>
              <a:ahLst/>
              <a:cxnLst/>
              <a:rect l="l" t="t" r="r" b="b"/>
              <a:pathLst>
                <a:path w="495935" h="1141095">
                  <a:moveTo>
                    <a:pt x="0" y="0"/>
                  </a:moveTo>
                  <a:lnTo>
                    <a:pt x="495566" y="171538"/>
                  </a:lnTo>
                </a:path>
                <a:path w="495935" h="1141095">
                  <a:moveTo>
                    <a:pt x="0" y="0"/>
                  </a:moveTo>
                  <a:lnTo>
                    <a:pt x="495566" y="656221"/>
                  </a:lnTo>
                </a:path>
                <a:path w="495935" h="1141095">
                  <a:moveTo>
                    <a:pt x="0" y="0"/>
                  </a:moveTo>
                  <a:lnTo>
                    <a:pt x="495566" y="1140891"/>
                  </a:lnTo>
                </a:path>
              </a:pathLst>
            </a:custGeom>
            <a:ln w="9144">
              <a:solidFill>
                <a:srgbClr val="000000"/>
              </a:solidFill>
            </a:ln>
          </p:spPr>
          <p:txBody>
            <a:bodyPr wrap="square" lIns="0" tIns="0" rIns="0" bIns="0" rtlCol="0"/>
            <a:lstStyle/>
            <a:p>
              <a:endParaRPr/>
            </a:p>
          </p:txBody>
        </p:sp>
        <p:sp>
          <p:nvSpPr>
            <p:cNvPr id="62" name="object 62"/>
            <p:cNvSpPr/>
            <p:nvPr/>
          </p:nvSpPr>
          <p:spPr>
            <a:xfrm>
              <a:off x="2077211" y="2177801"/>
              <a:ext cx="495934" cy="798195"/>
            </a:xfrm>
            <a:custGeom>
              <a:avLst/>
              <a:gdLst/>
              <a:ahLst/>
              <a:cxnLst/>
              <a:rect l="l" t="t" r="r" b="b"/>
              <a:pathLst>
                <a:path w="495935" h="798194">
                  <a:moveTo>
                    <a:pt x="0" y="797801"/>
                  </a:moveTo>
                  <a:lnTo>
                    <a:pt x="495566" y="0"/>
                  </a:lnTo>
                </a:path>
                <a:path w="495935" h="798194">
                  <a:moveTo>
                    <a:pt x="0" y="797801"/>
                  </a:moveTo>
                  <a:lnTo>
                    <a:pt x="495566" y="484670"/>
                  </a:lnTo>
                </a:path>
              </a:pathLst>
            </a:custGeom>
            <a:ln w="9144">
              <a:solidFill>
                <a:srgbClr val="000000"/>
              </a:solidFill>
            </a:ln>
          </p:spPr>
          <p:txBody>
            <a:bodyPr wrap="square" lIns="0" tIns="0" rIns="0" bIns="0" rtlCol="0"/>
            <a:lstStyle/>
            <a:p>
              <a:endParaRPr/>
            </a:p>
          </p:txBody>
        </p:sp>
        <p:sp>
          <p:nvSpPr>
            <p:cNvPr id="63" name="object 63"/>
            <p:cNvSpPr/>
            <p:nvPr/>
          </p:nvSpPr>
          <p:spPr>
            <a:xfrm>
              <a:off x="2077211" y="2976372"/>
              <a:ext cx="495934" cy="656590"/>
            </a:xfrm>
            <a:custGeom>
              <a:avLst/>
              <a:gdLst/>
              <a:ahLst/>
              <a:cxnLst/>
              <a:rect l="l" t="t" r="r" b="b"/>
              <a:pathLst>
                <a:path w="495935" h="656589">
                  <a:moveTo>
                    <a:pt x="0" y="0"/>
                  </a:moveTo>
                  <a:lnTo>
                    <a:pt x="495566" y="171538"/>
                  </a:lnTo>
                </a:path>
                <a:path w="495935" h="656589">
                  <a:moveTo>
                    <a:pt x="0" y="0"/>
                  </a:moveTo>
                  <a:lnTo>
                    <a:pt x="495566" y="656221"/>
                  </a:lnTo>
                </a:path>
              </a:pathLst>
            </a:custGeom>
            <a:ln w="9144">
              <a:solidFill>
                <a:srgbClr val="000000"/>
              </a:solidFill>
            </a:ln>
          </p:spPr>
          <p:txBody>
            <a:bodyPr wrap="square" lIns="0" tIns="0" rIns="0" bIns="0" rtlCol="0"/>
            <a:lstStyle/>
            <a:p>
              <a:endParaRPr/>
            </a:p>
          </p:txBody>
        </p:sp>
        <p:sp>
          <p:nvSpPr>
            <p:cNvPr id="64" name="object 64"/>
            <p:cNvSpPr/>
            <p:nvPr/>
          </p:nvSpPr>
          <p:spPr>
            <a:xfrm>
              <a:off x="2077211" y="1693162"/>
              <a:ext cx="495934" cy="305435"/>
            </a:xfrm>
            <a:custGeom>
              <a:avLst/>
              <a:gdLst/>
              <a:ahLst/>
              <a:cxnLst/>
              <a:rect l="l" t="t" r="r" b="b"/>
              <a:pathLst>
                <a:path w="495935" h="305435">
                  <a:moveTo>
                    <a:pt x="0" y="304965"/>
                  </a:moveTo>
                  <a:lnTo>
                    <a:pt x="495566" y="0"/>
                  </a:lnTo>
                </a:path>
              </a:pathLst>
            </a:custGeom>
            <a:ln w="9143">
              <a:solidFill>
                <a:srgbClr val="000000"/>
              </a:solidFill>
            </a:ln>
          </p:spPr>
          <p:txBody>
            <a:bodyPr wrap="square" lIns="0" tIns="0" rIns="0" bIns="0" rtlCol="0"/>
            <a:lstStyle/>
            <a:p>
              <a:endParaRPr/>
            </a:p>
          </p:txBody>
        </p:sp>
        <p:sp>
          <p:nvSpPr>
            <p:cNvPr id="65" name="object 65"/>
            <p:cNvSpPr/>
            <p:nvPr/>
          </p:nvSpPr>
          <p:spPr>
            <a:xfrm>
              <a:off x="2077211" y="1693169"/>
              <a:ext cx="495934" cy="798195"/>
            </a:xfrm>
            <a:custGeom>
              <a:avLst/>
              <a:gdLst/>
              <a:ahLst/>
              <a:cxnLst/>
              <a:rect l="l" t="t" r="r" b="b"/>
              <a:pathLst>
                <a:path w="495935" h="798194">
                  <a:moveTo>
                    <a:pt x="0" y="797801"/>
                  </a:moveTo>
                  <a:lnTo>
                    <a:pt x="495566" y="0"/>
                  </a:lnTo>
                </a:path>
              </a:pathLst>
            </a:custGeom>
            <a:ln w="9143">
              <a:solidFill>
                <a:srgbClr val="000000"/>
              </a:solidFill>
            </a:ln>
          </p:spPr>
          <p:txBody>
            <a:bodyPr wrap="square" lIns="0" tIns="0" rIns="0" bIns="0" rtlCol="0"/>
            <a:lstStyle/>
            <a:p>
              <a:endParaRPr/>
            </a:p>
          </p:txBody>
        </p:sp>
        <p:sp>
          <p:nvSpPr>
            <p:cNvPr id="66" name="object 66"/>
            <p:cNvSpPr/>
            <p:nvPr/>
          </p:nvSpPr>
          <p:spPr>
            <a:xfrm>
              <a:off x="2077211" y="1693160"/>
              <a:ext cx="495934" cy="1282700"/>
            </a:xfrm>
            <a:custGeom>
              <a:avLst/>
              <a:gdLst/>
              <a:ahLst/>
              <a:cxnLst/>
              <a:rect l="l" t="t" r="r" b="b"/>
              <a:pathLst>
                <a:path w="495935" h="1282700">
                  <a:moveTo>
                    <a:pt x="0" y="1282484"/>
                  </a:moveTo>
                  <a:lnTo>
                    <a:pt x="495566" y="0"/>
                  </a:lnTo>
                </a:path>
              </a:pathLst>
            </a:custGeom>
            <a:ln w="9144">
              <a:solidFill>
                <a:srgbClr val="000000"/>
              </a:solidFill>
            </a:ln>
          </p:spPr>
          <p:txBody>
            <a:bodyPr wrap="square" lIns="0" tIns="0" rIns="0" bIns="0" rtlCol="0"/>
            <a:lstStyle/>
            <a:p>
              <a:endParaRPr/>
            </a:p>
          </p:txBody>
        </p:sp>
        <p:sp>
          <p:nvSpPr>
            <p:cNvPr id="67" name="object 67"/>
            <p:cNvSpPr/>
            <p:nvPr/>
          </p:nvSpPr>
          <p:spPr>
            <a:xfrm>
              <a:off x="2077211" y="1693165"/>
              <a:ext cx="495934" cy="1767205"/>
            </a:xfrm>
            <a:custGeom>
              <a:avLst/>
              <a:gdLst/>
              <a:ahLst/>
              <a:cxnLst/>
              <a:rect l="l" t="t" r="r" b="b"/>
              <a:pathLst>
                <a:path w="495935" h="1767204">
                  <a:moveTo>
                    <a:pt x="0" y="1767154"/>
                  </a:moveTo>
                  <a:lnTo>
                    <a:pt x="495566" y="0"/>
                  </a:lnTo>
                </a:path>
                <a:path w="495935" h="1767204">
                  <a:moveTo>
                    <a:pt x="0" y="1767154"/>
                  </a:moveTo>
                  <a:lnTo>
                    <a:pt x="495566" y="484670"/>
                  </a:lnTo>
                </a:path>
                <a:path w="495935" h="1767204">
                  <a:moveTo>
                    <a:pt x="0" y="1767154"/>
                  </a:moveTo>
                  <a:lnTo>
                    <a:pt x="495566" y="969352"/>
                  </a:lnTo>
                </a:path>
                <a:path w="495935" h="1767204">
                  <a:moveTo>
                    <a:pt x="0" y="1767154"/>
                  </a:moveTo>
                  <a:lnTo>
                    <a:pt x="495566" y="1454022"/>
                  </a:lnTo>
                </a:path>
              </a:pathLst>
            </a:custGeom>
            <a:ln w="9144">
              <a:solidFill>
                <a:srgbClr val="000000"/>
              </a:solidFill>
            </a:ln>
          </p:spPr>
          <p:txBody>
            <a:bodyPr wrap="square" lIns="0" tIns="0" rIns="0" bIns="0" rtlCol="0"/>
            <a:lstStyle/>
            <a:p>
              <a:endParaRPr/>
            </a:p>
          </p:txBody>
        </p:sp>
        <p:sp>
          <p:nvSpPr>
            <p:cNvPr id="68" name="object 68"/>
            <p:cNvSpPr/>
            <p:nvPr/>
          </p:nvSpPr>
          <p:spPr>
            <a:xfrm>
              <a:off x="2101595" y="3457955"/>
              <a:ext cx="472440" cy="174625"/>
            </a:xfrm>
            <a:custGeom>
              <a:avLst/>
              <a:gdLst/>
              <a:ahLst/>
              <a:cxnLst/>
              <a:rect l="l" t="t" r="r" b="b"/>
              <a:pathLst>
                <a:path w="472439" h="174625">
                  <a:moveTo>
                    <a:pt x="0" y="0"/>
                  </a:moveTo>
                  <a:lnTo>
                    <a:pt x="472414" y="174269"/>
                  </a:lnTo>
                </a:path>
              </a:pathLst>
            </a:custGeom>
            <a:ln w="9143">
              <a:solidFill>
                <a:srgbClr val="000000"/>
              </a:solidFill>
            </a:ln>
          </p:spPr>
          <p:txBody>
            <a:bodyPr wrap="square" lIns="0" tIns="0" rIns="0" bIns="0" rtlCol="0"/>
            <a:lstStyle/>
            <a:p>
              <a:endParaRPr/>
            </a:p>
          </p:txBody>
        </p:sp>
        <p:sp>
          <p:nvSpPr>
            <p:cNvPr id="69" name="object 69"/>
            <p:cNvSpPr/>
            <p:nvPr/>
          </p:nvSpPr>
          <p:spPr>
            <a:xfrm>
              <a:off x="2900171" y="1693163"/>
              <a:ext cx="495934" cy="1944370"/>
            </a:xfrm>
            <a:custGeom>
              <a:avLst/>
              <a:gdLst/>
              <a:ahLst/>
              <a:cxnLst/>
              <a:rect l="l" t="t" r="r" b="b"/>
              <a:pathLst>
                <a:path w="495935" h="1944370">
                  <a:moveTo>
                    <a:pt x="0" y="0"/>
                  </a:moveTo>
                  <a:lnTo>
                    <a:pt x="495566" y="5448"/>
                  </a:lnTo>
                </a:path>
                <a:path w="495935" h="1944370">
                  <a:moveTo>
                    <a:pt x="0" y="0"/>
                  </a:moveTo>
                  <a:lnTo>
                    <a:pt x="495566" y="490118"/>
                  </a:lnTo>
                </a:path>
                <a:path w="495935" h="1944370">
                  <a:moveTo>
                    <a:pt x="0" y="0"/>
                  </a:moveTo>
                  <a:lnTo>
                    <a:pt x="495566" y="974788"/>
                  </a:lnTo>
                </a:path>
                <a:path w="495935" h="1944370">
                  <a:moveTo>
                    <a:pt x="0" y="0"/>
                  </a:moveTo>
                  <a:lnTo>
                    <a:pt x="495566" y="1459471"/>
                  </a:lnTo>
                </a:path>
                <a:path w="495935" h="1944370">
                  <a:moveTo>
                    <a:pt x="0" y="0"/>
                  </a:moveTo>
                  <a:lnTo>
                    <a:pt x="495566" y="1944141"/>
                  </a:lnTo>
                </a:path>
              </a:pathLst>
            </a:custGeom>
            <a:ln w="9144">
              <a:solidFill>
                <a:srgbClr val="000000"/>
              </a:solidFill>
            </a:ln>
          </p:spPr>
          <p:txBody>
            <a:bodyPr wrap="square" lIns="0" tIns="0" rIns="0" bIns="0" rtlCol="0"/>
            <a:lstStyle/>
            <a:p>
              <a:endParaRPr/>
            </a:p>
          </p:txBody>
        </p:sp>
        <p:sp>
          <p:nvSpPr>
            <p:cNvPr id="70" name="object 70"/>
            <p:cNvSpPr/>
            <p:nvPr/>
          </p:nvSpPr>
          <p:spPr>
            <a:xfrm>
              <a:off x="2900171" y="1699254"/>
              <a:ext cx="495934" cy="479425"/>
            </a:xfrm>
            <a:custGeom>
              <a:avLst/>
              <a:gdLst/>
              <a:ahLst/>
              <a:cxnLst/>
              <a:rect l="l" t="t" r="r" b="b"/>
              <a:pathLst>
                <a:path w="495935" h="479425">
                  <a:moveTo>
                    <a:pt x="0" y="479234"/>
                  </a:moveTo>
                  <a:lnTo>
                    <a:pt x="495566" y="0"/>
                  </a:lnTo>
                </a:path>
              </a:pathLst>
            </a:custGeom>
            <a:ln w="9144">
              <a:solidFill>
                <a:srgbClr val="000000"/>
              </a:solidFill>
            </a:ln>
          </p:spPr>
          <p:txBody>
            <a:bodyPr wrap="square" lIns="0" tIns="0" rIns="0" bIns="0" rtlCol="0"/>
            <a:lstStyle/>
            <a:p>
              <a:endParaRPr/>
            </a:p>
          </p:txBody>
        </p:sp>
        <p:sp>
          <p:nvSpPr>
            <p:cNvPr id="71" name="object 71"/>
            <p:cNvSpPr/>
            <p:nvPr/>
          </p:nvSpPr>
          <p:spPr>
            <a:xfrm>
              <a:off x="2900171" y="2177795"/>
              <a:ext cx="495934" cy="1459865"/>
            </a:xfrm>
            <a:custGeom>
              <a:avLst/>
              <a:gdLst/>
              <a:ahLst/>
              <a:cxnLst/>
              <a:rect l="l" t="t" r="r" b="b"/>
              <a:pathLst>
                <a:path w="495935" h="1459864">
                  <a:moveTo>
                    <a:pt x="0" y="0"/>
                  </a:moveTo>
                  <a:lnTo>
                    <a:pt x="495566" y="5448"/>
                  </a:lnTo>
                </a:path>
                <a:path w="495935" h="1459864">
                  <a:moveTo>
                    <a:pt x="0" y="0"/>
                  </a:moveTo>
                  <a:lnTo>
                    <a:pt x="495566" y="490118"/>
                  </a:lnTo>
                </a:path>
                <a:path w="495935" h="1459864">
                  <a:moveTo>
                    <a:pt x="0" y="0"/>
                  </a:moveTo>
                  <a:lnTo>
                    <a:pt x="495566" y="974788"/>
                  </a:lnTo>
                </a:path>
                <a:path w="495935" h="1459864">
                  <a:moveTo>
                    <a:pt x="0" y="0"/>
                  </a:moveTo>
                  <a:lnTo>
                    <a:pt x="495566" y="1459471"/>
                  </a:lnTo>
                </a:path>
              </a:pathLst>
            </a:custGeom>
            <a:ln w="9144">
              <a:solidFill>
                <a:srgbClr val="000000"/>
              </a:solidFill>
            </a:ln>
          </p:spPr>
          <p:txBody>
            <a:bodyPr wrap="square" lIns="0" tIns="0" rIns="0" bIns="0" rtlCol="0"/>
            <a:lstStyle/>
            <a:p>
              <a:endParaRPr/>
            </a:p>
          </p:txBody>
        </p:sp>
        <p:sp>
          <p:nvSpPr>
            <p:cNvPr id="72" name="object 72"/>
            <p:cNvSpPr/>
            <p:nvPr/>
          </p:nvSpPr>
          <p:spPr>
            <a:xfrm>
              <a:off x="2900171" y="1699258"/>
              <a:ext cx="495934" cy="963930"/>
            </a:xfrm>
            <a:custGeom>
              <a:avLst/>
              <a:gdLst/>
              <a:ahLst/>
              <a:cxnLst/>
              <a:rect l="l" t="t" r="r" b="b"/>
              <a:pathLst>
                <a:path w="495935" h="963930">
                  <a:moveTo>
                    <a:pt x="0" y="963904"/>
                  </a:moveTo>
                  <a:lnTo>
                    <a:pt x="495566" y="0"/>
                  </a:lnTo>
                </a:path>
                <a:path w="495935" h="963930">
                  <a:moveTo>
                    <a:pt x="0" y="963904"/>
                  </a:moveTo>
                  <a:lnTo>
                    <a:pt x="495566" y="484670"/>
                  </a:lnTo>
                </a:path>
              </a:pathLst>
            </a:custGeom>
            <a:ln w="9144">
              <a:solidFill>
                <a:srgbClr val="000000"/>
              </a:solidFill>
            </a:ln>
          </p:spPr>
          <p:txBody>
            <a:bodyPr wrap="square" lIns="0" tIns="0" rIns="0" bIns="0" rtlCol="0"/>
            <a:lstStyle/>
            <a:p>
              <a:endParaRPr/>
            </a:p>
          </p:txBody>
        </p:sp>
        <p:sp>
          <p:nvSpPr>
            <p:cNvPr id="73" name="object 73"/>
            <p:cNvSpPr/>
            <p:nvPr/>
          </p:nvSpPr>
          <p:spPr>
            <a:xfrm>
              <a:off x="2900171" y="2662427"/>
              <a:ext cx="495934" cy="975360"/>
            </a:xfrm>
            <a:custGeom>
              <a:avLst/>
              <a:gdLst/>
              <a:ahLst/>
              <a:cxnLst/>
              <a:rect l="l" t="t" r="r" b="b"/>
              <a:pathLst>
                <a:path w="495935" h="975360">
                  <a:moveTo>
                    <a:pt x="0" y="0"/>
                  </a:moveTo>
                  <a:lnTo>
                    <a:pt x="495566" y="5448"/>
                  </a:lnTo>
                </a:path>
                <a:path w="495935" h="975360">
                  <a:moveTo>
                    <a:pt x="0" y="0"/>
                  </a:moveTo>
                  <a:lnTo>
                    <a:pt x="495566" y="490118"/>
                  </a:lnTo>
                </a:path>
                <a:path w="495935" h="975360">
                  <a:moveTo>
                    <a:pt x="0" y="0"/>
                  </a:moveTo>
                  <a:lnTo>
                    <a:pt x="495566" y="974788"/>
                  </a:lnTo>
                </a:path>
              </a:pathLst>
            </a:custGeom>
            <a:ln w="9144">
              <a:solidFill>
                <a:srgbClr val="000000"/>
              </a:solidFill>
            </a:ln>
          </p:spPr>
          <p:txBody>
            <a:bodyPr wrap="square" lIns="0" tIns="0" rIns="0" bIns="0" rtlCol="0"/>
            <a:lstStyle/>
            <a:p>
              <a:endParaRPr/>
            </a:p>
          </p:txBody>
        </p:sp>
        <p:sp>
          <p:nvSpPr>
            <p:cNvPr id="74" name="object 74"/>
            <p:cNvSpPr/>
            <p:nvPr/>
          </p:nvSpPr>
          <p:spPr>
            <a:xfrm>
              <a:off x="2900171" y="1699263"/>
              <a:ext cx="495934" cy="1449070"/>
            </a:xfrm>
            <a:custGeom>
              <a:avLst/>
              <a:gdLst/>
              <a:ahLst/>
              <a:cxnLst/>
              <a:rect l="l" t="t" r="r" b="b"/>
              <a:pathLst>
                <a:path w="495935" h="1449070">
                  <a:moveTo>
                    <a:pt x="0" y="1448574"/>
                  </a:moveTo>
                  <a:lnTo>
                    <a:pt x="495566" y="0"/>
                  </a:lnTo>
                </a:path>
                <a:path w="495935" h="1449070">
                  <a:moveTo>
                    <a:pt x="0" y="1448574"/>
                  </a:moveTo>
                  <a:lnTo>
                    <a:pt x="495566" y="484670"/>
                  </a:lnTo>
                </a:path>
                <a:path w="495935" h="1449070">
                  <a:moveTo>
                    <a:pt x="0" y="1448574"/>
                  </a:moveTo>
                  <a:lnTo>
                    <a:pt x="495566" y="969340"/>
                  </a:lnTo>
                </a:path>
              </a:pathLst>
            </a:custGeom>
            <a:ln w="9144">
              <a:solidFill>
                <a:srgbClr val="000000"/>
              </a:solidFill>
            </a:ln>
          </p:spPr>
          <p:txBody>
            <a:bodyPr wrap="square" lIns="0" tIns="0" rIns="0" bIns="0" rtlCol="0"/>
            <a:lstStyle/>
            <a:p>
              <a:endParaRPr/>
            </a:p>
          </p:txBody>
        </p:sp>
        <p:sp>
          <p:nvSpPr>
            <p:cNvPr id="75" name="object 75"/>
            <p:cNvSpPr/>
            <p:nvPr/>
          </p:nvSpPr>
          <p:spPr>
            <a:xfrm>
              <a:off x="2900171" y="3147059"/>
              <a:ext cx="495934" cy="490220"/>
            </a:xfrm>
            <a:custGeom>
              <a:avLst/>
              <a:gdLst/>
              <a:ahLst/>
              <a:cxnLst/>
              <a:rect l="l" t="t" r="r" b="b"/>
              <a:pathLst>
                <a:path w="495935" h="490220">
                  <a:moveTo>
                    <a:pt x="0" y="0"/>
                  </a:moveTo>
                  <a:lnTo>
                    <a:pt x="495566" y="5448"/>
                  </a:lnTo>
                </a:path>
                <a:path w="495935" h="490220">
                  <a:moveTo>
                    <a:pt x="0" y="0"/>
                  </a:moveTo>
                  <a:lnTo>
                    <a:pt x="495566" y="490118"/>
                  </a:lnTo>
                </a:path>
              </a:pathLst>
            </a:custGeom>
            <a:ln w="9144">
              <a:solidFill>
                <a:srgbClr val="000000"/>
              </a:solidFill>
            </a:ln>
          </p:spPr>
          <p:txBody>
            <a:bodyPr wrap="square" lIns="0" tIns="0" rIns="0" bIns="0" rtlCol="0"/>
            <a:lstStyle/>
            <a:p>
              <a:endParaRPr/>
            </a:p>
          </p:txBody>
        </p:sp>
        <p:sp>
          <p:nvSpPr>
            <p:cNvPr id="76" name="object 76"/>
            <p:cNvSpPr/>
            <p:nvPr/>
          </p:nvSpPr>
          <p:spPr>
            <a:xfrm>
              <a:off x="2900171" y="1699254"/>
              <a:ext cx="495934" cy="1933575"/>
            </a:xfrm>
            <a:custGeom>
              <a:avLst/>
              <a:gdLst/>
              <a:ahLst/>
              <a:cxnLst/>
              <a:rect l="l" t="t" r="r" b="b"/>
              <a:pathLst>
                <a:path w="495935" h="1933575">
                  <a:moveTo>
                    <a:pt x="0" y="1933257"/>
                  </a:moveTo>
                  <a:lnTo>
                    <a:pt x="495566" y="0"/>
                  </a:lnTo>
                </a:path>
                <a:path w="495935" h="1933575">
                  <a:moveTo>
                    <a:pt x="0" y="1933257"/>
                  </a:moveTo>
                  <a:lnTo>
                    <a:pt x="495566" y="484682"/>
                  </a:lnTo>
                </a:path>
                <a:path w="495935" h="1933575">
                  <a:moveTo>
                    <a:pt x="0" y="1933257"/>
                  </a:moveTo>
                  <a:lnTo>
                    <a:pt x="495566" y="969352"/>
                  </a:lnTo>
                </a:path>
                <a:path w="495935" h="1933575">
                  <a:moveTo>
                    <a:pt x="0" y="1933257"/>
                  </a:moveTo>
                  <a:lnTo>
                    <a:pt x="495566" y="1454023"/>
                  </a:lnTo>
                </a:path>
              </a:pathLst>
            </a:custGeom>
            <a:ln w="9144">
              <a:solidFill>
                <a:srgbClr val="000000"/>
              </a:solidFill>
            </a:ln>
          </p:spPr>
          <p:txBody>
            <a:bodyPr wrap="square" lIns="0" tIns="0" rIns="0" bIns="0" rtlCol="0"/>
            <a:lstStyle/>
            <a:p>
              <a:endParaRPr/>
            </a:p>
          </p:txBody>
        </p:sp>
        <p:sp>
          <p:nvSpPr>
            <p:cNvPr id="77" name="object 77"/>
            <p:cNvSpPr/>
            <p:nvPr/>
          </p:nvSpPr>
          <p:spPr>
            <a:xfrm>
              <a:off x="2900171" y="3631691"/>
              <a:ext cx="495934" cy="5715"/>
            </a:xfrm>
            <a:custGeom>
              <a:avLst/>
              <a:gdLst/>
              <a:ahLst/>
              <a:cxnLst/>
              <a:rect l="l" t="t" r="r" b="b"/>
              <a:pathLst>
                <a:path w="495935" h="5714">
                  <a:moveTo>
                    <a:pt x="0" y="0"/>
                  </a:moveTo>
                  <a:lnTo>
                    <a:pt x="495566" y="5448"/>
                  </a:lnTo>
                </a:path>
              </a:pathLst>
            </a:custGeom>
            <a:ln w="9144">
              <a:solidFill>
                <a:srgbClr val="000000"/>
              </a:solidFill>
            </a:ln>
          </p:spPr>
          <p:txBody>
            <a:bodyPr wrap="square" lIns="0" tIns="0" rIns="0" bIns="0" rtlCol="0"/>
            <a:lstStyle/>
            <a:p>
              <a:endParaRPr/>
            </a:p>
          </p:txBody>
        </p:sp>
        <p:sp>
          <p:nvSpPr>
            <p:cNvPr id="78" name="object 78"/>
            <p:cNvSpPr/>
            <p:nvPr/>
          </p:nvSpPr>
          <p:spPr>
            <a:xfrm>
              <a:off x="3723131" y="1693160"/>
              <a:ext cx="495934" cy="5715"/>
            </a:xfrm>
            <a:custGeom>
              <a:avLst/>
              <a:gdLst/>
              <a:ahLst/>
              <a:cxnLst/>
              <a:rect l="l" t="t" r="r" b="b"/>
              <a:pathLst>
                <a:path w="495935" h="5714">
                  <a:moveTo>
                    <a:pt x="0" y="5448"/>
                  </a:moveTo>
                  <a:lnTo>
                    <a:pt x="495566" y="0"/>
                  </a:lnTo>
                </a:path>
              </a:pathLst>
            </a:custGeom>
            <a:ln w="9144">
              <a:solidFill>
                <a:srgbClr val="000000"/>
              </a:solidFill>
            </a:ln>
          </p:spPr>
          <p:txBody>
            <a:bodyPr wrap="square" lIns="0" tIns="0" rIns="0" bIns="0" rtlCol="0"/>
            <a:lstStyle/>
            <a:p>
              <a:endParaRPr/>
            </a:p>
          </p:txBody>
        </p:sp>
        <p:sp>
          <p:nvSpPr>
            <p:cNvPr id="79" name="object 79"/>
            <p:cNvSpPr/>
            <p:nvPr/>
          </p:nvSpPr>
          <p:spPr>
            <a:xfrm>
              <a:off x="3723131" y="1699259"/>
              <a:ext cx="495934" cy="1449070"/>
            </a:xfrm>
            <a:custGeom>
              <a:avLst/>
              <a:gdLst/>
              <a:ahLst/>
              <a:cxnLst/>
              <a:rect l="l" t="t" r="r" b="b"/>
              <a:pathLst>
                <a:path w="495935" h="1449070">
                  <a:moveTo>
                    <a:pt x="0" y="0"/>
                  </a:moveTo>
                  <a:lnTo>
                    <a:pt x="495566" y="479234"/>
                  </a:lnTo>
                </a:path>
                <a:path w="495935" h="1449070">
                  <a:moveTo>
                    <a:pt x="0" y="0"/>
                  </a:moveTo>
                  <a:lnTo>
                    <a:pt x="495566" y="963904"/>
                  </a:lnTo>
                </a:path>
                <a:path w="495935" h="1449070">
                  <a:moveTo>
                    <a:pt x="0" y="0"/>
                  </a:moveTo>
                  <a:lnTo>
                    <a:pt x="495566" y="1448574"/>
                  </a:lnTo>
                </a:path>
              </a:pathLst>
            </a:custGeom>
            <a:ln w="9144">
              <a:solidFill>
                <a:srgbClr val="000000"/>
              </a:solidFill>
            </a:ln>
          </p:spPr>
          <p:txBody>
            <a:bodyPr wrap="square" lIns="0" tIns="0" rIns="0" bIns="0" rtlCol="0"/>
            <a:lstStyle/>
            <a:p>
              <a:endParaRPr/>
            </a:p>
          </p:txBody>
        </p:sp>
        <p:sp>
          <p:nvSpPr>
            <p:cNvPr id="80" name="object 80"/>
            <p:cNvSpPr/>
            <p:nvPr/>
          </p:nvSpPr>
          <p:spPr>
            <a:xfrm>
              <a:off x="3747515" y="1755647"/>
              <a:ext cx="471170" cy="1876425"/>
            </a:xfrm>
            <a:custGeom>
              <a:avLst/>
              <a:gdLst/>
              <a:ahLst/>
              <a:cxnLst/>
              <a:rect l="l" t="t" r="r" b="b"/>
              <a:pathLst>
                <a:path w="471170" h="1876425">
                  <a:moveTo>
                    <a:pt x="0" y="0"/>
                  </a:moveTo>
                  <a:lnTo>
                    <a:pt x="471055" y="1876069"/>
                  </a:lnTo>
                </a:path>
              </a:pathLst>
            </a:custGeom>
            <a:ln w="9144">
              <a:solidFill>
                <a:srgbClr val="000000"/>
              </a:solidFill>
            </a:ln>
          </p:spPr>
          <p:txBody>
            <a:bodyPr wrap="square" lIns="0" tIns="0" rIns="0" bIns="0" rtlCol="0"/>
            <a:lstStyle/>
            <a:p>
              <a:endParaRPr/>
            </a:p>
          </p:txBody>
        </p:sp>
        <p:sp>
          <p:nvSpPr>
            <p:cNvPr id="81" name="object 81"/>
            <p:cNvSpPr/>
            <p:nvPr/>
          </p:nvSpPr>
          <p:spPr>
            <a:xfrm>
              <a:off x="3723131" y="1693163"/>
              <a:ext cx="495934" cy="490220"/>
            </a:xfrm>
            <a:custGeom>
              <a:avLst/>
              <a:gdLst/>
              <a:ahLst/>
              <a:cxnLst/>
              <a:rect l="l" t="t" r="r" b="b"/>
              <a:pathLst>
                <a:path w="495935" h="490219">
                  <a:moveTo>
                    <a:pt x="0" y="490118"/>
                  </a:moveTo>
                  <a:lnTo>
                    <a:pt x="495566" y="0"/>
                  </a:lnTo>
                </a:path>
                <a:path w="495935" h="490219">
                  <a:moveTo>
                    <a:pt x="0" y="490118"/>
                  </a:moveTo>
                  <a:lnTo>
                    <a:pt x="495566" y="484670"/>
                  </a:lnTo>
                </a:path>
              </a:pathLst>
            </a:custGeom>
            <a:ln w="9144">
              <a:solidFill>
                <a:srgbClr val="000000"/>
              </a:solidFill>
            </a:ln>
          </p:spPr>
          <p:txBody>
            <a:bodyPr wrap="square" lIns="0" tIns="0" rIns="0" bIns="0" rtlCol="0"/>
            <a:lstStyle/>
            <a:p>
              <a:endParaRPr/>
            </a:p>
          </p:txBody>
        </p:sp>
        <p:sp>
          <p:nvSpPr>
            <p:cNvPr id="82" name="object 82"/>
            <p:cNvSpPr/>
            <p:nvPr/>
          </p:nvSpPr>
          <p:spPr>
            <a:xfrm>
              <a:off x="3723131" y="2183891"/>
              <a:ext cx="495934" cy="479425"/>
            </a:xfrm>
            <a:custGeom>
              <a:avLst/>
              <a:gdLst/>
              <a:ahLst/>
              <a:cxnLst/>
              <a:rect l="l" t="t" r="r" b="b"/>
              <a:pathLst>
                <a:path w="495935" h="479425">
                  <a:moveTo>
                    <a:pt x="0" y="0"/>
                  </a:moveTo>
                  <a:lnTo>
                    <a:pt x="495566" y="479234"/>
                  </a:lnTo>
                </a:path>
              </a:pathLst>
            </a:custGeom>
            <a:ln w="9144">
              <a:solidFill>
                <a:srgbClr val="000000"/>
              </a:solidFill>
            </a:ln>
          </p:spPr>
          <p:txBody>
            <a:bodyPr wrap="square" lIns="0" tIns="0" rIns="0" bIns="0" rtlCol="0"/>
            <a:lstStyle/>
            <a:p>
              <a:endParaRPr/>
            </a:p>
          </p:txBody>
        </p:sp>
        <p:sp>
          <p:nvSpPr>
            <p:cNvPr id="83" name="object 83"/>
            <p:cNvSpPr/>
            <p:nvPr/>
          </p:nvSpPr>
          <p:spPr>
            <a:xfrm>
              <a:off x="3747515" y="2235707"/>
              <a:ext cx="471170" cy="912494"/>
            </a:xfrm>
            <a:custGeom>
              <a:avLst/>
              <a:gdLst/>
              <a:ahLst/>
              <a:cxnLst/>
              <a:rect l="l" t="t" r="r" b="b"/>
              <a:pathLst>
                <a:path w="471170" h="912494">
                  <a:moveTo>
                    <a:pt x="0" y="0"/>
                  </a:moveTo>
                  <a:lnTo>
                    <a:pt x="471055" y="912164"/>
                  </a:lnTo>
                </a:path>
              </a:pathLst>
            </a:custGeom>
            <a:ln w="9144">
              <a:solidFill>
                <a:srgbClr val="000000"/>
              </a:solidFill>
            </a:ln>
          </p:spPr>
          <p:txBody>
            <a:bodyPr wrap="square" lIns="0" tIns="0" rIns="0" bIns="0" rtlCol="0"/>
            <a:lstStyle/>
            <a:p>
              <a:endParaRPr/>
            </a:p>
          </p:txBody>
        </p:sp>
        <p:sp>
          <p:nvSpPr>
            <p:cNvPr id="84" name="object 84"/>
            <p:cNvSpPr/>
            <p:nvPr/>
          </p:nvSpPr>
          <p:spPr>
            <a:xfrm>
              <a:off x="3723131" y="2183891"/>
              <a:ext cx="495934" cy="1449070"/>
            </a:xfrm>
            <a:custGeom>
              <a:avLst/>
              <a:gdLst/>
              <a:ahLst/>
              <a:cxnLst/>
              <a:rect l="l" t="t" r="r" b="b"/>
              <a:pathLst>
                <a:path w="495935" h="1449070">
                  <a:moveTo>
                    <a:pt x="0" y="0"/>
                  </a:moveTo>
                  <a:lnTo>
                    <a:pt x="495566" y="1448574"/>
                  </a:lnTo>
                </a:path>
              </a:pathLst>
            </a:custGeom>
            <a:ln w="9144">
              <a:solidFill>
                <a:srgbClr val="000000"/>
              </a:solidFill>
            </a:ln>
          </p:spPr>
          <p:txBody>
            <a:bodyPr wrap="square" lIns="0" tIns="0" rIns="0" bIns="0" rtlCol="0"/>
            <a:lstStyle/>
            <a:p>
              <a:endParaRPr/>
            </a:p>
          </p:txBody>
        </p:sp>
        <p:sp>
          <p:nvSpPr>
            <p:cNvPr id="85" name="object 85"/>
            <p:cNvSpPr/>
            <p:nvPr/>
          </p:nvSpPr>
          <p:spPr>
            <a:xfrm>
              <a:off x="3723131" y="1693169"/>
              <a:ext cx="495934" cy="975360"/>
            </a:xfrm>
            <a:custGeom>
              <a:avLst/>
              <a:gdLst/>
              <a:ahLst/>
              <a:cxnLst/>
              <a:rect l="l" t="t" r="r" b="b"/>
              <a:pathLst>
                <a:path w="495935" h="975360">
                  <a:moveTo>
                    <a:pt x="0" y="974788"/>
                  </a:moveTo>
                  <a:lnTo>
                    <a:pt x="495566" y="0"/>
                  </a:lnTo>
                </a:path>
                <a:path w="495935" h="975360">
                  <a:moveTo>
                    <a:pt x="0" y="974788"/>
                  </a:moveTo>
                  <a:lnTo>
                    <a:pt x="495566" y="484670"/>
                  </a:lnTo>
                </a:path>
                <a:path w="495935" h="975360">
                  <a:moveTo>
                    <a:pt x="0" y="974788"/>
                  </a:moveTo>
                  <a:lnTo>
                    <a:pt x="495566" y="969340"/>
                  </a:lnTo>
                </a:path>
              </a:pathLst>
            </a:custGeom>
            <a:ln w="9144">
              <a:solidFill>
                <a:srgbClr val="000000"/>
              </a:solidFill>
            </a:ln>
          </p:spPr>
          <p:txBody>
            <a:bodyPr wrap="square" lIns="0" tIns="0" rIns="0" bIns="0" rtlCol="0"/>
            <a:lstStyle/>
            <a:p>
              <a:endParaRPr/>
            </a:p>
          </p:txBody>
        </p:sp>
        <p:sp>
          <p:nvSpPr>
            <p:cNvPr id="86" name="object 86"/>
            <p:cNvSpPr/>
            <p:nvPr/>
          </p:nvSpPr>
          <p:spPr>
            <a:xfrm>
              <a:off x="3723131" y="2668523"/>
              <a:ext cx="495934" cy="963930"/>
            </a:xfrm>
            <a:custGeom>
              <a:avLst/>
              <a:gdLst/>
              <a:ahLst/>
              <a:cxnLst/>
              <a:rect l="l" t="t" r="r" b="b"/>
              <a:pathLst>
                <a:path w="495935" h="963929">
                  <a:moveTo>
                    <a:pt x="0" y="0"/>
                  </a:moveTo>
                  <a:lnTo>
                    <a:pt x="495566" y="479234"/>
                  </a:lnTo>
                </a:path>
                <a:path w="495935" h="963929">
                  <a:moveTo>
                    <a:pt x="0" y="0"/>
                  </a:moveTo>
                  <a:lnTo>
                    <a:pt x="495566" y="963904"/>
                  </a:lnTo>
                </a:path>
              </a:pathLst>
            </a:custGeom>
            <a:ln w="9144">
              <a:solidFill>
                <a:srgbClr val="000000"/>
              </a:solidFill>
            </a:ln>
          </p:spPr>
          <p:txBody>
            <a:bodyPr wrap="square" lIns="0" tIns="0" rIns="0" bIns="0" rtlCol="0"/>
            <a:lstStyle/>
            <a:p>
              <a:endParaRPr/>
            </a:p>
          </p:txBody>
        </p:sp>
        <p:sp>
          <p:nvSpPr>
            <p:cNvPr id="87" name="object 87"/>
            <p:cNvSpPr/>
            <p:nvPr/>
          </p:nvSpPr>
          <p:spPr>
            <a:xfrm>
              <a:off x="3723131" y="1693160"/>
              <a:ext cx="495934" cy="1459865"/>
            </a:xfrm>
            <a:custGeom>
              <a:avLst/>
              <a:gdLst/>
              <a:ahLst/>
              <a:cxnLst/>
              <a:rect l="l" t="t" r="r" b="b"/>
              <a:pathLst>
                <a:path w="495935" h="1459864">
                  <a:moveTo>
                    <a:pt x="0" y="1459471"/>
                  </a:moveTo>
                  <a:lnTo>
                    <a:pt x="495566" y="0"/>
                  </a:lnTo>
                </a:path>
                <a:path w="495935" h="1459864">
                  <a:moveTo>
                    <a:pt x="0" y="1459471"/>
                  </a:moveTo>
                  <a:lnTo>
                    <a:pt x="495566" y="484682"/>
                  </a:lnTo>
                </a:path>
                <a:path w="495935" h="1459864">
                  <a:moveTo>
                    <a:pt x="0" y="1459471"/>
                  </a:moveTo>
                  <a:lnTo>
                    <a:pt x="495566" y="969352"/>
                  </a:lnTo>
                </a:path>
                <a:path w="495935" h="1459864">
                  <a:moveTo>
                    <a:pt x="0" y="1459471"/>
                  </a:moveTo>
                  <a:lnTo>
                    <a:pt x="495566" y="1454022"/>
                  </a:lnTo>
                </a:path>
              </a:pathLst>
            </a:custGeom>
            <a:ln w="9144">
              <a:solidFill>
                <a:srgbClr val="000000"/>
              </a:solidFill>
            </a:ln>
          </p:spPr>
          <p:txBody>
            <a:bodyPr wrap="square" lIns="0" tIns="0" rIns="0" bIns="0" rtlCol="0"/>
            <a:lstStyle/>
            <a:p>
              <a:endParaRPr/>
            </a:p>
          </p:txBody>
        </p:sp>
        <p:sp>
          <p:nvSpPr>
            <p:cNvPr id="88" name="object 88"/>
            <p:cNvSpPr/>
            <p:nvPr/>
          </p:nvSpPr>
          <p:spPr>
            <a:xfrm>
              <a:off x="3723131" y="3153155"/>
              <a:ext cx="495934" cy="479425"/>
            </a:xfrm>
            <a:custGeom>
              <a:avLst/>
              <a:gdLst/>
              <a:ahLst/>
              <a:cxnLst/>
              <a:rect l="l" t="t" r="r" b="b"/>
              <a:pathLst>
                <a:path w="495935" h="479425">
                  <a:moveTo>
                    <a:pt x="0" y="0"/>
                  </a:moveTo>
                  <a:lnTo>
                    <a:pt x="495566" y="479234"/>
                  </a:lnTo>
                </a:path>
              </a:pathLst>
            </a:custGeom>
            <a:ln w="9144">
              <a:solidFill>
                <a:srgbClr val="000000"/>
              </a:solidFill>
            </a:ln>
          </p:spPr>
          <p:txBody>
            <a:bodyPr wrap="square" lIns="0" tIns="0" rIns="0" bIns="0" rtlCol="0"/>
            <a:lstStyle/>
            <a:p>
              <a:endParaRPr/>
            </a:p>
          </p:txBody>
        </p:sp>
        <p:sp>
          <p:nvSpPr>
            <p:cNvPr id="89" name="object 89"/>
            <p:cNvSpPr/>
            <p:nvPr/>
          </p:nvSpPr>
          <p:spPr>
            <a:xfrm>
              <a:off x="3723131" y="1693165"/>
              <a:ext cx="495934" cy="1944370"/>
            </a:xfrm>
            <a:custGeom>
              <a:avLst/>
              <a:gdLst/>
              <a:ahLst/>
              <a:cxnLst/>
              <a:rect l="l" t="t" r="r" b="b"/>
              <a:pathLst>
                <a:path w="495935" h="1944370">
                  <a:moveTo>
                    <a:pt x="0" y="1944141"/>
                  </a:moveTo>
                  <a:lnTo>
                    <a:pt x="495566" y="0"/>
                  </a:lnTo>
                </a:path>
                <a:path w="495935" h="1944370">
                  <a:moveTo>
                    <a:pt x="0" y="1944141"/>
                  </a:moveTo>
                  <a:lnTo>
                    <a:pt x="495566" y="484670"/>
                  </a:lnTo>
                </a:path>
                <a:path w="495935" h="1944370">
                  <a:moveTo>
                    <a:pt x="0" y="1944141"/>
                  </a:moveTo>
                  <a:lnTo>
                    <a:pt x="495566" y="969352"/>
                  </a:lnTo>
                </a:path>
              </a:pathLst>
            </a:custGeom>
            <a:ln w="9144">
              <a:solidFill>
                <a:srgbClr val="000000"/>
              </a:solidFill>
            </a:ln>
          </p:spPr>
          <p:txBody>
            <a:bodyPr wrap="square" lIns="0" tIns="0" rIns="0" bIns="0" rtlCol="0"/>
            <a:lstStyle/>
            <a:p>
              <a:endParaRPr/>
            </a:p>
          </p:txBody>
        </p:sp>
        <p:sp>
          <p:nvSpPr>
            <p:cNvPr id="90" name="object 90"/>
            <p:cNvSpPr/>
            <p:nvPr/>
          </p:nvSpPr>
          <p:spPr>
            <a:xfrm>
              <a:off x="3723131" y="3147059"/>
              <a:ext cx="495934" cy="490220"/>
            </a:xfrm>
            <a:custGeom>
              <a:avLst/>
              <a:gdLst/>
              <a:ahLst/>
              <a:cxnLst/>
              <a:rect l="l" t="t" r="r" b="b"/>
              <a:pathLst>
                <a:path w="495935" h="490220">
                  <a:moveTo>
                    <a:pt x="0" y="490118"/>
                  </a:moveTo>
                  <a:lnTo>
                    <a:pt x="495566" y="0"/>
                  </a:lnTo>
                </a:path>
                <a:path w="495935" h="490220">
                  <a:moveTo>
                    <a:pt x="0" y="490118"/>
                  </a:moveTo>
                  <a:lnTo>
                    <a:pt x="495566" y="484670"/>
                  </a:lnTo>
                </a:path>
              </a:pathLst>
            </a:custGeom>
            <a:ln w="9144">
              <a:solidFill>
                <a:srgbClr val="000000"/>
              </a:solidFill>
            </a:ln>
          </p:spPr>
          <p:txBody>
            <a:bodyPr wrap="square" lIns="0" tIns="0" rIns="0" bIns="0" rtlCol="0"/>
            <a:lstStyle/>
            <a:p>
              <a:endParaRPr/>
            </a:p>
          </p:txBody>
        </p:sp>
        <p:sp>
          <p:nvSpPr>
            <p:cNvPr id="91" name="object 91"/>
            <p:cNvSpPr/>
            <p:nvPr/>
          </p:nvSpPr>
          <p:spPr>
            <a:xfrm>
              <a:off x="4544567" y="1693163"/>
              <a:ext cx="495934" cy="1767205"/>
            </a:xfrm>
            <a:custGeom>
              <a:avLst/>
              <a:gdLst/>
              <a:ahLst/>
              <a:cxnLst/>
              <a:rect l="l" t="t" r="r" b="b"/>
              <a:pathLst>
                <a:path w="495935" h="1767204">
                  <a:moveTo>
                    <a:pt x="0" y="0"/>
                  </a:moveTo>
                  <a:lnTo>
                    <a:pt x="495566" y="313131"/>
                  </a:lnTo>
                </a:path>
                <a:path w="495935" h="1767204">
                  <a:moveTo>
                    <a:pt x="0" y="0"/>
                  </a:moveTo>
                  <a:lnTo>
                    <a:pt x="495566" y="797801"/>
                  </a:lnTo>
                </a:path>
                <a:path w="495935" h="1767204">
                  <a:moveTo>
                    <a:pt x="0" y="0"/>
                  </a:moveTo>
                  <a:lnTo>
                    <a:pt x="495566" y="1282484"/>
                  </a:lnTo>
                </a:path>
                <a:path w="495935" h="1767204">
                  <a:moveTo>
                    <a:pt x="0" y="0"/>
                  </a:moveTo>
                  <a:lnTo>
                    <a:pt x="495566" y="1767154"/>
                  </a:lnTo>
                </a:path>
              </a:pathLst>
            </a:custGeom>
            <a:ln w="9144">
              <a:solidFill>
                <a:srgbClr val="000000"/>
              </a:solidFill>
            </a:ln>
          </p:spPr>
          <p:txBody>
            <a:bodyPr wrap="square" lIns="0" tIns="0" rIns="0" bIns="0" rtlCol="0"/>
            <a:lstStyle/>
            <a:p>
              <a:endParaRPr/>
            </a:p>
          </p:txBody>
        </p:sp>
        <p:sp>
          <p:nvSpPr>
            <p:cNvPr id="92" name="object 92"/>
            <p:cNvSpPr/>
            <p:nvPr/>
          </p:nvSpPr>
          <p:spPr>
            <a:xfrm>
              <a:off x="4544567" y="2007110"/>
              <a:ext cx="495934" cy="172085"/>
            </a:xfrm>
            <a:custGeom>
              <a:avLst/>
              <a:gdLst/>
              <a:ahLst/>
              <a:cxnLst/>
              <a:rect l="l" t="t" r="r" b="b"/>
              <a:pathLst>
                <a:path w="495935" h="172085">
                  <a:moveTo>
                    <a:pt x="0" y="171538"/>
                  </a:moveTo>
                  <a:lnTo>
                    <a:pt x="495566" y="0"/>
                  </a:lnTo>
                </a:path>
              </a:pathLst>
            </a:custGeom>
            <a:ln w="9144">
              <a:solidFill>
                <a:srgbClr val="000000"/>
              </a:solidFill>
            </a:ln>
          </p:spPr>
          <p:txBody>
            <a:bodyPr wrap="square" lIns="0" tIns="0" rIns="0" bIns="0" rtlCol="0"/>
            <a:lstStyle/>
            <a:p>
              <a:endParaRPr/>
            </a:p>
          </p:txBody>
        </p:sp>
        <p:sp>
          <p:nvSpPr>
            <p:cNvPr id="93" name="object 93"/>
            <p:cNvSpPr/>
            <p:nvPr/>
          </p:nvSpPr>
          <p:spPr>
            <a:xfrm>
              <a:off x="4544567" y="2177795"/>
              <a:ext cx="495934" cy="1282700"/>
            </a:xfrm>
            <a:custGeom>
              <a:avLst/>
              <a:gdLst/>
              <a:ahLst/>
              <a:cxnLst/>
              <a:rect l="l" t="t" r="r" b="b"/>
              <a:pathLst>
                <a:path w="495935" h="1282700">
                  <a:moveTo>
                    <a:pt x="0" y="0"/>
                  </a:moveTo>
                  <a:lnTo>
                    <a:pt x="495566" y="313131"/>
                  </a:lnTo>
                </a:path>
                <a:path w="495935" h="1282700">
                  <a:moveTo>
                    <a:pt x="0" y="0"/>
                  </a:moveTo>
                  <a:lnTo>
                    <a:pt x="495566" y="797801"/>
                  </a:lnTo>
                </a:path>
                <a:path w="495935" h="1282700">
                  <a:moveTo>
                    <a:pt x="0" y="0"/>
                  </a:moveTo>
                  <a:lnTo>
                    <a:pt x="495566" y="1282484"/>
                  </a:lnTo>
                </a:path>
              </a:pathLst>
            </a:custGeom>
            <a:ln w="9144">
              <a:solidFill>
                <a:srgbClr val="000000"/>
              </a:solidFill>
            </a:ln>
          </p:spPr>
          <p:txBody>
            <a:bodyPr wrap="square" lIns="0" tIns="0" rIns="0" bIns="0" rtlCol="0"/>
            <a:lstStyle/>
            <a:p>
              <a:endParaRPr/>
            </a:p>
          </p:txBody>
        </p:sp>
        <p:sp>
          <p:nvSpPr>
            <p:cNvPr id="94" name="object 94"/>
            <p:cNvSpPr/>
            <p:nvPr/>
          </p:nvSpPr>
          <p:spPr>
            <a:xfrm>
              <a:off x="4544567" y="2007102"/>
              <a:ext cx="495934" cy="656590"/>
            </a:xfrm>
            <a:custGeom>
              <a:avLst/>
              <a:gdLst/>
              <a:ahLst/>
              <a:cxnLst/>
              <a:rect l="l" t="t" r="r" b="b"/>
              <a:pathLst>
                <a:path w="495935" h="656589">
                  <a:moveTo>
                    <a:pt x="0" y="656221"/>
                  </a:moveTo>
                  <a:lnTo>
                    <a:pt x="495566" y="0"/>
                  </a:lnTo>
                </a:path>
                <a:path w="495935" h="656589">
                  <a:moveTo>
                    <a:pt x="0" y="656221"/>
                  </a:moveTo>
                  <a:lnTo>
                    <a:pt x="495566" y="484682"/>
                  </a:lnTo>
                </a:path>
              </a:pathLst>
            </a:custGeom>
            <a:ln w="9144">
              <a:solidFill>
                <a:srgbClr val="000000"/>
              </a:solidFill>
            </a:ln>
          </p:spPr>
          <p:txBody>
            <a:bodyPr wrap="square" lIns="0" tIns="0" rIns="0" bIns="0" rtlCol="0"/>
            <a:lstStyle/>
            <a:p>
              <a:endParaRPr/>
            </a:p>
          </p:txBody>
        </p:sp>
        <p:sp>
          <p:nvSpPr>
            <p:cNvPr id="95" name="object 95"/>
            <p:cNvSpPr/>
            <p:nvPr/>
          </p:nvSpPr>
          <p:spPr>
            <a:xfrm>
              <a:off x="4544567" y="2662427"/>
              <a:ext cx="495934" cy="798195"/>
            </a:xfrm>
            <a:custGeom>
              <a:avLst/>
              <a:gdLst/>
              <a:ahLst/>
              <a:cxnLst/>
              <a:rect l="l" t="t" r="r" b="b"/>
              <a:pathLst>
                <a:path w="495935" h="798195">
                  <a:moveTo>
                    <a:pt x="0" y="0"/>
                  </a:moveTo>
                  <a:lnTo>
                    <a:pt x="495566" y="313131"/>
                  </a:lnTo>
                </a:path>
                <a:path w="495935" h="798195">
                  <a:moveTo>
                    <a:pt x="0" y="0"/>
                  </a:moveTo>
                  <a:lnTo>
                    <a:pt x="495566" y="797801"/>
                  </a:lnTo>
                </a:path>
              </a:pathLst>
            </a:custGeom>
            <a:ln w="9144">
              <a:solidFill>
                <a:srgbClr val="000000"/>
              </a:solidFill>
            </a:ln>
          </p:spPr>
          <p:txBody>
            <a:bodyPr wrap="square" lIns="0" tIns="0" rIns="0" bIns="0" rtlCol="0"/>
            <a:lstStyle/>
            <a:p>
              <a:endParaRPr/>
            </a:p>
          </p:txBody>
        </p:sp>
        <p:sp>
          <p:nvSpPr>
            <p:cNvPr id="96" name="object 96"/>
            <p:cNvSpPr/>
            <p:nvPr/>
          </p:nvSpPr>
          <p:spPr>
            <a:xfrm>
              <a:off x="4544567" y="2007106"/>
              <a:ext cx="495934" cy="1141095"/>
            </a:xfrm>
            <a:custGeom>
              <a:avLst/>
              <a:gdLst/>
              <a:ahLst/>
              <a:cxnLst/>
              <a:rect l="l" t="t" r="r" b="b"/>
              <a:pathLst>
                <a:path w="495935" h="1141095">
                  <a:moveTo>
                    <a:pt x="0" y="1140891"/>
                  </a:moveTo>
                  <a:lnTo>
                    <a:pt x="495566" y="0"/>
                  </a:lnTo>
                </a:path>
                <a:path w="495935" h="1141095">
                  <a:moveTo>
                    <a:pt x="0" y="1140891"/>
                  </a:moveTo>
                  <a:lnTo>
                    <a:pt x="495566" y="484670"/>
                  </a:lnTo>
                </a:path>
                <a:path w="495935" h="1141095">
                  <a:moveTo>
                    <a:pt x="0" y="1140891"/>
                  </a:moveTo>
                  <a:lnTo>
                    <a:pt x="495566" y="969352"/>
                  </a:lnTo>
                </a:path>
              </a:pathLst>
            </a:custGeom>
            <a:ln w="9144">
              <a:solidFill>
                <a:srgbClr val="000000"/>
              </a:solidFill>
            </a:ln>
          </p:spPr>
          <p:txBody>
            <a:bodyPr wrap="square" lIns="0" tIns="0" rIns="0" bIns="0" rtlCol="0"/>
            <a:lstStyle/>
            <a:p>
              <a:endParaRPr/>
            </a:p>
          </p:txBody>
        </p:sp>
        <p:sp>
          <p:nvSpPr>
            <p:cNvPr id="97" name="object 97"/>
            <p:cNvSpPr/>
            <p:nvPr/>
          </p:nvSpPr>
          <p:spPr>
            <a:xfrm>
              <a:off x="4544567" y="3147059"/>
              <a:ext cx="495934" cy="313690"/>
            </a:xfrm>
            <a:custGeom>
              <a:avLst/>
              <a:gdLst/>
              <a:ahLst/>
              <a:cxnLst/>
              <a:rect l="l" t="t" r="r" b="b"/>
              <a:pathLst>
                <a:path w="495935" h="313689">
                  <a:moveTo>
                    <a:pt x="0" y="0"/>
                  </a:moveTo>
                  <a:lnTo>
                    <a:pt x="495566" y="313131"/>
                  </a:lnTo>
                </a:path>
              </a:pathLst>
            </a:custGeom>
            <a:ln w="9144">
              <a:solidFill>
                <a:srgbClr val="000000"/>
              </a:solidFill>
            </a:ln>
          </p:spPr>
          <p:txBody>
            <a:bodyPr wrap="square" lIns="0" tIns="0" rIns="0" bIns="0" rtlCol="0"/>
            <a:lstStyle/>
            <a:p>
              <a:endParaRPr/>
            </a:p>
          </p:txBody>
        </p:sp>
        <p:sp>
          <p:nvSpPr>
            <p:cNvPr id="98" name="object 98"/>
            <p:cNvSpPr/>
            <p:nvPr/>
          </p:nvSpPr>
          <p:spPr>
            <a:xfrm>
              <a:off x="4544567" y="2007110"/>
              <a:ext cx="495934" cy="1625600"/>
            </a:xfrm>
            <a:custGeom>
              <a:avLst/>
              <a:gdLst/>
              <a:ahLst/>
              <a:cxnLst/>
              <a:rect l="l" t="t" r="r" b="b"/>
              <a:pathLst>
                <a:path w="495935" h="1625600">
                  <a:moveTo>
                    <a:pt x="0" y="1625561"/>
                  </a:moveTo>
                  <a:lnTo>
                    <a:pt x="495566" y="0"/>
                  </a:lnTo>
                </a:path>
                <a:path w="495935" h="1625600">
                  <a:moveTo>
                    <a:pt x="0" y="1625561"/>
                  </a:moveTo>
                  <a:lnTo>
                    <a:pt x="495566" y="484670"/>
                  </a:lnTo>
                </a:path>
                <a:path w="495935" h="1625600">
                  <a:moveTo>
                    <a:pt x="0" y="1625561"/>
                  </a:moveTo>
                  <a:lnTo>
                    <a:pt x="495566" y="969340"/>
                  </a:lnTo>
                </a:path>
              </a:pathLst>
            </a:custGeom>
            <a:ln w="9144">
              <a:solidFill>
                <a:srgbClr val="000000"/>
              </a:solidFill>
            </a:ln>
          </p:spPr>
          <p:txBody>
            <a:bodyPr wrap="square" lIns="0" tIns="0" rIns="0" bIns="0" rtlCol="0"/>
            <a:lstStyle/>
            <a:p>
              <a:endParaRPr/>
            </a:p>
          </p:txBody>
        </p:sp>
        <p:sp>
          <p:nvSpPr>
            <p:cNvPr id="99" name="object 99"/>
            <p:cNvSpPr/>
            <p:nvPr/>
          </p:nvSpPr>
          <p:spPr>
            <a:xfrm>
              <a:off x="4544567" y="3461006"/>
              <a:ext cx="495934" cy="172085"/>
            </a:xfrm>
            <a:custGeom>
              <a:avLst/>
              <a:gdLst/>
              <a:ahLst/>
              <a:cxnLst/>
              <a:rect l="l" t="t" r="r" b="b"/>
              <a:pathLst>
                <a:path w="495935" h="172085">
                  <a:moveTo>
                    <a:pt x="0" y="171538"/>
                  </a:moveTo>
                  <a:lnTo>
                    <a:pt x="495566" y="0"/>
                  </a:lnTo>
                </a:path>
              </a:pathLst>
            </a:custGeom>
            <a:ln w="9144">
              <a:solidFill>
                <a:srgbClr val="000000"/>
              </a:solidFill>
            </a:ln>
          </p:spPr>
          <p:txBody>
            <a:bodyPr wrap="square" lIns="0" tIns="0" rIns="0" bIns="0" rtlCol="0"/>
            <a:lstStyle/>
            <a:p>
              <a:endParaRPr/>
            </a:p>
          </p:txBody>
        </p:sp>
      </p:grpSp>
      <p:sp>
        <p:nvSpPr>
          <p:cNvPr id="100" name="object 100"/>
          <p:cNvSpPr txBox="1"/>
          <p:nvPr/>
        </p:nvSpPr>
        <p:spPr>
          <a:xfrm>
            <a:off x="4092006" y="1221418"/>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(1)</a:t>
            </a:r>
            <a:endParaRPr sz="1300" dirty="0">
              <a:latin typeface="Cambria Math"/>
              <a:cs typeface="Cambria Math"/>
            </a:endParaRPr>
          </a:p>
        </p:txBody>
      </p:sp>
      <p:sp>
        <p:nvSpPr>
          <p:cNvPr id="101" name="object 101"/>
          <p:cNvSpPr txBox="1"/>
          <p:nvPr/>
        </p:nvSpPr>
        <p:spPr>
          <a:xfrm>
            <a:off x="4954060" y="1218693"/>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(2)</a:t>
            </a:r>
            <a:endParaRPr sz="1300" dirty="0">
              <a:latin typeface="Cambria Math"/>
              <a:cs typeface="Cambria Math"/>
            </a:endParaRPr>
          </a:p>
        </p:txBody>
      </p:sp>
      <p:sp>
        <p:nvSpPr>
          <p:cNvPr id="102" name="object 102"/>
          <p:cNvSpPr txBox="1"/>
          <p:nvPr/>
        </p:nvSpPr>
        <p:spPr>
          <a:xfrm>
            <a:off x="5714037" y="1217231"/>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(3)</a:t>
            </a:r>
            <a:endParaRPr sz="1300" dirty="0">
              <a:latin typeface="Cambria Math"/>
              <a:cs typeface="Cambria Math"/>
            </a:endParaRPr>
          </a:p>
        </p:txBody>
      </p:sp>
      <p:sp>
        <p:nvSpPr>
          <p:cNvPr id="103" name="object 103"/>
          <p:cNvSpPr txBox="1"/>
          <p:nvPr/>
        </p:nvSpPr>
        <p:spPr>
          <a:xfrm>
            <a:off x="3367483" y="1637250"/>
            <a:ext cx="147320" cy="299720"/>
          </a:xfrm>
          <a:prstGeom prst="rect">
            <a:avLst/>
          </a:prstGeom>
        </p:spPr>
        <p:txBody>
          <a:bodyPr vert="horz" wrap="square" lIns="0" tIns="12700" rIns="0" bIns="0" rtlCol="0">
            <a:spAutoFit/>
          </a:bodyPr>
          <a:lstStyle/>
          <a:p>
            <a:pPr marL="12700">
              <a:spcBef>
                <a:spcPts val="100"/>
              </a:spcBef>
            </a:pPr>
            <a:r>
              <a:rPr spc="-505" dirty="0">
                <a:latin typeface="Cambria Math"/>
                <a:cs typeface="Cambria Math"/>
              </a:rPr>
              <a:t>𝑥</a:t>
            </a:r>
            <a:endParaRPr dirty="0">
              <a:latin typeface="Cambria Math"/>
              <a:cs typeface="Cambria Math"/>
            </a:endParaRPr>
          </a:p>
        </p:txBody>
      </p:sp>
      <p:grpSp>
        <p:nvGrpSpPr>
          <p:cNvPr id="104" name="object 104"/>
          <p:cNvGrpSpPr/>
          <p:nvPr/>
        </p:nvGrpSpPr>
        <p:grpSpPr>
          <a:xfrm>
            <a:off x="8152638" y="1995679"/>
            <a:ext cx="326390" cy="1781556"/>
            <a:chOff x="6628637" y="1843278"/>
            <a:chExt cx="326390" cy="1781556"/>
          </a:xfrm>
        </p:grpSpPr>
        <p:sp>
          <p:nvSpPr>
            <p:cNvPr id="105" name="object 105"/>
            <p:cNvSpPr/>
            <p:nvPr/>
          </p:nvSpPr>
          <p:spPr>
            <a:xfrm>
              <a:off x="6628637" y="1843278"/>
              <a:ext cx="326390" cy="327660"/>
            </a:xfrm>
            <a:custGeom>
              <a:avLst/>
              <a:gdLst/>
              <a:ahLst/>
              <a:cxnLst/>
              <a:rect l="l" t="t" r="r" b="b"/>
              <a:pathLst>
                <a:path w="326390" h="327660">
                  <a:moveTo>
                    <a:pt x="163068" y="0"/>
                  </a:moveTo>
                  <a:lnTo>
                    <a:pt x="119719" y="5852"/>
                  </a:lnTo>
                  <a:lnTo>
                    <a:pt x="80766" y="22368"/>
                  </a:lnTo>
                  <a:lnTo>
                    <a:pt x="47763" y="47986"/>
                  </a:lnTo>
                  <a:lnTo>
                    <a:pt x="22264" y="81144"/>
                  </a:lnTo>
                  <a:lnTo>
                    <a:pt x="5825" y="120279"/>
                  </a:lnTo>
                  <a:lnTo>
                    <a:pt x="0" y="163829"/>
                  </a:lnTo>
                  <a:lnTo>
                    <a:pt x="5825" y="207380"/>
                  </a:lnTo>
                  <a:lnTo>
                    <a:pt x="22264" y="246515"/>
                  </a:lnTo>
                  <a:lnTo>
                    <a:pt x="47763" y="279673"/>
                  </a:lnTo>
                  <a:lnTo>
                    <a:pt x="80766" y="305291"/>
                  </a:lnTo>
                  <a:lnTo>
                    <a:pt x="119719" y="321807"/>
                  </a:lnTo>
                  <a:lnTo>
                    <a:pt x="163068" y="327659"/>
                  </a:lnTo>
                  <a:lnTo>
                    <a:pt x="206416" y="321807"/>
                  </a:lnTo>
                  <a:lnTo>
                    <a:pt x="245369" y="305291"/>
                  </a:lnTo>
                  <a:lnTo>
                    <a:pt x="278372" y="279673"/>
                  </a:lnTo>
                  <a:lnTo>
                    <a:pt x="303871" y="246515"/>
                  </a:lnTo>
                  <a:lnTo>
                    <a:pt x="320310" y="207380"/>
                  </a:lnTo>
                  <a:lnTo>
                    <a:pt x="326136" y="163829"/>
                  </a:lnTo>
                  <a:lnTo>
                    <a:pt x="320310" y="120279"/>
                  </a:lnTo>
                  <a:lnTo>
                    <a:pt x="303871" y="81144"/>
                  </a:lnTo>
                  <a:lnTo>
                    <a:pt x="278372" y="47986"/>
                  </a:lnTo>
                  <a:lnTo>
                    <a:pt x="245369" y="22368"/>
                  </a:lnTo>
                  <a:lnTo>
                    <a:pt x="206416" y="5852"/>
                  </a:lnTo>
                  <a:lnTo>
                    <a:pt x="163068" y="0"/>
                  </a:lnTo>
                  <a:close/>
                </a:path>
              </a:pathLst>
            </a:custGeom>
            <a:solidFill>
              <a:srgbClr val="FDEADA"/>
            </a:solidFill>
          </p:spPr>
          <p:txBody>
            <a:bodyPr wrap="square" lIns="0" tIns="0" rIns="0" bIns="0" rtlCol="0"/>
            <a:lstStyle/>
            <a:p>
              <a:endParaRPr dirty="0"/>
            </a:p>
          </p:txBody>
        </p:sp>
        <p:sp>
          <p:nvSpPr>
            <p:cNvPr id="106" name="object 106"/>
            <p:cNvSpPr/>
            <p:nvPr/>
          </p:nvSpPr>
          <p:spPr>
            <a:xfrm>
              <a:off x="6628637" y="1843278"/>
              <a:ext cx="326390" cy="327660"/>
            </a:xfrm>
            <a:custGeom>
              <a:avLst/>
              <a:gdLst/>
              <a:ahLst/>
              <a:cxnLst/>
              <a:rect l="l" t="t" r="r" b="b"/>
              <a:pathLst>
                <a:path w="326390"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107" name="object 107"/>
            <p:cNvSpPr/>
            <p:nvPr/>
          </p:nvSpPr>
          <p:spPr>
            <a:xfrm>
              <a:off x="6628637" y="2327910"/>
              <a:ext cx="326390" cy="327660"/>
            </a:xfrm>
            <a:custGeom>
              <a:avLst/>
              <a:gdLst/>
              <a:ahLst/>
              <a:cxnLst/>
              <a:rect l="l" t="t" r="r" b="b"/>
              <a:pathLst>
                <a:path w="326390" h="327660">
                  <a:moveTo>
                    <a:pt x="163068" y="0"/>
                  </a:moveTo>
                  <a:lnTo>
                    <a:pt x="119719" y="5852"/>
                  </a:lnTo>
                  <a:lnTo>
                    <a:pt x="80766" y="22368"/>
                  </a:lnTo>
                  <a:lnTo>
                    <a:pt x="47763" y="47986"/>
                  </a:lnTo>
                  <a:lnTo>
                    <a:pt x="22264" y="81144"/>
                  </a:lnTo>
                  <a:lnTo>
                    <a:pt x="5825" y="120279"/>
                  </a:lnTo>
                  <a:lnTo>
                    <a:pt x="0" y="163829"/>
                  </a:lnTo>
                  <a:lnTo>
                    <a:pt x="5825" y="207380"/>
                  </a:lnTo>
                  <a:lnTo>
                    <a:pt x="22264" y="246515"/>
                  </a:lnTo>
                  <a:lnTo>
                    <a:pt x="47763" y="279673"/>
                  </a:lnTo>
                  <a:lnTo>
                    <a:pt x="80766" y="305291"/>
                  </a:lnTo>
                  <a:lnTo>
                    <a:pt x="119719" y="321807"/>
                  </a:lnTo>
                  <a:lnTo>
                    <a:pt x="163068" y="327659"/>
                  </a:lnTo>
                  <a:lnTo>
                    <a:pt x="206416" y="321807"/>
                  </a:lnTo>
                  <a:lnTo>
                    <a:pt x="245369" y="305291"/>
                  </a:lnTo>
                  <a:lnTo>
                    <a:pt x="278372" y="279673"/>
                  </a:lnTo>
                  <a:lnTo>
                    <a:pt x="303871" y="246515"/>
                  </a:lnTo>
                  <a:lnTo>
                    <a:pt x="320310" y="207380"/>
                  </a:lnTo>
                  <a:lnTo>
                    <a:pt x="326136" y="163829"/>
                  </a:lnTo>
                  <a:lnTo>
                    <a:pt x="320310" y="120279"/>
                  </a:lnTo>
                  <a:lnTo>
                    <a:pt x="303871" y="81144"/>
                  </a:lnTo>
                  <a:lnTo>
                    <a:pt x="278372" y="47986"/>
                  </a:lnTo>
                  <a:lnTo>
                    <a:pt x="245369" y="22368"/>
                  </a:lnTo>
                  <a:lnTo>
                    <a:pt x="206416" y="5852"/>
                  </a:lnTo>
                  <a:lnTo>
                    <a:pt x="163068" y="0"/>
                  </a:lnTo>
                  <a:close/>
                </a:path>
              </a:pathLst>
            </a:custGeom>
            <a:solidFill>
              <a:srgbClr val="B3A2C7"/>
            </a:solidFill>
          </p:spPr>
          <p:txBody>
            <a:bodyPr wrap="square" lIns="0" tIns="0" rIns="0" bIns="0" rtlCol="0"/>
            <a:lstStyle/>
            <a:p>
              <a:endParaRPr/>
            </a:p>
          </p:txBody>
        </p:sp>
        <p:sp>
          <p:nvSpPr>
            <p:cNvPr id="108" name="object 108"/>
            <p:cNvSpPr/>
            <p:nvPr/>
          </p:nvSpPr>
          <p:spPr>
            <a:xfrm>
              <a:off x="6628637" y="2327910"/>
              <a:ext cx="326390" cy="327660"/>
            </a:xfrm>
            <a:custGeom>
              <a:avLst/>
              <a:gdLst/>
              <a:ahLst/>
              <a:cxnLst/>
              <a:rect l="l" t="t" r="r" b="b"/>
              <a:pathLst>
                <a:path w="326390"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109" name="object 109"/>
            <p:cNvSpPr/>
            <p:nvPr/>
          </p:nvSpPr>
          <p:spPr>
            <a:xfrm>
              <a:off x="6628637" y="2812542"/>
              <a:ext cx="326390" cy="327660"/>
            </a:xfrm>
            <a:custGeom>
              <a:avLst/>
              <a:gdLst/>
              <a:ahLst/>
              <a:cxnLst/>
              <a:rect l="l" t="t" r="r" b="b"/>
              <a:pathLst>
                <a:path w="326390" h="327660">
                  <a:moveTo>
                    <a:pt x="163068" y="0"/>
                  </a:moveTo>
                  <a:lnTo>
                    <a:pt x="119719" y="5852"/>
                  </a:lnTo>
                  <a:lnTo>
                    <a:pt x="80766" y="22368"/>
                  </a:lnTo>
                  <a:lnTo>
                    <a:pt x="47763" y="47986"/>
                  </a:lnTo>
                  <a:lnTo>
                    <a:pt x="22264" y="81144"/>
                  </a:lnTo>
                  <a:lnTo>
                    <a:pt x="5825" y="120279"/>
                  </a:lnTo>
                  <a:lnTo>
                    <a:pt x="0" y="163829"/>
                  </a:lnTo>
                  <a:lnTo>
                    <a:pt x="5825" y="207380"/>
                  </a:lnTo>
                  <a:lnTo>
                    <a:pt x="22264" y="246515"/>
                  </a:lnTo>
                  <a:lnTo>
                    <a:pt x="47763" y="279673"/>
                  </a:lnTo>
                  <a:lnTo>
                    <a:pt x="80766" y="305291"/>
                  </a:lnTo>
                  <a:lnTo>
                    <a:pt x="119719" y="321807"/>
                  </a:lnTo>
                  <a:lnTo>
                    <a:pt x="163068" y="327659"/>
                  </a:lnTo>
                  <a:lnTo>
                    <a:pt x="206416" y="321807"/>
                  </a:lnTo>
                  <a:lnTo>
                    <a:pt x="245369" y="305291"/>
                  </a:lnTo>
                  <a:lnTo>
                    <a:pt x="278372" y="279673"/>
                  </a:lnTo>
                  <a:lnTo>
                    <a:pt x="303871" y="246515"/>
                  </a:lnTo>
                  <a:lnTo>
                    <a:pt x="320310" y="207380"/>
                  </a:lnTo>
                  <a:lnTo>
                    <a:pt x="326136" y="163829"/>
                  </a:lnTo>
                  <a:lnTo>
                    <a:pt x="320310" y="120279"/>
                  </a:lnTo>
                  <a:lnTo>
                    <a:pt x="303871" y="81144"/>
                  </a:lnTo>
                  <a:lnTo>
                    <a:pt x="278372" y="47986"/>
                  </a:lnTo>
                  <a:lnTo>
                    <a:pt x="245369" y="22368"/>
                  </a:lnTo>
                  <a:lnTo>
                    <a:pt x="206416" y="5852"/>
                  </a:lnTo>
                  <a:lnTo>
                    <a:pt x="163068" y="0"/>
                  </a:lnTo>
                  <a:close/>
                </a:path>
              </a:pathLst>
            </a:custGeom>
            <a:solidFill>
              <a:srgbClr val="E6B9B8"/>
            </a:solidFill>
          </p:spPr>
          <p:txBody>
            <a:bodyPr wrap="square" lIns="0" tIns="0" rIns="0" bIns="0" rtlCol="0"/>
            <a:lstStyle/>
            <a:p>
              <a:endParaRPr dirty="0"/>
            </a:p>
          </p:txBody>
        </p:sp>
        <p:sp>
          <p:nvSpPr>
            <p:cNvPr id="110" name="object 110"/>
            <p:cNvSpPr/>
            <p:nvPr/>
          </p:nvSpPr>
          <p:spPr>
            <a:xfrm>
              <a:off x="6628637" y="2812542"/>
              <a:ext cx="326390" cy="327660"/>
            </a:xfrm>
            <a:custGeom>
              <a:avLst/>
              <a:gdLst/>
              <a:ahLst/>
              <a:cxnLst/>
              <a:rect l="l" t="t" r="r" b="b"/>
              <a:pathLst>
                <a:path w="326390"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sp>
          <p:nvSpPr>
            <p:cNvPr id="111" name="object 111"/>
            <p:cNvSpPr/>
            <p:nvPr/>
          </p:nvSpPr>
          <p:spPr>
            <a:xfrm>
              <a:off x="6628637" y="3297174"/>
              <a:ext cx="326390" cy="327660"/>
            </a:xfrm>
            <a:custGeom>
              <a:avLst/>
              <a:gdLst/>
              <a:ahLst/>
              <a:cxnLst/>
              <a:rect l="l" t="t" r="r" b="b"/>
              <a:pathLst>
                <a:path w="326390" h="327660">
                  <a:moveTo>
                    <a:pt x="163068" y="0"/>
                  </a:moveTo>
                  <a:lnTo>
                    <a:pt x="119719" y="5852"/>
                  </a:lnTo>
                  <a:lnTo>
                    <a:pt x="80766" y="22368"/>
                  </a:lnTo>
                  <a:lnTo>
                    <a:pt x="47763" y="47986"/>
                  </a:lnTo>
                  <a:lnTo>
                    <a:pt x="22264" y="81144"/>
                  </a:lnTo>
                  <a:lnTo>
                    <a:pt x="5825" y="120279"/>
                  </a:lnTo>
                  <a:lnTo>
                    <a:pt x="0" y="163829"/>
                  </a:lnTo>
                  <a:lnTo>
                    <a:pt x="5825" y="207380"/>
                  </a:lnTo>
                  <a:lnTo>
                    <a:pt x="22264" y="246515"/>
                  </a:lnTo>
                  <a:lnTo>
                    <a:pt x="47763" y="279673"/>
                  </a:lnTo>
                  <a:lnTo>
                    <a:pt x="80766" y="305291"/>
                  </a:lnTo>
                  <a:lnTo>
                    <a:pt x="119719" y="321807"/>
                  </a:lnTo>
                  <a:lnTo>
                    <a:pt x="163068" y="327659"/>
                  </a:lnTo>
                  <a:lnTo>
                    <a:pt x="206416" y="321807"/>
                  </a:lnTo>
                  <a:lnTo>
                    <a:pt x="245369" y="305291"/>
                  </a:lnTo>
                  <a:lnTo>
                    <a:pt x="278372" y="279673"/>
                  </a:lnTo>
                  <a:lnTo>
                    <a:pt x="303871" y="246515"/>
                  </a:lnTo>
                  <a:lnTo>
                    <a:pt x="320310" y="207380"/>
                  </a:lnTo>
                  <a:lnTo>
                    <a:pt x="326136" y="163829"/>
                  </a:lnTo>
                  <a:lnTo>
                    <a:pt x="320310" y="120279"/>
                  </a:lnTo>
                  <a:lnTo>
                    <a:pt x="303871" y="81144"/>
                  </a:lnTo>
                  <a:lnTo>
                    <a:pt x="278372" y="47986"/>
                  </a:lnTo>
                  <a:lnTo>
                    <a:pt x="245369" y="22368"/>
                  </a:lnTo>
                  <a:lnTo>
                    <a:pt x="206416" y="5852"/>
                  </a:lnTo>
                  <a:lnTo>
                    <a:pt x="163068" y="0"/>
                  </a:lnTo>
                  <a:close/>
                </a:path>
              </a:pathLst>
            </a:custGeom>
            <a:solidFill>
              <a:srgbClr val="B9CDE5"/>
            </a:solidFill>
          </p:spPr>
          <p:txBody>
            <a:bodyPr wrap="square" lIns="0" tIns="0" rIns="0" bIns="0" rtlCol="0"/>
            <a:lstStyle/>
            <a:p>
              <a:endParaRPr/>
            </a:p>
          </p:txBody>
        </p:sp>
        <p:sp>
          <p:nvSpPr>
            <p:cNvPr id="112" name="object 112"/>
            <p:cNvSpPr/>
            <p:nvPr/>
          </p:nvSpPr>
          <p:spPr>
            <a:xfrm>
              <a:off x="6628637" y="3297174"/>
              <a:ext cx="326390" cy="327660"/>
            </a:xfrm>
            <a:custGeom>
              <a:avLst/>
              <a:gdLst/>
              <a:ahLst/>
              <a:cxnLst/>
              <a:rect l="l" t="t" r="r" b="b"/>
              <a:pathLst>
                <a:path w="326390" h="327660">
                  <a:moveTo>
                    <a:pt x="0" y="163829"/>
                  </a:moveTo>
                  <a:lnTo>
                    <a:pt x="5825" y="120279"/>
                  </a:lnTo>
                  <a:lnTo>
                    <a:pt x="22264" y="81144"/>
                  </a:lnTo>
                  <a:lnTo>
                    <a:pt x="47763" y="47986"/>
                  </a:lnTo>
                  <a:lnTo>
                    <a:pt x="80766" y="22368"/>
                  </a:lnTo>
                  <a:lnTo>
                    <a:pt x="119719" y="5852"/>
                  </a:lnTo>
                  <a:lnTo>
                    <a:pt x="163068" y="0"/>
                  </a:lnTo>
                  <a:lnTo>
                    <a:pt x="206416" y="5852"/>
                  </a:lnTo>
                  <a:lnTo>
                    <a:pt x="245369" y="22368"/>
                  </a:lnTo>
                  <a:lnTo>
                    <a:pt x="278372" y="47986"/>
                  </a:lnTo>
                  <a:lnTo>
                    <a:pt x="303871" y="81144"/>
                  </a:lnTo>
                  <a:lnTo>
                    <a:pt x="320310" y="120279"/>
                  </a:lnTo>
                  <a:lnTo>
                    <a:pt x="326136" y="163829"/>
                  </a:lnTo>
                  <a:lnTo>
                    <a:pt x="320310" y="207380"/>
                  </a:lnTo>
                  <a:lnTo>
                    <a:pt x="303871" y="246515"/>
                  </a:lnTo>
                  <a:lnTo>
                    <a:pt x="278372" y="279673"/>
                  </a:lnTo>
                  <a:lnTo>
                    <a:pt x="245369" y="305291"/>
                  </a:lnTo>
                  <a:lnTo>
                    <a:pt x="206416" y="321807"/>
                  </a:lnTo>
                  <a:lnTo>
                    <a:pt x="163068" y="327659"/>
                  </a:lnTo>
                  <a:lnTo>
                    <a:pt x="119719" y="321807"/>
                  </a:lnTo>
                  <a:lnTo>
                    <a:pt x="80766" y="305291"/>
                  </a:lnTo>
                  <a:lnTo>
                    <a:pt x="47763" y="279673"/>
                  </a:lnTo>
                  <a:lnTo>
                    <a:pt x="22264" y="246515"/>
                  </a:lnTo>
                  <a:lnTo>
                    <a:pt x="5825" y="207380"/>
                  </a:lnTo>
                  <a:lnTo>
                    <a:pt x="0" y="163829"/>
                  </a:lnTo>
                  <a:close/>
                </a:path>
              </a:pathLst>
            </a:custGeom>
            <a:ln w="25908">
              <a:solidFill>
                <a:srgbClr val="000000"/>
              </a:solidFill>
            </a:ln>
          </p:spPr>
          <p:txBody>
            <a:bodyPr wrap="square" lIns="0" tIns="0" rIns="0" bIns="0" rtlCol="0"/>
            <a:lstStyle/>
            <a:p>
              <a:endParaRPr/>
            </a:p>
          </p:txBody>
        </p:sp>
      </p:grpSp>
      <p:grpSp>
        <p:nvGrpSpPr>
          <p:cNvPr id="114" name="object 114"/>
          <p:cNvGrpSpPr/>
          <p:nvPr/>
        </p:nvGrpSpPr>
        <p:grpSpPr>
          <a:xfrm>
            <a:off x="6733032" y="2022348"/>
            <a:ext cx="1577340" cy="1771014"/>
            <a:chOff x="5209032" y="1869948"/>
            <a:chExt cx="1577340" cy="1771014"/>
          </a:xfrm>
        </p:grpSpPr>
        <p:pic>
          <p:nvPicPr>
            <p:cNvPr id="115" name="object 115"/>
            <p:cNvPicPr/>
            <p:nvPr/>
          </p:nvPicPr>
          <p:blipFill>
            <a:blip r:embed="rId6" cstate="print"/>
            <a:stretch>
              <a:fillRect/>
            </a:stretch>
          </p:blipFill>
          <p:spPr>
            <a:xfrm>
              <a:off x="5228844" y="1869948"/>
              <a:ext cx="1557515" cy="315467"/>
            </a:xfrm>
            <a:prstGeom prst="rect">
              <a:avLst/>
            </a:prstGeom>
          </p:spPr>
        </p:pic>
        <p:sp>
          <p:nvSpPr>
            <p:cNvPr id="116" name="object 116"/>
            <p:cNvSpPr/>
            <p:nvPr/>
          </p:nvSpPr>
          <p:spPr>
            <a:xfrm>
              <a:off x="5481827" y="2007870"/>
              <a:ext cx="1052195" cy="0"/>
            </a:xfrm>
            <a:custGeom>
              <a:avLst/>
              <a:gdLst/>
              <a:ahLst/>
              <a:cxnLst/>
              <a:rect l="l" t="t" r="r" b="b"/>
              <a:pathLst>
                <a:path w="1052195">
                  <a:moveTo>
                    <a:pt x="0" y="0"/>
                  </a:moveTo>
                  <a:lnTo>
                    <a:pt x="1051953" y="0"/>
                  </a:lnTo>
                </a:path>
              </a:pathLst>
            </a:custGeom>
            <a:ln w="38100">
              <a:solidFill>
                <a:srgbClr val="4F81BD"/>
              </a:solidFill>
            </a:ln>
          </p:spPr>
          <p:txBody>
            <a:bodyPr wrap="square" lIns="0" tIns="0" rIns="0" bIns="0" rtlCol="0"/>
            <a:lstStyle/>
            <a:p>
              <a:endParaRPr/>
            </a:p>
          </p:txBody>
        </p:sp>
        <p:sp>
          <p:nvSpPr>
            <p:cNvPr id="117" name="object 117"/>
            <p:cNvSpPr/>
            <p:nvPr/>
          </p:nvSpPr>
          <p:spPr>
            <a:xfrm>
              <a:off x="5386578" y="1950719"/>
              <a:ext cx="1242695" cy="114300"/>
            </a:xfrm>
            <a:custGeom>
              <a:avLst/>
              <a:gdLst/>
              <a:ahLst/>
              <a:cxnLst/>
              <a:rect l="l" t="t" r="r" b="b"/>
              <a:pathLst>
                <a:path w="1242695" h="114300">
                  <a:moveTo>
                    <a:pt x="114300" y="0"/>
                  </a:moveTo>
                  <a:lnTo>
                    <a:pt x="0" y="57150"/>
                  </a:lnTo>
                  <a:lnTo>
                    <a:pt x="114300" y="114300"/>
                  </a:lnTo>
                  <a:lnTo>
                    <a:pt x="114300" y="0"/>
                  </a:lnTo>
                  <a:close/>
                </a:path>
                <a:path w="1242695" h="114300">
                  <a:moveTo>
                    <a:pt x="1242453" y="57150"/>
                  </a:moveTo>
                  <a:lnTo>
                    <a:pt x="1128153" y="0"/>
                  </a:lnTo>
                  <a:lnTo>
                    <a:pt x="1128153" y="114300"/>
                  </a:lnTo>
                  <a:lnTo>
                    <a:pt x="1242453" y="57150"/>
                  </a:lnTo>
                  <a:close/>
                </a:path>
              </a:pathLst>
            </a:custGeom>
            <a:solidFill>
              <a:srgbClr val="4F81BD"/>
            </a:solidFill>
          </p:spPr>
          <p:txBody>
            <a:bodyPr wrap="square" lIns="0" tIns="0" rIns="0" bIns="0" rtlCol="0"/>
            <a:lstStyle/>
            <a:p>
              <a:endParaRPr/>
            </a:p>
          </p:txBody>
        </p:sp>
        <p:pic>
          <p:nvPicPr>
            <p:cNvPr id="118" name="object 118"/>
            <p:cNvPicPr/>
            <p:nvPr/>
          </p:nvPicPr>
          <p:blipFill>
            <a:blip r:embed="rId6" cstate="print"/>
            <a:stretch>
              <a:fillRect/>
            </a:stretch>
          </p:blipFill>
          <p:spPr>
            <a:xfrm>
              <a:off x="5228844" y="2354580"/>
              <a:ext cx="1557515" cy="315467"/>
            </a:xfrm>
            <a:prstGeom prst="rect">
              <a:avLst/>
            </a:prstGeom>
          </p:spPr>
        </p:pic>
        <p:sp>
          <p:nvSpPr>
            <p:cNvPr id="119" name="object 119"/>
            <p:cNvSpPr/>
            <p:nvPr/>
          </p:nvSpPr>
          <p:spPr>
            <a:xfrm>
              <a:off x="5481827" y="2492502"/>
              <a:ext cx="1052195" cy="0"/>
            </a:xfrm>
            <a:custGeom>
              <a:avLst/>
              <a:gdLst/>
              <a:ahLst/>
              <a:cxnLst/>
              <a:rect l="l" t="t" r="r" b="b"/>
              <a:pathLst>
                <a:path w="1052195">
                  <a:moveTo>
                    <a:pt x="0" y="0"/>
                  </a:moveTo>
                  <a:lnTo>
                    <a:pt x="1051953" y="0"/>
                  </a:lnTo>
                </a:path>
              </a:pathLst>
            </a:custGeom>
            <a:ln w="38100">
              <a:solidFill>
                <a:srgbClr val="4F81BD"/>
              </a:solidFill>
            </a:ln>
          </p:spPr>
          <p:txBody>
            <a:bodyPr wrap="square" lIns="0" tIns="0" rIns="0" bIns="0" rtlCol="0"/>
            <a:lstStyle/>
            <a:p>
              <a:endParaRPr/>
            </a:p>
          </p:txBody>
        </p:sp>
        <p:sp>
          <p:nvSpPr>
            <p:cNvPr id="120" name="object 120"/>
            <p:cNvSpPr/>
            <p:nvPr/>
          </p:nvSpPr>
          <p:spPr>
            <a:xfrm>
              <a:off x="5386578" y="2435351"/>
              <a:ext cx="1242695" cy="114300"/>
            </a:xfrm>
            <a:custGeom>
              <a:avLst/>
              <a:gdLst/>
              <a:ahLst/>
              <a:cxnLst/>
              <a:rect l="l" t="t" r="r" b="b"/>
              <a:pathLst>
                <a:path w="1242695" h="114300">
                  <a:moveTo>
                    <a:pt x="114300" y="0"/>
                  </a:moveTo>
                  <a:lnTo>
                    <a:pt x="0" y="57150"/>
                  </a:lnTo>
                  <a:lnTo>
                    <a:pt x="114300" y="114300"/>
                  </a:lnTo>
                  <a:lnTo>
                    <a:pt x="114300" y="0"/>
                  </a:lnTo>
                  <a:close/>
                </a:path>
                <a:path w="1242695" h="114300">
                  <a:moveTo>
                    <a:pt x="1242453" y="57150"/>
                  </a:moveTo>
                  <a:lnTo>
                    <a:pt x="1128153" y="0"/>
                  </a:lnTo>
                  <a:lnTo>
                    <a:pt x="1128153" y="114300"/>
                  </a:lnTo>
                  <a:lnTo>
                    <a:pt x="1242453" y="57150"/>
                  </a:lnTo>
                  <a:close/>
                </a:path>
              </a:pathLst>
            </a:custGeom>
            <a:solidFill>
              <a:srgbClr val="4F81BD"/>
            </a:solidFill>
          </p:spPr>
          <p:txBody>
            <a:bodyPr wrap="square" lIns="0" tIns="0" rIns="0" bIns="0" rtlCol="0"/>
            <a:lstStyle/>
            <a:p>
              <a:endParaRPr/>
            </a:p>
          </p:txBody>
        </p:sp>
        <p:pic>
          <p:nvPicPr>
            <p:cNvPr id="121" name="object 121"/>
            <p:cNvPicPr/>
            <p:nvPr/>
          </p:nvPicPr>
          <p:blipFill>
            <a:blip r:embed="rId6" cstate="print"/>
            <a:stretch>
              <a:fillRect/>
            </a:stretch>
          </p:blipFill>
          <p:spPr>
            <a:xfrm>
              <a:off x="5228844" y="2839212"/>
              <a:ext cx="1557515" cy="315467"/>
            </a:xfrm>
            <a:prstGeom prst="rect">
              <a:avLst/>
            </a:prstGeom>
          </p:spPr>
        </p:pic>
        <p:sp>
          <p:nvSpPr>
            <p:cNvPr id="122" name="object 122"/>
            <p:cNvSpPr/>
            <p:nvPr/>
          </p:nvSpPr>
          <p:spPr>
            <a:xfrm>
              <a:off x="5481827" y="2977134"/>
              <a:ext cx="1052195" cy="0"/>
            </a:xfrm>
            <a:custGeom>
              <a:avLst/>
              <a:gdLst/>
              <a:ahLst/>
              <a:cxnLst/>
              <a:rect l="l" t="t" r="r" b="b"/>
              <a:pathLst>
                <a:path w="1052195">
                  <a:moveTo>
                    <a:pt x="0" y="0"/>
                  </a:moveTo>
                  <a:lnTo>
                    <a:pt x="1051953" y="0"/>
                  </a:lnTo>
                </a:path>
              </a:pathLst>
            </a:custGeom>
            <a:ln w="38100">
              <a:solidFill>
                <a:srgbClr val="4F81BD"/>
              </a:solidFill>
            </a:ln>
          </p:spPr>
          <p:txBody>
            <a:bodyPr wrap="square" lIns="0" tIns="0" rIns="0" bIns="0" rtlCol="0"/>
            <a:lstStyle/>
            <a:p>
              <a:endParaRPr/>
            </a:p>
          </p:txBody>
        </p:sp>
        <p:sp>
          <p:nvSpPr>
            <p:cNvPr id="123" name="object 123"/>
            <p:cNvSpPr/>
            <p:nvPr/>
          </p:nvSpPr>
          <p:spPr>
            <a:xfrm>
              <a:off x="5386578" y="2919983"/>
              <a:ext cx="1242695" cy="114300"/>
            </a:xfrm>
            <a:custGeom>
              <a:avLst/>
              <a:gdLst/>
              <a:ahLst/>
              <a:cxnLst/>
              <a:rect l="l" t="t" r="r" b="b"/>
              <a:pathLst>
                <a:path w="1242695" h="114300">
                  <a:moveTo>
                    <a:pt x="114300" y="0"/>
                  </a:moveTo>
                  <a:lnTo>
                    <a:pt x="0" y="57150"/>
                  </a:lnTo>
                  <a:lnTo>
                    <a:pt x="114300" y="114300"/>
                  </a:lnTo>
                  <a:lnTo>
                    <a:pt x="114300" y="0"/>
                  </a:lnTo>
                  <a:close/>
                </a:path>
                <a:path w="1242695" h="114300">
                  <a:moveTo>
                    <a:pt x="1242453" y="57150"/>
                  </a:moveTo>
                  <a:lnTo>
                    <a:pt x="1128153" y="0"/>
                  </a:lnTo>
                  <a:lnTo>
                    <a:pt x="1128153" y="114300"/>
                  </a:lnTo>
                  <a:lnTo>
                    <a:pt x="1242453" y="57150"/>
                  </a:lnTo>
                  <a:close/>
                </a:path>
              </a:pathLst>
            </a:custGeom>
            <a:solidFill>
              <a:srgbClr val="4F81BD"/>
            </a:solidFill>
          </p:spPr>
          <p:txBody>
            <a:bodyPr wrap="square" lIns="0" tIns="0" rIns="0" bIns="0" rtlCol="0"/>
            <a:lstStyle/>
            <a:p>
              <a:endParaRPr/>
            </a:p>
          </p:txBody>
        </p:sp>
        <p:pic>
          <p:nvPicPr>
            <p:cNvPr id="124" name="object 124"/>
            <p:cNvPicPr/>
            <p:nvPr/>
          </p:nvPicPr>
          <p:blipFill>
            <a:blip r:embed="rId6" cstate="print"/>
            <a:stretch>
              <a:fillRect/>
            </a:stretch>
          </p:blipFill>
          <p:spPr>
            <a:xfrm>
              <a:off x="5209032" y="3325367"/>
              <a:ext cx="1557527" cy="315467"/>
            </a:xfrm>
            <a:prstGeom prst="rect">
              <a:avLst/>
            </a:prstGeom>
          </p:spPr>
        </p:pic>
        <p:sp>
          <p:nvSpPr>
            <p:cNvPr id="125" name="object 125"/>
            <p:cNvSpPr/>
            <p:nvPr/>
          </p:nvSpPr>
          <p:spPr>
            <a:xfrm>
              <a:off x="5462015" y="3463290"/>
              <a:ext cx="1052195" cy="0"/>
            </a:xfrm>
            <a:custGeom>
              <a:avLst/>
              <a:gdLst/>
              <a:ahLst/>
              <a:cxnLst/>
              <a:rect l="l" t="t" r="r" b="b"/>
              <a:pathLst>
                <a:path w="1052195">
                  <a:moveTo>
                    <a:pt x="0" y="0"/>
                  </a:moveTo>
                  <a:lnTo>
                    <a:pt x="1051953" y="0"/>
                  </a:lnTo>
                </a:path>
              </a:pathLst>
            </a:custGeom>
            <a:ln w="38100">
              <a:solidFill>
                <a:srgbClr val="4F81BD"/>
              </a:solidFill>
            </a:ln>
          </p:spPr>
          <p:txBody>
            <a:bodyPr wrap="square" lIns="0" tIns="0" rIns="0" bIns="0" rtlCol="0"/>
            <a:lstStyle/>
            <a:p>
              <a:endParaRPr/>
            </a:p>
          </p:txBody>
        </p:sp>
        <p:sp>
          <p:nvSpPr>
            <p:cNvPr id="126" name="object 126"/>
            <p:cNvSpPr/>
            <p:nvPr/>
          </p:nvSpPr>
          <p:spPr>
            <a:xfrm>
              <a:off x="5366766" y="3406139"/>
              <a:ext cx="1242695" cy="114300"/>
            </a:xfrm>
            <a:custGeom>
              <a:avLst/>
              <a:gdLst/>
              <a:ahLst/>
              <a:cxnLst/>
              <a:rect l="l" t="t" r="r" b="b"/>
              <a:pathLst>
                <a:path w="1242695" h="114300">
                  <a:moveTo>
                    <a:pt x="114300" y="0"/>
                  </a:moveTo>
                  <a:lnTo>
                    <a:pt x="0" y="57150"/>
                  </a:lnTo>
                  <a:lnTo>
                    <a:pt x="114300" y="114300"/>
                  </a:lnTo>
                  <a:lnTo>
                    <a:pt x="114300" y="0"/>
                  </a:lnTo>
                  <a:close/>
                </a:path>
                <a:path w="1242695" h="114300">
                  <a:moveTo>
                    <a:pt x="1242453" y="57150"/>
                  </a:moveTo>
                  <a:lnTo>
                    <a:pt x="1128153" y="0"/>
                  </a:lnTo>
                  <a:lnTo>
                    <a:pt x="1128153" y="114300"/>
                  </a:lnTo>
                  <a:lnTo>
                    <a:pt x="1242453" y="57150"/>
                  </a:lnTo>
                  <a:close/>
                </a:path>
              </a:pathLst>
            </a:custGeom>
            <a:solidFill>
              <a:srgbClr val="4F81BD"/>
            </a:solidFill>
          </p:spPr>
          <p:txBody>
            <a:bodyPr wrap="square" lIns="0" tIns="0" rIns="0" bIns="0" rtlCol="0"/>
            <a:lstStyle/>
            <a:p>
              <a:endParaRPr/>
            </a:p>
          </p:txBody>
        </p:sp>
      </p:grpSp>
      <p:sp>
        <p:nvSpPr>
          <p:cNvPr id="127" name="object 127"/>
          <p:cNvSpPr txBox="1"/>
          <p:nvPr/>
        </p:nvSpPr>
        <p:spPr>
          <a:xfrm>
            <a:off x="6517582" y="1516652"/>
            <a:ext cx="452120" cy="2230755"/>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(4)</a:t>
            </a:r>
            <a:endParaRPr sz="1300" dirty="0">
              <a:latin typeface="Cambria Math"/>
              <a:cs typeface="Cambria Math"/>
            </a:endParaRPr>
          </a:p>
          <a:p>
            <a:pPr marL="121920">
              <a:spcBef>
                <a:spcPts val="1725"/>
              </a:spcBef>
            </a:pPr>
            <a:r>
              <a:rPr spc="-380" dirty="0">
                <a:latin typeface="Cambria Math"/>
                <a:cs typeface="Cambria Math"/>
              </a:rPr>
              <a:t>𝑦</a:t>
            </a:r>
            <a:r>
              <a:rPr sz="1950" spc="-569" baseline="-14957" dirty="0">
                <a:latin typeface="Cambria Math"/>
                <a:cs typeface="Cambria Math"/>
              </a:rPr>
              <a:t>1</a:t>
            </a:r>
            <a:endParaRPr sz="1950" baseline="-14957" dirty="0">
              <a:latin typeface="Cambria Math"/>
              <a:cs typeface="Cambria Math"/>
            </a:endParaRPr>
          </a:p>
          <a:p>
            <a:pPr marL="112395">
              <a:spcBef>
                <a:spcPts val="1639"/>
              </a:spcBef>
            </a:pPr>
            <a:r>
              <a:rPr spc="-370" dirty="0">
                <a:latin typeface="Cambria Math"/>
                <a:cs typeface="Cambria Math"/>
              </a:rPr>
              <a:t>𝑦</a:t>
            </a:r>
            <a:r>
              <a:rPr sz="1950" spc="-555" baseline="-14957" dirty="0">
                <a:latin typeface="Cambria Math"/>
                <a:cs typeface="Cambria Math"/>
              </a:rPr>
              <a:t>2</a:t>
            </a:r>
            <a:endParaRPr sz="1950" baseline="-14957" dirty="0">
              <a:latin typeface="Cambria Math"/>
              <a:cs typeface="Cambria Math"/>
            </a:endParaRPr>
          </a:p>
          <a:p>
            <a:pPr marL="124460">
              <a:spcBef>
                <a:spcPts val="1630"/>
              </a:spcBef>
            </a:pPr>
            <a:r>
              <a:rPr spc="-370" dirty="0">
                <a:latin typeface="Cambria Math"/>
                <a:cs typeface="Cambria Math"/>
              </a:rPr>
              <a:t>𝑦</a:t>
            </a:r>
            <a:r>
              <a:rPr sz="1950" spc="-555" baseline="-14957" dirty="0">
                <a:latin typeface="Cambria Math"/>
                <a:cs typeface="Cambria Math"/>
              </a:rPr>
              <a:t>3</a:t>
            </a:r>
            <a:endParaRPr sz="1950" baseline="-14957" dirty="0">
              <a:latin typeface="Cambria Math"/>
              <a:cs typeface="Cambria Math"/>
            </a:endParaRPr>
          </a:p>
          <a:p>
            <a:pPr marL="117475">
              <a:spcBef>
                <a:spcPts val="1565"/>
              </a:spcBef>
            </a:pPr>
            <a:r>
              <a:rPr spc="-440" dirty="0">
                <a:latin typeface="Cambria Math"/>
                <a:cs typeface="Cambria Math"/>
              </a:rPr>
              <a:t>𝑦</a:t>
            </a:r>
            <a:r>
              <a:rPr sz="1950" spc="-660" baseline="-14957" dirty="0">
                <a:latin typeface="Cambria Math"/>
                <a:cs typeface="Cambria Math"/>
              </a:rPr>
              <a:t>4</a:t>
            </a:r>
            <a:endParaRPr sz="1950" baseline="-14957" dirty="0">
              <a:latin typeface="Cambria Math"/>
              <a:cs typeface="Cambria Math"/>
            </a:endParaRPr>
          </a:p>
        </p:txBody>
      </p:sp>
      <p:sp>
        <p:nvSpPr>
          <p:cNvPr id="128" name="object 128"/>
          <p:cNvSpPr txBox="1"/>
          <p:nvPr/>
        </p:nvSpPr>
        <p:spPr>
          <a:xfrm>
            <a:off x="7944002" y="3992277"/>
            <a:ext cx="1621790" cy="391160"/>
          </a:xfrm>
          <a:prstGeom prst="rect">
            <a:avLst/>
          </a:prstGeom>
        </p:spPr>
        <p:txBody>
          <a:bodyPr vert="horz" wrap="square" lIns="0" tIns="12700" rIns="0" bIns="0" rtlCol="0">
            <a:spAutoFit/>
          </a:bodyPr>
          <a:lstStyle/>
          <a:p>
            <a:pPr marL="38100">
              <a:spcBef>
                <a:spcPts val="100"/>
              </a:spcBef>
            </a:pPr>
            <a:r>
              <a:rPr sz="3600" spc="277" baseline="-10416" dirty="0" err="1">
                <a:latin typeface="Microsoft YaHei UI Light" panose="020B0502040204020203" pitchFamily="34" charset="-122"/>
                <a:ea typeface="Microsoft YaHei UI Light" panose="020B0502040204020203" pitchFamily="34" charset="-122"/>
                <a:cs typeface="MS PMincho"/>
              </a:rPr>
              <a:t>基</a:t>
            </a:r>
            <a:r>
              <a:rPr lang="zh-CN" altLang="en-US" sz="3600" spc="277" baseline="-10416" dirty="0">
                <a:latin typeface="Microsoft YaHei UI Light" panose="020B0502040204020203" pitchFamily="34" charset="-122"/>
                <a:ea typeface="Microsoft YaHei UI Light" panose="020B0502040204020203" pitchFamily="34" charset="-122"/>
                <a:cs typeface="MS PMincho"/>
              </a:rPr>
              <a:t>准</a:t>
            </a:r>
            <a:endParaRPr sz="2625" baseline="28571" dirty="0">
              <a:latin typeface="Microsoft YaHei UI Light" panose="020B0502040204020203" pitchFamily="34" charset="-122"/>
              <a:ea typeface="Microsoft YaHei UI Light" panose="020B0502040204020203" pitchFamily="34" charset="-122"/>
              <a:cs typeface="Cambria Math"/>
            </a:endParaRPr>
          </a:p>
        </p:txBody>
      </p:sp>
      <p:sp>
        <p:nvSpPr>
          <p:cNvPr id="129" name="object 129"/>
          <p:cNvSpPr txBox="1"/>
          <p:nvPr/>
        </p:nvSpPr>
        <p:spPr>
          <a:xfrm>
            <a:off x="2149006" y="5407162"/>
            <a:ext cx="1445895" cy="452120"/>
          </a:xfrm>
          <a:prstGeom prst="rect">
            <a:avLst/>
          </a:prstGeom>
        </p:spPr>
        <p:txBody>
          <a:bodyPr vert="horz" wrap="square" lIns="0" tIns="12065" rIns="0" bIns="0" rtlCol="0">
            <a:spAutoFit/>
          </a:bodyPr>
          <a:lstStyle/>
          <a:p>
            <a:pPr marL="12700">
              <a:spcBef>
                <a:spcPts val="95"/>
              </a:spcBef>
            </a:pPr>
            <a:r>
              <a:rPr sz="2800" spc="-35" dirty="0">
                <a:latin typeface="SimSun"/>
                <a:cs typeface="SimSun"/>
              </a:rPr>
              <a:t>损</a:t>
            </a:r>
            <a:r>
              <a:rPr sz="2800" spc="-35" dirty="0">
                <a:latin typeface="MS PMincho"/>
                <a:cs typeface="MS PMincho"/>
              </a:rPr>
              <a:t>失函</a:t>
            </a:r>
            <a:r>
              <a:rPr sz="2800" spc="-50" dirty="0">
                <a:latin typeface="MS PMincho"/>
                <a:cs typeface="MS PMincho"/>
              </a:rPr>
              <a:t>数</a:t>
            </a:r>
            <a:endParaRPr sz="2800" dirty="0">
              <a:latin typeface="MS PMincho"/>
              <a:cs typeface="MS PMincho"/>
            </a:endParaRPr>
          </a:p>
        </p:txBody>
      </p:sp>
      <p:sp>
        <p:nvSpPr>
          <p:cNvPr id="133" name="object 133"/>
          <p:cNvSpPr/>
          <p:nvPr/>
        </p:nvSpPr>
        <p:spPr>
          <a:xfrm>
            <a:off x="4545238" y="5650420"/>
            <a:ext cx="416559" cy="550545"/>
          </a:xfrm>
          <a:custGeom>
            <a:avLst/>
            <a:gdLst/>
            <a:ahLst/>
            <a:cxnLst/>
            <a:rect l="l" t="t" r="r" b="b"/>
            <a:pathLst>
              <a:path w="416560" h="550545">
                <a:moveTo>
                  <a:pt x="346710" y="0"/>
                </a:moveTo>
                <a:lnTo>
                  <a:pt x="69342" y="0"/>
                </a:lnTo>
                <a:lnTo>
                  <a:pt x="42353" y="5448"/>
                </a:lnTo>
                <a:lnTo>
                  <a:pt x="20312" y="20307"/>
                </a:lnTo>
                <a:lnTo>
                  <a:pt x="5450" y="42348"/>
                </a:lnTo>
                <a:lnTo>
                  <a:pt x="0" y="69341"/>
                </a:lnTo>
                <a:lnTo>
                  <a:pt x="0" y="480821"/>
                </a:lnTo>
                <a:lnTo>
                  <a:pt x="5450" y="507810"/>
                </a:lnTo>
                <a:lnTo>
                  <a:pt x="20312" y="529851"/>
                </a:lnTo>
                <a:lnTo>
                  <a:pt x="42353" y="544713"/>
                </a:lnTo>
                <a:lnTo>
                  <a:pt x="69342" y="550163"/>
                </a:lnTo>
                <a:lnTo>
                  <a:pt x="346710" y="550163"/>
                </a:lnTo>
                <a:lnTo>
                  <a:pt x="373698" y="544713"/>
                </a:lnTo>
                <a:lnTo>
                  <a:pt x="395739" y="529851"/>
                </a:lnTo>
                <a:lnTo>
                  <a:pt x="410601" y="507810"/>
                </a:lnTo>
                <a:lnTo>
                  <a:pt x="416052" y="480821"/>
                </a:lnTo>
                <a:lnTo>
                  <a:pt x="416052" y="69341"/>
                </a:lnTo>
                <a:lnTo>
                  <a:pt x="410601" y="42348"/>
                </a:lnTo>
                <a:lnTo>
                  <a:pt x="395739" y="20307"/>
                </a:lnTo>
                <a:lnTo>
                  <a:pt x="373698" y="5448"/>
                </a:lnTo>
                <a:lnTo>
                  <a:pt x="346710" y="0"/>
                </a:lnTo>
                <a:close/>
              </a:path>
            </a:pathLst>
          </a:custGeom>
          <a:solidFill>
            <a:srgbClr val="9BBB59">
              <a:alpha val="50195"/>
            </a:srgbClr>
          </a:solidFill>
        </p:spPr>
        <p:txBody>
          <a:bodyPr wrap="square" lIns="0" tIns="0" rIns="0" bIns="0" rtlCol="0"/>
          <a:lstStyle/>
          <a:p>
            <a:endParaRPr/>
          </a:p>
        </p:txBody>
      </p:sp>
      <p:grpSp>
        <p:nvGrpSpPr>
          <p:cNvPr id="158" name="Group 157">
            <a:extLst>
              <a:ext uri="{FF2B5EF4-FFF2-40B4-BE49-F238E27FC236}">
                <a16:creationId xmlns:a16="http://schemas.microsoft.com/office/drawing/2014/main" id="{552AF079-82B8-C79B-F883-EF9027E4F005}"/>
              </a:ext>
            </a:extLst>
          </p:cNvPr>
          <p:cNvGrpSpPr/>
          <p:nvPr/>
        </p:nvGrpSpPr>
        <p:grpSpPr>
          <a:xfrm>
            <a:off x="1524000" y="5507737"/>
            <a:ext cx="7029284" cy="1502788"/>
            <a:chOff x="1524000" y="5507737"/>
            <a:chExt cx="7029284" cy="1502788"/>
          </a:xfrm>
        </p:grpSpPr>
        <p:grpSp>
          <p:nvGrpSpPr>
            <p:cNvPr id="2" name="object 2"/>
            <p:cNvGrpSpPr/>
            <p:nvPr/>
          </p:nvGrpSpPr>
          <p:grpSpPr>
            <a:xfrm>
              <a:off x="1524000" y="6359650"/>
              <a:ext cx="7029284" cy="650875"/>
              <a:chOff x="0" y="6207249"/>
              <a:chExt cx="9144000" cy="650875"/>
            </a:xfrm>
          </p:grpSpPr>
          <p:pic>
            <p:nvPicPr>
              <p:cNvPr id="3" name="object 3"/>
              <p:cNvPicPr/>
              <p:nvPr/>
            </p:nvPicPr>
            <p:blipFill>
              <a:blip r:embed="rId7" cstate="print"/>
              <a:stretch>
                <a:fillRect/>
              </a:stretch>
            </p:blipFill>
            <p:spPr>
              <a:xfrm>
                <a:off x="4487347" y="6207249"/>
                <a:ext cx="78818" cy="176338"/>
              </a:xfrm>
              <a:prstGeom prst="rect">
                <a:avLst/>
              </a:prstGeom>
            </p:spPr>
          </p:pic>
          <p:sp>
            <p:nvSpPr>
              <p:cNvPr id="4" name="object 4"/>
              <p:cNvSpPr/>
              <p:nvPr/>
            </p:nvSpPr>
            <p:spPr>
              <a:xfrm>
                <a:off x="4598936" y="6280137"/>
                <a:ext cx="191770" cy="71120"/>
              </a:xfrm>
              <a:custGeom>
                <a:avLst/>
                <a:gdLst/>
                <a:ahLst/>
                <a:cxnLst/>
                <a:rect l="l" t="t" r="r" b="b"/>
                <a:pathLst>
                  <a:path w="191770" h="71120">
                    <a:moveTo>
                      <a:pt x="191185" y="57213"/>
                    </a:moveTo>
                    <a:lnTo>
                      <a:pt x="0" y="57213"/>
                    </a:lnTo>
                    <a:lnTo>
                      <a:pt x="0" y="70535"/>
                    </a:lnTo>
                    <a:lnTo>
                      <a:pt x="191185" y="70535"/>
                    </a:lnTo>
                    <a:lnTo>
                      <a:pt x="191185" y="57213"/>
                    </a:lnTo>
                    <a:close/>
                  </a:path>
                  <a:path w="191770" h="71120">
                    <a:moveTo>
                      <a:pt x="191185" y="0"/>
                    </a:moveTo>
                    <a:lnTo>
                      <a:pt x="0" y="0"/>
                    </a:lnTo>
                    <a:lnTo>
                      <a:pt x="0" y="12547"/>
                    </a:lnTo>
                    <a:lnTo>
                      <a:pt x="191185" y="12547"/>
                    </a:lnTo>
                    <a:lnTo>
                      <a:pt x="191185" y="0"/>
                    </a:lnTo>
                    <a:close/>
                  </a:path>
                </a:pathLst>
              </a:custGeom>
              <a:solidFill>
                <a:srgbClr val="000000"/>
              </a:solidFill>
            </p:spPr>
            <p:txBody>
              <a:bodyPr wrap="square" lIns="0" tIns="0" rIns="0" bIns="0" rtlCol="0"/>
              <a:lstStyle/>
              <a:p>
                <a:endParaRPr/>
              </a:p>
            </p:txBody>
          </p:sp>
          <p:pic>
            <p:nvPicPr>
              <p:cNvPr id="5" name="object 5"/>
              <p:cNvPicPr/>
              <p:nvPr/>
            </p:nvPicPr>
            <p:blipFill>
              <a:blip r:embed="rId8" cstate="print"/>
              <a:stretch>
                <a:fillRect/>
              </a:stretch>
            </p:blipFill>
            <p:spPr>
              <a:xfrm>
                <a:off x="4837738" y="6207249"/>
                <a:ext cx="95206" cy="173203"/>
              </a:xfrm>
              <a:prstGeom prst="rect">
                <a:avLst/>
              </a:prstGeom>
            </p:spPr>
          </p:pic>
        </p:grpSp>
        <p:grpSp>
          <p:nvGrpSpPr>
            <p:cNvPr id="157" name="Group 156">
              <a:extLst>
                <a:ext uri="{FF2B5EF4-FFF2-40B4-BE49-F238E27FC236}">
                  <a16:creationId xmlns:a16="http://schemas.microsoft.com/office/drawing/2014/main" id="{BC36D7D1-624B-D1E4-CF89-BE5D2E4ABF8C}"/>
                </a:ext>
              </a:extLst>
            </p:cNvPr>
            <p:cNvGrpSpPr/>
            <p:nvPr/>
          </p:nvGrpSpPr>
          <p:grpSpPr>
            <a:xfrm>
              <a:off x="4111901" y="5507737"/>
              <a:ext cx="4215211" cy="844075"/>
              <a:chOff x="4111901" y="5507737"/>
              <a:chExt cx="4215211" cy="844075"/>
            </a:xfrm>
          </p:grpSpPr>
          <p:sp>
            <p:nvSpPr>
              <p:cNvPr id="130" name="object 130"/>
              <p:cNvSpPr/>
              <p:nvPr/>
            </p:nvSpPr>
            <p:spPr>
              <a:xfrm>
                <a:off x="4111901" y="5826713"/>
                <a:ext cx="233045" cy="273050"/>
              </a:xfrm>
              <a:custGeom>
                <a:avLst/>
                <a:gdLst/>
                <a:ahLst/>
                <a:cxnLst/>
                <a:rect l="l" t="t" r="r" b="b"/>
                <a:pathLst>
                  <a:path w="233044" h="273050">
                    <a:moveTo>
                      <a:pt x="150613" y="272737"/>
                    </a:moveTo>
                    <a:lnTo>
                      <a:pt x="107375" y="265794"/>
                    </a:lnTo>
                    <a:lnTo>
                      <a:pt x="77086" y="257185"/>
                    </a:lnTo>
                    <a:lnTo>
                      <a:pt x="63796" y="253928"/>
                    </a:lnTo>
                    <a:lnTo>
                      <a:pt x="51383" y="251846"/>
                    </a:lnTo>
                    <a:lnTo>
                      <a:pt x="38238" y="250793"/>
                    </a:lnTo>
                    <a:lnTo>
                      <a:pt x="29654" y="260197"/>
                    </a:lnTo>
                    <a:lnTo>
                      <a:pt x="28874" y="260981"/>
                    </a:lnTo>
                    <a:lnTo>
                      <a:pt x="22631" y="264900"/>
                    </a:lnTo>
                    <a:lnTo>
                      <a:pt x="12486" y="271170"/>
                    </a:lnTo>
                    <a:lnTo>
                      <a:pt x="4682" y="272737"/>
                    </a:lnTo>
                    <a:lnTo>
                      <a:pt x="780" y="272737"/>
                    </a:lnTo>
                    <a:lnTo>
                      <a:pt x="0" y="271170"/>
                    </a:lnTo>
                    <a:lnTo>
                      <a:pt x="0" y="268035"/>
                    </a:lnTo>
                    <a:lnTo>
                      <a:pt x="3901" y="261765"/>
                    </a:lnTo>
                    <a:lnTo>
                      <a:pt x="14046" y="252360"/>
                    </a:lnTo>
                    <a:lnTo>
                      <a:pt x="18375" y="246996"/>
                    </a:lnTo>
                    <a:lnTo>
                      <a:pt x="38128" y="211116"/>
                    </a:lnTo>
                    <a:lnTo>
                      <a:pt x="52285" y="166150"/>
                    </a:lnTo>
                    <a:lnTo>
                      <a:pt x="59503" y="139270"/>
                    </a:lnTo>
                    <a:lnTo>
                      <a:pt x="70819" y="104529"/>
                    </a:lnTo>
                    <a:lnTo>
                      <a:pt x="86524" y="69053"/>
                    </a:lnTo>
                    <a:lnTo>
                      <a:pt x="133420" y="18184"/>
                    </a:lnTo>
                    <a:lnTo>
                      <a:pt x="175609" y="1065"/>
                    </a:lnTo>
                    <a:lnTo>
                      <a:pt x="188071" y="0"/>
                    </a:lnTo>
                    <a:lnTo>
                      <a:pt x="201837" y="2767"/>
                    </a:lnTo>
                    <a:lnTo>
                      <a:pt x="211580" y="10384"/>
                    </a:lnTo>
                    <a:lnTo>
                      <a:pt x="217372" y="21821"/>
                    </a:lnTo>
                    <a:lnTo>
                      <a:pt x="219286" y="36051"/>
                    </a:lnTo>
                    <a:lnTo>
                      <a:pt x="218689" y="45358"/>
                    </a:lnTo>
                    <a:lnTo>
                      <a:pt x="189059" y="70486"/>
                    </a:lnTo>
                    <a:lnTo>
                      <a:pt x="183389" y="61130"/>
                    </a:lnTo>
                    <a:lnTo>
                      <a:pt x="183389" y="54860"/>
                    </a:lnTo>
                    <a:lnTo>
                      <a:pt x="182864" y="47648"/>
                    </a:lnTo>
                    <a:lnTo>
                      <a:pt x="179779" y="37129"/>
                    </a:lnTo>
                    <a:lnTo>
                      <a:pt x="171866" y="27638"/>
                    </a:lnTo>
                    <a:lnTo>
                      <a:pt x="156856" y="23511"/>
                    </a:lnTo>
                    <a:lnTo>
                      <a:pt x="144370" y="23511"/>
                    </a:lnTo>
                    <a:lnTo>
                      <a:pt x="142029" y="26646"/>
                    </a:lnTo>
                    <a:lnTo>
                      <a:pt x="137346" y="31349"/>
                    </a:lnTo>
                    <a:lnTo>
                      <a:pt x="108180" y="83173"/>
                    </a:lnTo>
                    <a:lnTo>
                      <a:pt x="86622" y="154394"/>
                    </a:lnTo>
                    <a:lnTo>
                      <a:pt x="82622" y="170007"/>
                    </a:lnTo>
                    <a:lnTo>
                      <a:pt x="76867" y="187604"/>
                    </a:lnTo>
                    <a:lnTo>
                      <a:pt x="68185" y="207406"/>
                    </a:lnTo>
                    <a:lnTo>
                      <a:pt x="55406" y="229632"/>
                    </a:lnTo>
                    <a:lnTo>
                      <a:pt x="60089" y="228064"/>
                    </a:lnTo>
                    <a:lnTo>
                      <a:pt x="70234" y="228064"/>
                    </a:lnTo>
                    <a:lnTo>
                      <a:pt x="84512" y="228971"/>
                    </a:lnTo>
                    <a:lnTo>
                      <a:pt x="98425" y="231199"/>
                    </a:lnTo>
                    <a:lnTo>
                      <a:pt x="110728" y="234016"/>
                    </a:lnTo>
                    <a:lnTo>
                      <a:pt x="120178" y="236685"/>
                    </a:lnTo>
                    <a:lnTo>
                      <a:pt x="137371" y="241621"/>
                    </a:lnTo>
                    <a:lnTo>
                      <a:pt x="152954" y="245600"/>
                    </a:lnTo>
                    <a:lnTo>
                      <a:pt x="167367" y="248258"/>
                    </a:lnTo>
                    <a:lnTo>
                      <a:pt x="181048" y="249225"/>
                    </a:lnTo>
                    <a:lnTo>
                      <a:pt x="187291" y="249225"/>
                    </a:lnTo>
                    <a:lnTo>
                      <a:pt x="191973" y="242172"/>
                    </a:lnTo>
                    <a:lnTo>
                      <a:pt x="194314" y="239820"/>
                    </a:lnTo>
                    <a:lnTo>
                      <a:pt x="195875" y="233551"/>
                    </a:lnTo>
                    <a:lnTo>
                      <a:pt x="198216" y="227281"/>
                    </a:lnTo>
                    <a:lnTo>
                      <a:pt x="198996" y="224930"/>
                    </a:lnTo>
                    <a:lnTo>
                      <a:pt x="209141" y="218660"/>
                    </a:lnTo>
                    <a:lnTo>
                      <a:pt x="215384" y="213957"/>
                    </a:lnTo>
                    <a:lnTo>
                      <a:pt x="223968" y="210039"/>
                    </a:lnTo>
                    <a:lnTo>
                      <a:pt x="232553" y="210039"/>
                    </a:lnTo>
                    <a:lnTo>
                      <a:pt x="232553" y="213957"/>
                    </a:lnTo>
                    <a:lnTo>
                      <a:pt x="211080" y="246617"/>
                    </a:lnTo>
                    <a:lnTo>
                      <a:pt x="172817" y="268929"/>
                    </a:lnTo>
                    <a:lnTo>
                      <a:pt x="150613" y="272737"/>
                    </a:lnTo>
                    <a:close/>
                  </a:path>
                </a:pathLst>
              </a:custGeom>
              <a:solidFill>
                <a:srgbClr val="000000"/>
              </a:solidFill>
            </p:spPr>
            <p:txBody>
              <a:bodyPr wrap="square" lIns="0" tIns="0" rIns="0" bIns="0" rtlCol="0"/>
              <a:lstStyle/>
              <a:p>
                <a:endParaRPr/>
              </a:p>
            </p:txBody>
          </p:sp>
          <p:sp>
            <p:nvSpPr>
              <p:cNvPr id="132" name="object 132"/>
              <p:cNvSpPr/>
              <p:nvPr/>
            </p:nvSpPr>
            <p:spPr>
              <a:xfrm>
                <a:off x="4424171" y="5781046"/>
                <a:ext cx="666115" cy="374650"/>
              </a:xfrm>
              <a:custGeom>
                <a:avLst/>
                <a:gdLst/>
                <a:ahLst/>
                <a:cxnLst/>
                <a:rect l="l" t="t" r="r" b="b"/>
                <a:pathLst>
                  <a:path w="666114" h="374650">
                    <a:moveTo>
                      <a:pt x="86626" y="787"/>
                    </a:moveTo>
                    <a:lnTo>
                      <a:pt x="85064" y="0"/>
                    </a:lnTo>
                    <a:lnTo>
                      <a:pt x="82715" y="0"/>
                    </a:lnTo>
                    <a:lnTo>
                      <a:pt x="41783" y="41325"/>
                    </a:lnTo>
                    <a:lnTo>
                      <a:pt x="11849" y="103543"/>
                    </a:lnTo>
                    <a:lnTo>
                      <a:pt x="1028" y="161937"/>
                    </a:lnTo>
                    <a:lnTo>
                      <a:pt x="0" y="187312"/>
                    </a:lnTo>
                    <a:lnTo>
                      <a:pt x="1054" y="211836"/>
                    </a:lnTo>
                    <a:lnTo>
                      <a:pt x="12509" y="272059"/>
                    </a:lnTo>
                    <a:lnTo>
                      <a:pt x="43103" y="334619"/>
                    </a:lnTo>
                    <a:lnTo>
                      <a:pt x="75565" y="370103"/>
                    </a:lnTo>
                    <a:lnTo>
                      <a:pt x="82715" y="374624"/>
                    </a:lnTo>
                    <a:lnTo>
                      <a:pt x="85064" y="374624"/>
                    </a:lnTo>
                    <a:lnTo>
                      <a:pt x="86626" y="373049"/>
                    </a:lnTo>
                    <a:lnTo>
                      <a:pt x="86626" y="369138"/>
                    </a:lnTo>
                    <a:lnTo>
                      <a:pt x="80378" y="362077"/>
                    </a:lnTo>
                    <a:lnTo>
                      <a:pt x="51485" y="322986"/>
                    </a:lnTo>
                    <a:lnTo>
                      <a:pt x="33553" y="278511"/>
                    </a:lnTo>
                    <a:lnTo>
                      <a:pt x="24409" y="232143"/>
                    </a:lnTo>
                    <a:lnTo>
                      <a:pt x="21856" y="187312"/>
                    </a:lnTo>
                    <a:lnTo>
                      <a:pt x="24765" y="138696"/>
                    </a:lnTo>
                    <a:lnTo>
                      <a:pt x="34632" y="91694"/>
                    </a:lnTo>
                    <a:lnTo>
                      <a:pt x="53124" y="48221"/>
                    </a:lnTo>
                    <a:lnTo>
                      <a:pt x="81940" y="10185"/>
                    </a:lnTo>
                    <a:lnTo>
                      <a:pt x="86626" y="5486"/>
                    </a:lnTo>
                    <a:lnTo>
                      <a:pt x="86626" y="787"/>
                    </a:lnTo>
                    <a:close/>
                  </a:path>
                  <a:path w="666114" h="374650">
                    <a:moveTo>
                      <a:pt x="542366" y="23507"/>
                    </a:moveTo>
                    <a:lnTo>
                      <a:pt x="534276" y="24091"/>
                    </a:lnTo>
                    <a:lnTo>
                      <a:pt x="525094" y="24587"/>
                    </a:lnTo>
                    <a:lnTo>
                      <a:pt x="514604" y="24942"/>
                    </a:lnTo>
                    <a:lnTo>
                      <a:pt x="502564" y="25082"/>
                    </a:lnTo>
                    <a:lnTo>
                      <a:pt x="490575" y="25057"/>
                    </a:lnTo>
                    <a:lnTo>
                      <a:pt x="476910" y="24879"/>
                    </a:lnTo>
                    <a:lnTo>
                      <a:pt x="463384" y="24422"/>
                    </a:lnTo>
                    <a:lnTo>
                      <a:pt x="451840" y="23507"/>
                    </a:lnTo>
                    <a:lnTo>
                      <a:pt x="451840" y="41541"/>
                    </a:lnTo>
                    <a:lnTo>
                      <a:pt x="460235" y="41592"/>
                    </a:lnTo>
                    <a:lnTo>
                      <a:pt x="470369" y="42024"/>
                    </a:lnTo>
                    <a:lnTo>
                      <a:pt x="480809" y="43192"/>
                    </a:lnTo>
                    <a:lnTo>
                      <a:pt x="490080" y="45453"/>
                    </a:lnTo>
                    <a:lnTo>
                      <a:pt x="426085" y="213169"/>
                    </a:lnTo>
                    <a:lnTo>
                      <a:pt x="359752" y="41541"/>
                    </a:lnTo>
                    <a:lnTo>
                      <a:pt x="395655" y="41541"/>
                    </a:lnTo>
                    <a:lnTo>
                      <a:pt x="395655" y="23507"/>
                    </a:lnTo>
                    <a:lnTo>
                      <a:pt x="381787" y="24422"/>
                    </a:lnTo>
                    <a:lnTo>
                      <a:pt x="363753" y="24879"/>
                    </a:lnTo>
                    <a:lnTo>
                      <a:pt x="345287" y="25057"/>
                    </a:lnTo>
                    <a:lnTo>
                      <a:pt x="330098" y="25082"/>
                    </a:lnTo>
                    <a:lnTo>
                      <a:pt x="317144" y="25057"/>
                    </a:lnTo>
                    <a:lnTo>
                      <a:pt x="301320" y="24879"/>
                    </a:lnTo>
                    <a:lnTo>
                      <a:pt x="285661" y="24422"/>
                    </a:lnTo>
                    <a:lnTo>
                      <a:pt x="273138" y="23507"/>
                    </a:lnTo>
                    <a:lnTo>
                      <a:pt x="273138" y="41541"/>
                    </a:lnTo>
                    <a:lnTo>
                      <a:pt x="305130" y="41541"/>
                    </a:lnTo>
                    <a:lnTo>
                      <a:pt x="320738" y="80721"/>
                    </a:lnTo>
                    <a:lnTo>
                      <a:pt x="270014" y="213169"/>
                    </a:lnTo>
                    <a:lnTo>
                      <a:pt x="203682" y="41541"/>
                    </a:lnTo>
                    <a:lnTo>
                      <a:pt x="239572" y="41541"/>
                    </a:lnTo>
                    <a:lnTo>
                      <a:pt x="239572" y="23507"/>
                    </a:lnTo>
                    <a:lnTo>
                      <a:pt x="225729" y="24422"/>
                    </a:lnTo>
                    <a:lnTo>
                      <a:pt x="207772" y="24879"/>
                    </a:lnTo>
                    <a:lnTo>
                      <a:pt x="189534" y="25057"/>
                    </a:lnTo>
                    <a:lnTo>
                      <a:pt x="174802" y="25082"/>
                    </a:lnTo>
                    <a:lnTo>
                      <a:pt x="161391" y="25057"/>
                    </a:lnTo>
                    <a:lnTo>
                      <a:pt x="145351" y="24879"/>
                    </a:lnTo>
                    <a:lnTo>
                      <a:pt x="129590" y="24422"/>
                    </a:lnTo>
                    <a:lnTo>
                      <a:pt x="117055" y="23507"/>
                    </a:lnTo>
                    <a:lnTo>
                      <a:pt x="117055" y="41541"/>
                    </a:lnTo>
                    <a:lnTo>
                      <a:pt x="149834" y="41541"/>
                    </a:lnTo>
                    <a:lnTo>
                      <a:pt x="238798" y="274307"/>
                    </a:lnTo>
                    <a:lnTo>
                      <a:pt x="241134" y="279793"/>
                    </a:lnTo>
                    <a:lnTo>
                      <a:pt x="242697" y="283705"/>
                    </a:lnTo>
                    <a:lnTo>
                      <a:pt x="261429" y="283705"/>
                    </a:lnTo>
                    <a:lnTo>
                      <a:pt x="262991" y="279793"/>
                    </a:lnTo>
                    <a:lnTo>
                      <a:pt x="265328" y="274307"/>
                    </a:lnTo>
                    <a:lnTo>
                      <a:pt x="330098" y="105016"/>
                    </a:lnTo>
                    <a:lnTo>
                      <a:pt x="394868" y="274307"/>
                    </a:lnTo>
                    <a:lnTo>
                      <a:pt x="397217" y="279793"/>
                    </a:lnTo>
                    <a:lnTo>
                      <a:pt x="398780" y="283705"/>
                    </a:lnTo>
                    <a:lnTo>
                      <a:pt x="417499" y="283705"/>
                    </a:lnTo>
                    <a:lnTo>
                      <a:pt x="419061" y="279793"/>
                    </a:lnTo>
                    <a:lnTo>
                      <a:pt x="421411" y="274307"/>
                    </a:lnTo>
                    <a:lnTo>
                      <a:pt x="507250" y="50152"/>
                    </a:lnTo>
                    <a:lnTo>
                      <a:pt x="509587" y="43891"/>
                    </a:lnTo>
                    <a:lnTo>
                      <a:pt x="509587" y="43103"/>
                    </a:lnTo>
                    <a:lnTo>
                      <a:pt x="521296" y="42316"/>
                    </a:lnTo>
                    <a:lnTo>
                      <a:pt x="529094" y="41541"/>
                    </a:lnTo>
                    <a:lnTo>
                      <a:pt x="542366" y="41541"/>
                    </a:lnTo>
                    <a:lnTo>
                      <a:pt x="542366" y="23507"/>
                    </a:lnTo>
                    <a:close/>
                  </a:path>
                  <a:path w="666114" h="374650">
                    <a:moveTo>
                      <a:pt x="665670" y="187312"/>
                    </a:moveTo>
                    <a:lnTo>
                      <a:pt x="661174" y="133629"/>
                    </a:lnTo>
                    <a:lnTo>
                      <a:pt x="641477" y="70535"/>
                    </a:lnTo>
                    <a:lnTo>
                      <a:pt x="605180" y="17932"/>
                    </a:lnTo>
                    <a:lnTo>
                      <a:pt x="582942" y="0"/>
                    </a:lnTo>
                    <a:lnTo>
                      <a:pt x="580605" y="0"/>
                    </a:lnTo>
                    <a:lnTo>
                      <a:pt x="579043" y="1562"/>
                    </a:lnTo>
                    <a:lnTo>
                      <a:pt x="579043" y="5486"/>
                    </a:lnTo>
                    <a:lnTo>
                      <a:pt x="586066" y="11760"/>
                    </a:lnTo>
                    <a:lnTo>
                      <a:pt x="610679" y="44030"/>
                    </a:lnTo>
                    <a:lnTo>
                      <a:pt x="629081" y="84251"/>
                    </a:lnTo>
                    <a:lnTo>
                      <a:pt x="640613" y="132105"/>
                    </a:lnTo>
                    <a:lnTo>
                      <a:pt x="644601" y="187312"/>
                    </a:lnTo>
                    <a:lnTo>
                      <a:pt x="641680" y="235153"/>
                    </a:lnTo>
                    <a:lnTo>
                      <a:pt x="631812" y="282041"/>
                    </a:lnTo>
                    <a:lnTo>
                      <a:pt x="613321" y="325843"/>
                    </a:lnTo>
                    <a:lnTo>
                      <a:pt x="584504" y="364426"/>
                    </a:lnTo>
                    <a:lnTo>
                      <a:pt x="579043" y="369138"/>
                    </a:lnTo>
                    <a:lnTo>
                      <a:pt x="579043" y="373049"/>
                    </a:lnTo>
                    <a:lnTo>
                      <a:pt x="580605" y="374624"/>
                    </a:lnTo>
                    <a:lnTo>
                      <a:pt x="582942" y="374624"/>
                    </a:lnTo>
                    <a:lnTo>
                      <a:pt x="624319" y="332625"/>
                    </a:lnTo>
                    <a:lnTo>
                      <a:pt x="654138" y="270408"/>
                    </a:lnTo>
                    <a:lnTo>
                      <a:pt x="664756" y="212559"/>
                    </a:lnTo>
                    <a:lnTo>
                      <a:pt x="665670" y="187312"/>
                    </a:lnTo>
                    <a:close/>
                  </a:path>
                </a:pathLst>
              </a:custGeom>
              <a:solidFill>
                <a:srgbClr val="000000"/>
              </a:solidFill>
            </p:spPr>
            <p:txBody>
              <a:bodyPr wrap="square" lIns="0" tIns="0" rIns="0" bIns="0" rtlCol="0"/>
              <a:lstStyle/>
              <a:p>
                <a:endParaRPr/>
              </a:p>
            </p:txBody>
          </p:sp>
          <p:sp>
            <p:nvSpPr>
              <p:cNvPr id="134" name="object 134"/>
              <p:cNvSpPr/>
              <p:nvPr/>
            </p:nvSpPr>
            <p:spPr>
              <a:xfrm>
                <a:off x="5222382" y="5953677"/>
                <a:ext cx="248285" cy="15240"/>
              </a:xfrm>
              <a:custGeom>
                <a:avLst/>
                <a:gdLst/>
                <a:ahLst/>
                <a:cxnLst/>
                <a:rect l="l" t="t" r="r" b="b"/>
                <a:pathLst>
                  <a:path w="248285" h="15239">
                    <a:moveTo>
                      <a:pt x="248160" y="14890"/>
                    </a:moveTo>
                    <a:lnTo>
                      <a:pt x="0" y="14890"/>
                    </a:lnTo>
                    <a:lnTo>
                      <a:pt x="0" y="0"/>
                    </a:lnTo>
                    <a:lnTo>
                      <a:pt x="248160" y="0"/>
                    </a:lnTo>
                    <a:lnTo>
                      <a:pt x="248160" y="14890"/>
                    </a:lnTo>
                    <a:close/>
                  </a:path>
                </a:pathLst>
              </a:custGeom>
              <a:solidFill>
                <a:srgbClr val="000000"/>
              </a:solidFill>
            </p:spPr>
            <p:txBody>
              <a:bodyPr wrap="square" lIns="0" tIns="0" rIns="0" bIns="0" rtlCol="0"/>
              <a:lstStyle/>
              <a:p>
                <a:endParaRPr/>
              </a:p>
            </p:txBody>
          </p:sp>
          <p:sp>
            <p:nvSpPr>
              <p:cNvPr id="135" name="object 135"/>
              <p:cNvSpPr/>
              <p:nvPr/>
            </p:nvSpPr>
            <p:spPr>
              <a:xfrm>
                <a:off x="5222382" y="6026564"/>
                <a:ext cx="248285" cy="15240"/>
              </a:xfrm>
              <a:custGeom>
                <a:avLst/>
                <a:gdLst/>
                <a:ahLst/>
                <a:cxnLst/>
                <a:rect l="l" t="t" r="r" b="b"/>
                <a:pathLst>
                  <a:path w="248285" h="15239">
                    <a:moveTo>
                      <a:pt x="248160" y="14890"/>
                    </a:moveTo>
                    <a:lnTo>
                      <a:pt x="0" y="14890"/>
                    </a:lnTo>
                    <a:lnTo>
                      <a:pt x="0" y="0"/>
                    </a:lnTo>
                    <a:lnTo>
                      <a:pt x="248160" y="0"/>
                    </a:lnTo>
                    <a:lnTo>
                      <a:pt x="248160" y="14890"/>
                    </a:lnTo>
                    <a:close/>
                  </a:path>
                </a:pathLst>
              </a:custGeom>
              <a:solidFill>
                <a:srgbClr val="000000"/>
              </a:solidFill>
            </p:spPr>
            <p:txBody>
              <a:bodyPr wrap="square" lIns="0" tIns="0" rIns="0" bIns="0" rtlCol="0"/>
              <a:lstStyle/>
              <a:p>
                <a:endParaRPr/>
              </a:p>
            </p:txBody>
          </p:sp>
          <p:pic>
            <p:nvPicPr>
              <p:cNvPr id="136" name="object 136"/>
              <p:cNvPicPr/>
              <p:nvPr/>
            </p:nvPicPr>
            <p:blipFill>
              <a:blip r:embed="rId9" cstate="print"/>
              <a:stretch>
                <a:fillRect/>
              </a:stretch>
            </p:blipFill>
            <p:spPr>
              <a:xfrm>
                <a:off x="5692171" y="5587677"/>
                <a:ext cx="122519" cy="250009"/>
              </a:xfrm>
              <a:prstGeom prst="rect">
                <a:avLst/>
              </a:prstGeom>
            </p:spPr>
          </p:pic>
          <p:sp>
            <p:nvSpPr>
              <p:cNvPr id="137" name="object 137"/>
              <p:cNvSpPr/>
              <p:nvPr/>
            </p:nvSpPr>
            <p:spPr>
              <a:xfrm>
                <a:off x="5639885" y="5997566"/>
                <a:ext cx="224154" cy="0"/>
              </a:xfrm>
              <a:custGeom>
                <a:avLst/>
                <a:gdLst/>
                <a:ahLst/>
                <a:cxnLst/>
                <a:rect l="l" t="t" r="r" b="b"/>
                <a:pathLst>
                  <a:path w="224154">
                    <a:moveTo>
                      <a:pt x="0" y="0"/>
                    </a:moveTo>
                    <a:lnTo>
                      <a:pt x="0" y="0"/>
                    </a:lnTo>
                    <a:lnTo>
                      <a:pt x="223968" y="0"/>
                    </a:lnTo>
                  </a:path>
                </a:pathLst>
              </a:custGeom>
              <a:ln w="14890">
                <a:solidFill>
                  <a:srgbClr val="000000"/>
                </a:solidFill>
              </a:ln>
            </p:spPr>
            <p:txBody>
              <a:bodyPr wrap="square" lIns="0" tIns="0" rIns="0" bIns="0" rtlCol="0"/>
              <a:lstStyle/>
              <a:p>
                <a:endParaRPr/>
              </a:p>
            </p:txBody>
          </p:sp>
          <p:pic>
            <p:nvPicPr>
              <p:cNvPr id="138" name="object 138"/>
              <p:cNvPicPr/>
              <p:nvPr/>
            </p:nvPicPr>
            <p:blipFill>
              <a:blip r:embed="rId10" cstate="print"/>
              <a:stretch>
                <a:fillRect/>
              </a:stretch>
            </p:blipFill>
            <p:spPr>
              <a:xfrm>
                <a:off x="5650811" y="6182527"/>
                <a:ext cx="202118" cy="169285"/>
              </a:xfrm>
              <a:prstGeom prst="rect">
                <a:avLst/>
              </a:prstGeom>
            </p:spPr>
          </p:pic>
          <p:pic>
            <p:nvPicPr>
              <p:cNvPr id="139" name="object 139"/>
              <p:cNvPicPr/>
              <p:nvPr/>
            </p:nvPicPr>
            <p:blipFill>
              <a:blip r:embed="rId11" cstate="print"/>
              <a:stretch>
                <a:fillRect/>
              </a:stretch>
            </p:blipFill>
            <p:spPr>
              <a:xfrm>
                <a:off x="6160400" y="5507737"/>
                <a:ext cx="159197" cy="117559"/>
              </a:xfrm>
              <a:prstGeom prst="rect">
                <a:avLst/>
              </a:prstGeom>
            </p:spPr>
          </p:pic>
          <p:sp>
            <p:nvSpPr>
              <p:cNvPr id="140" name="object 140"/>
              <p:cNvSpPr/>
              <p:nvPr/>
            </p:nvSpPr>
            <p:spPr>
              <a:xfrm>
                <a:off x="5991837" y="5735017"/>
                <a:ext cx="496570" cy="524510"/>
              </a:xfrm>
              <a:custGeom>
                <a:avLst/>
                <a:gdLst/>
                <a:ahLst/>
                <a:cxnLst/>
                <a:rect l="l" t="t" r="r" b="b"/>
                <a:pathLst>
                  <a:path w="496570" h="524510">
                    <a:moveTo>
                      <a:pt x="451059" y="524314"/>
                    </a:moveTo>
                    <a:lnTo>
                      <a:pt x="0" y="524314"/>
                    </a:lnTo>
                    <a:lnTo>
                      <a:pt x="0" y="518044"/>
                    </a:lnTo>
                    <a:lnTo>
                      <a:pt x="3901" y="513342"/>
                    </a:lnTo>
                    <a:lnTo>
                      <a:pt x="197436" y="286060"/>
                    </a:lnTo>
                    <a:lnTo>
                      <a:pt x="0" y="14890"/>
                    </a:lnTo>
                    <a:lnTo>
                      <a:pt x="0" y="2351"/>
                    </a:lnTo>
                    <a:lnTo>
                      <a:pt x="1560" y="0"/>
                    </a:lnTo>
                    <a:lnTo>
                      <a:pt x="451059" y="0"/>
                    </a:lnTo>
                    <a:lnTo>
                      <a:pt x="458828" y="18025"/>
                    </a:lnTo>
                    <a:lnTo>
                      <a:pt x="66332" y="18025"/>
                    </a:lnTo>
                    <a:lnTo>
                      <a:pt x="239576" y="256279"/>
                    </a:lnTo>
                    <a:lnTo>
                      <a:pt x="242698" y="260197"/>
                    </a:lnTo>
                    <a:lnTo>
                      <a:pt x="242698" y="264116"/>
                    </a:lnTo>
                    <a:lnTo>
                      <a:pt x="238796" y="268035"/>
                    </a:lnTo>
                    <a:lnTo>
                      <a:pt x="49163" y="491397"/>
                    </a:lnTo>
                    <a:lnTo>
                      <a:pt x="463484" y="491397"/>
                    </a:lnTo>
                    <a:lnTo>
                      <a:pt x="451059" y="524314"/>
                    </a:lnTo>
                    <a:close/>
                  </a:path>
                  <a:path w="496570" h="524510">
                    <a:moveTo>
                      <a:pt x="496321" y="105019"/>
                    </a:moveTo>
                    <a:lnTo>
                      <a:pt x="486956" y="105019"/>
                    </a:lnTo>
                    <a:lnTo>
                      <a:pt x="475580" y="84679"/>
                    </a:lnTo>
                    <a:lnTo>
                      <a:pt x="462082" y="69261"/>
                    </a:lnTo>
                    <a:lnTo>
                      <a:pt x="417551" y="39823"/>
                    </a:lnTo>
                    <a:lnTo>
                      <a:pt x="374728" y="26597"/>
                    </a:lnTo>
                    <a:lnTo>
                      <a:pt x="331661" y="20768"/>
                    </a:lnTo>
                    <a:lnTo>
                      <a:pt x="270791" y="18025"/>
                    </a:lnTo>
                    <a:lnTo>
                      <a:pt x="458828" y="18025"/>
                    </a:lnTo>
                    <a:lnTo>
                      <a:pt x="496321" y="105019"/>
                    </a:lnTo>
                    <a:close/>
                  </a:path>
                  <a:path w="496570" h="524510">
                    <a:moveTo>
                      <a:pt x="463484" y="491397"/>
                    </a:moveTo>
                    <a:lnTo>
                      <a:pt x="273913" y="491397"/>
                    </a:lnTo>
                    <a:lnTo>
                      <a:pt x="321272" y="489903"/>
                    </a:lnTo>
                    <a:lnTo>
                      <a:pt x="356048" y="486499"/>
                    </a:lnTo>
                    <a:lnTo>
                      <a:pt x="421441" y="469098"/>
                    </a:lnTo>
                    <a:lnTo>
                      <a:pt x="471946" y="431160"/>
                    </a:lnTo>
                    <a:lnTo>
                      <a:pt x="486956" y="404403"/>
                    </a:lnTo>
                    <a:lnTo>
                      <a:pt x="496321" y="404403"/>
                    </a:lnTo>
                    <a:lnTo>
                      <a:pt x="463484" y="491397"/>
                    </a:lnTo>
                    <a:close/>
                  </a:path>
                </a:pathLst>
              </a:custGeom>
              <a:solidFill>
                <a:srgbClr val="000000"/>
              </a:solidFill>
            </p:spPr>
            <p:txBody>
              <a:bodyPr wrap="square" lIns="0" tIns="0" rIns="0" bIns="0" rtlCol="0"/>
              <a:lstStyle/>
              <a:p>
                <a:endParaRPr/>
              </a:p>
            </p:txBody>
          </p:sp>
          <p:grpSp>
            <p:nvGrpSpPr>
              <p:cNvPr id="141" name="object 141"/>
              <p:cNvGrpSpPr/>
              <p:nvPr/>
            </p:nvGrpSpPr>
            <p:grpSpPr>
              <a:xfrm>
                <a:off x="6576343" y="5810255"/>
                <a:ext cx="513080" cy="374650"/>
                <a:chOff x="5052343" y="5657855"/>
                <a:chExt cx="513080" cy="374650"/>
              </a:xfrm>
            </p:grpSpPr>
            <p:sp>
              <p:nvSpPr>
                <p:cNvPr id="142" name="object 142"/>
                <p:cNvSpPr/>
                <p:nvPr/>
              </p:nvSpPr>
              <p:spPr>
                <a:xfrm>
                  <a:off x="5052339" y="5657862"/>
                  <a:ext cx="274955" cy="374650"/>
                </a:xfrm>
                <a:custGeom>
                  <a:avLst/>
                  <a:gdLst/>
                  <a:ahLst/>
                  <a:cxnLst/>
                  <a:rect l="l" t="t" r="r" b="b"/>
                  <a:pathLst>
                    <a:path w="274954" h="374650">
                      <a:moveTo>
                        <a:pt x="144373" y="45453"/>
                      </a:moveTo>
                      <a:lnTo>
                        <a:pt x="144030" y="38277"/>
                      </a:lnTo>
                      <a:lnTo>
                        <a:pt x="141630" y="28600"/>
                      </a:lnTo>
                      <a:lnTo>
                        <a:pt x="138938" y="25082"/>
                      </a:lnTo>
                      <a:lnTo>
                        <a:pt x="135153" y="20104"/>
                      </a:lnTo>
                      <a:lnTo>
                        <a:pt x="135001" y="20066"/>
                      </a:lnTo>
                      <a:lnTo>
                        <a:pt x="135001" y="25082"/>
                      </a:lnTo>
                      <a:lnTo>
                        <a:pt x="135001" y="44665"/>
                      </a:lnTo>
                      <a:lnTo>
                        <a:pt x="124968" y="91046"/>
                      </a:lnTo>
                      <a:lnTo>
                        <a:pt x="101549" y="134112"/>
                      </a:lnTo>
                      <a:lnTo>
                        <a:pt x="74752" y="169100"/>
                      </a:lnTo>
                      <a:lnTo>
                        <a:pt x="54622" y="191223"/>
                      </a:lnTo>
                      <a:lnTo>
                        <a:pt x="57962" y="175298"/>
                      </a:lnTo>
                      <a:lnTo>
                        <a:pt x="78105" y="98755"/>
                      </a:lnTo>
                      <a:lnTo>
                        <a:pt x="92862" y="60350"/>
                      </a:lnTo>
                      <a:lnTo>
                        <a:pt x="114376" y="27724"/>
                      </a:lnTo>
                      <a:lnTo>
                        <a:pt x="122516" y="25082"/>
                      </a:lnTo>
                      <a:lnTo>
                        <a:pt x="135001" y="25082"/>
                      </a:lnTo>
                      <a:lnTo>
                        <a:pt x="135001" y="20066"/>
                      </a:lnTo>
                      <a:lnTo>
                        <a:pt x="81064" y="48488"/>
                      </a:lnTo>
                      <a:lnTo>
                        <a:pt x="60083" y="86995"/>
                      </a:lnTo>
                      <a:lnTo>
                        <a:pt x="38531" y="150177"/>
                      </a:lnTo>
                      <a:lnTo>
                        <a:pt x="30429" y="216306"/>
                      </a:lnTo>
                      <a:lnTo>
                        <a:pt x="1562" y="243738"/>
                      </a:lnTo>
                      <a:lnTo>
                        <a:pt x="774" y="244525"/>
                      </a:lnTo>
                      <a:lnTo>
                        <a:pt x="0" y="246087"/>
                      </a:lnTo>
                      <a:lnTo>
                        <a:pt x="0" y="249224"/>
                      </a:lnTo>
                      <a:lnTo>
                        <a:pt x="2336" y="252361"/>
                      </a:lnTo>
                      <a:lnTo>
                        <a:pt x="6235" y="252361"/>
                      </a:lnTo>
                      <a:lnTo>
                        <a:pt x="7023" y="250786"/>
                      </a:lnTo>
                      <a:lnTo>
                        <a:pt x="17945" y="240601"/>
                      </a:lnTo>
                      <a:lnTo>
                        <a:pt x="21069" y="238252"/>
                      </a:lnTo>
                      <a:lnTo>
                        <a:pt x="31216" y="228066"/>
                      </a:lnTo>
                      <a:lnTo>
                        <a:pt x="35598" y="249567"/>
                      </a:lnTo>
                      <a:lnTo>
                        <a:pt x="43497" y="267843"/>
                      </a:lnTo>
                      <a:lnTo>
                        <a:pt x="55791" y="280530"/>
                      </a:lnTo>
                      <a:lnTo>
                        <a:pt x="73355" y="285280"/>
                      </a:lnTo>
                      <a:lnTo>
                        <a:pt x="83997" y="283845"/>
                      </a:lnTo>
                      <a:lnTo>
                        <a:pt x="93548" y="280276"/>
                      </a:lnTo>
                      <a:lnTo>
                        <a:pt x="100037" y="276656"/>
                      </a:lnTo>
                      <a:lnTo>
                        <a:pt x="101777" y="275691"/>
                      </a:lnTo>
                      <a:lnTo>
                        <a:pt x="131876" y="249224"/>
                      </a:lnTo>
                      <a:lnTo>
                        <a:pt x="131876" y="247662"/>
                      </a:lnTo>
                      <a:lnTo>
                        <a:pt x="130314" y="244525"/>
                      </a:lnTo>
                      <a:lnTo>
                        <a:pt x="125641" y="244525"/>
                      </a:lnTo>
                      <a:lnTo>
                        <a:pt x="122516" y="247662"/>
                      </a:lnTo>
                      <a:lnTo>
                        <a:pt x="106172" y="262102"/>
                      </a:lnTo>
                      <a:lnTo>
                        <a:pt x="93052" y="270967"/>
                      </a:lnTo>
                      <a:lnTo>
                        <a:pt x="82575" y="275424"/>
                      </a:lnTo>
                      <a:lnTo>
                        <a:pt x="74129" y="276656"/>
                      </a:lnTo>
                      <a:lnTo>
                        <a:pt x="63233" y="273253"/>
                      </a:lnTo>
                      <a:lnTo>
                        <a:pt x="55994" y="263525"/>
                      </a:lnTo>
                      <a:lnTo>
                        <a:pt x="51968" y="248221"/>
                      </a:lnTo>
                      <a:lnTo>
                        <a:pt x="50723" y="228066"/>
                      </a:lnTo>
                      <a:lnTo>
                        <a:pt x="50723" y="225717"/>
                      </a:lnTo>
                      <a:lnTo>
                        <a:pt x="51498" y="208470"/>
                      </a:lnTo>
                      <a:lnTo>
                        <a:pt x="53848" y="206121"/>
                      </a:lnTo>
                      <a:lnTo>
                        <a:pt x="53848" y="205333"/>
                      </a:lnTo>
                      <a:lnTo>
                        <a:pt x="60871" y="197497"/>
                      </a:lnTo>
                      <a:lnTo>
                        <a:pt x="66586" y="191223"/>
                      </a:lnTo>
                      <a:lnTo>
                        <a:pt x="86753" y="169113"/>
                      </a:lnTo>
                      <a:lnTo>
                        <a:pt x="114033" y="132054"/>
                      </a:lnTo>
                      <a:lnTo>
                        <a:pt x="135597" y="89712"/>
                      </a:lnTo>
                      <a:lnTo>
                        <a:pt x="144373" y="45453"/>
                      </a:lnTo>
                      <a:close/>
                    </a:path>
                    <a:path w="274954" h="374650">
                      <a:moveTo>
                        <a:pt x="274688" y="787"/>
                      </a:moveTo>
                      <a:lnTo>
                        <a:pt x="273126" y="0"/>
                      </a:lnTo>
                      <a:lnTo>
                        <a:pt x="270789" y="0"/>
                      </a:lnTo>
                      <a:lnTo>
                        <a:pt x="229857" y="41325"/>
                      </a:lnTo>
                      <a:lnTo>
                        <a:pt x="199923" y="103543"/>
                      </a:lnTo>
                      <a:lnTo>
                        <a:pt x="189090" y="161937"/>
                      </a:lnTo>
                      <a:lnTo>
                        <a:pt x="188074" y="187312"/>
                      </a:lnTo>
                      <a:lnTo>
                        <a:pt x="189115" y="211836"/>
                      </a:lnTo>
                      <a:lnTo>
                        <a:pt x="200583" y="272059"/>
                      </a:lnTo>
                      <a:lnTo>
                        <a:pt x="230847" y="334619"/>
                      </a:lnTo>
                      <a:lnTo>
                        <a:pt x="263525" y="370103"/>
                      </a:lnTo>
                      <a:lnTo>
                        <a:pt x="270789" y="374624"/>
                      </a:lnTo>
                      <a:lnTo>
                        <a:pt x="273126" y="374624"/>
                      </a:lnTo>
                      <a:lnTo>
                        <a:pt x="274688" y="373049"/>
                      </a:lnTo>
                      <a:lnTo>
                        <a:pt x="274688" y="369138"/>
                      </a:lnTo>
                      <a:lnTo>
                        <a:pt x="268452" y="362077"/>
                      </a:lnTo>
                      <a:lnTo>
                        <a:pt x="239547" y="322986"/>
                      </a:lnTo>
                      <a:lnTo>
                        <a:pt x="221627" y="278511"/>
                      </a:lnTo>
                      <a:lnTo>
                        <a:pt x="212483" y="232143"/>
                      </a:lnTo>
                      <a:lnTo>
                        <a:pt x="209918" y="187312"/>
                      </a:lnTo>
                      <a:lnTo>
                        <a:pt x="212839" y="138696"/>
                      </a:lnTo>
                      <a:lnTo>
                        <a:pt x="222694" y="91694"/>
                      </a:lnTo>
                      <a:lnTo>
                        <a:pt x="241198" y="48221"/>
                      </a:lnTo>
                      <a:lnTo>
                        <a:pt x="270014" y="10185"/>
                      </a:lnTo>
                      <a:lnTo>
                        <a:pt x="274688" y="5486"/>
                      </a:lnTo>
                      <a:lnTo>
                        <a:pt x="274688" y="787"/>
                      </a:lnTo>
                      <a:close/>
                    </a:path>
                  </a:pathLst>
                </a:custGeom>
                <a:solidFill>
                  <a:srgbClr val="000000"/>
                </a:solidFill>
              </p:spPr>
              <p:txBody>
                <a:bodyPr wrap="square" lIns="0" tIns="0" rIns="0" bIns="0" rtlCol="0"/>
                <a:lstStyle/>
                <a:p>
                  <a:endParaRPr/>
                </a:p>
              </p:txBody>
            </p:sp>
            <p:pic>
              <p:nvPicPr>
                <p:cNvPr id="143" name="object 143"/>
                <p:cNvPicPr/>
                <p:nvPr/>
              </p:nvPicPr>
              <p:blipFill>
                <a:blip r:embed="rId12" cstate="print"/>
                <a:stretch>
                  <a:fillRect/>
                </a:stretch>
              </p:blipFill>
              <p:spPr>
                <a:xfrm>
                  <a:off x="5356691" y="5772279"/>
                  <a:ext cx="208361" cy="241388"/>
                </a:xfrm>
                <a:prstGeom prst="rect">
                  <a:avLst/>
                </a:prstGeom>
              </p:spPr>
            </p:pic>
          </p:grpSp>
          <p:grpSp>
            <p:nvGrpSpPr>
              <p:cNvPr id="144" name="object 144"/>
              <p:cNvGrpSpPr/>
              <p:nvPr/>
            </p:nvGrpSpPr>
            <p:grpSpPr>
              <a:xfrm>
                <a:off x="7135096" y="5739720"/>
                <a:ext cx="278765" cy="262255"/>
                <a:chOff x="5611095" y="5587319"/>
                <a:chExt cx="278765" cy="262255"/>
              </a:xfrm>
            </p:grpSpPr>
            <p:sp>
              <p:nvSpPr>
                <p:cNvPr id="145" name="object 145"/>
                <p:cNvSpPr/>
                <p:nvPr/>
              </p:nvSpPr>
              <p:spPr>
                <a:xfrm>
                  <a:off x="5611095" y="5587319"/>
                  <a:ext cx="67945" cy="262255"/>
                </a:xfrm>
                <a:custGeom>
                  <a:avLst/>
                  <a:gdLst/>
                  <a:ahLst/>
                  <a:cxnLst/>
                  <a:rect l="l" t="t" r="r" b="b"/>
                  <a:pathLst>
                    <a:path w="67945" h="262254">
                      <a:moveTo>
                        <a:pt x="67893" y="261765"/>
                      </a:moveTo>
                      <a:lnTo>
                        <a:pt x="62430" y="261765"/>
                      </a:lnTo>
                      <a:lnTo>
                        <a:pt x="30946" y="230954"/>
                      </a:lnTo>
                      <a:lnTo>
                        <a:pt x="11900" y="196323"/>
                      </a:lnTo>
                      <a:lnTo>
                        <a:pt x="2511" y="161692"/>
                      </a:lnTo>
                      <a:lnTo>
                        <a:pt x="0" y="130882"/>
                      </a:lnTo>
                      <a:lnTo>
                        <a:pt x="2841" y="98529"/>
                      </a:lnTo>
                      <a:lnTo>
                        <a:pt x="12778" y="63677"/>
                      </a:lnTo>
                      <a:lnTo>
                        <a:pt x="31934" y="29708"/>
                      </a:lnTo>
                      <a:lnTo>
                        <a:pt x="62430" y="0"/>
                      </a:lnTo>
                      <a:lnTo>
                        <a:pt x="67893" y="0"/>
                      </a:lnTo>
                      <a:lnTo>
                        <a:pt x="67893" y="4702"/>
                      </a:lnTo>
                      <a:lnTo>
                        <a:pt x="66332" y="6269"/>
                      </a:lnTo>
                      <a:lnTo>
                        <a:pt x="49554" y="24087"/>
                      </a:lnTo>
                      <a:lnTo>
                        <a:pt x="33946" y="49472"/>
                      </a:lnTo>
                      <a:lnTo>
                        <a:pt x="22435" y="84410"/>
                      </a:lnTo>
                      <a:lnTo>
                        <a:pt x="17948" y="130882"/>
                      </a:lnTo>
                      <a:lnTo>
                        <a:pt x="20448" y="165991"/>
                      </a:lnTo>
                      <a:lnTo>
                        <a:pt x="28581" y="198969"/>
                      </a:lnTo>
                      <a:lnTo>
                        <a:pt x="43298" y="228860"/>
                      </a:lnTo>
                      <a:lnTo>
                        <a:pt x="65551" y="254711"/>
                      </a:lnTo>
                      <a:lnTo>
                        <a:pt x="67893" y="257062"/>
                      </a:lnTo>
                      <a:lnTo>
                        <a:pt x="67893" y="261765"/>
                      </a:lnTo>
                      <a:close/>
                    </a:path>
                  </a:pathLst>
                </a:custGeom>
                <a:solidFill>
                  <a:srgbClr val="000000"/>
                </a:solidFill>
              </p:spPr>
              <p:txBody>
                <a:bodyPr wrap="square" lIns="0" tIns="0" rIns="0" bIns="0" rtlCol="0"/>
                <a:lstStyle/>
                <a:p>
                  <a:endParaRPr/>
                </a:p>
              </p:txBody>
            </p:sp>
            <p:pic>
              <p:nvPicPr>
                <p:cNvPr id="146" name="object 146"/>
                <p:cNvPicPr/>
                <p:nvPr/>
              </p:nvPicPr>
              <p:blipFill>
                <a:blip r:embed="rId13" cstate="print"/>
                <a:stretch>
                  <a:fillRect/>
                </a:stretch>
              </p:blipFill>
              <p:spPr>
                <a:xfrm>
                  <a:off x="5710204" y="5610047"/>
                  <a:ext cx="78818" cy="176338"/>
                </a:xfrm>
                <a:prstGeom prst="rect">
                  <a:avLst/>
                </a:prstGeom>
              </p:spPr>
            </p:pic>
            <p:sp>
              <p:nvSpPr>
                <p:cNvPr id="147" name="object 147"/>
                <p:cNvSpPr/>
                <p:nvPr/>
              </p:nvSpPr>
              <p:spPr>
                <a:xfrm>
                  <a:off x="5821799" y="5587319"/>
                  <a:ext cx="67945" cy="262255"/>
                </a:xfrm>
                <a:custGeom>
                  <a:avLst/>
                  <a:gdLst/>
                  <a:ahLst/>
                  <a:cxnLst/>
                  <a:rect l="l" t="t" r="r" b="b"/>
                  <a:pathLst>
                    <a:path w="67945" h="262254">
                      <a:moveTo>
                        <a:pt x="3901" y="261765"/>
                      </a:moveTo>
                      <a:lnTo>
                        <a:pt x="780" y="261765"/>
                      </a:lnTo>
                      <a:lnTo>
                        <a:pt x="0" y="260197"/>
                      </a:lnTo>
                      <a:lnTo>
                        <a:pt x="0" y="257062"/>
                      </a:lnTo>
                      <a:lnTo>
                        <a:pt x="780" y="257062"/>
                      </a:lnTo>
                      <a:lnTo>
                        <a:pt x="4682" y="252360"/>
                      </a:lnTo>
                      <a:lnTo>
                        <a:pt x="23606" y="230183"/>
                      </a:lnTo>
                      <a:lnTo>
                        <a:pt x="37848" y="202495"/>
                      </a:lnTo>
                      <a:lnTo>
                        <a:pt x="46822" y="169371"/>
                      </a:lnTo>
                      <a:lnTo>
                        <a:pt x="49944" y="130882"/>
                      </a:lnTo>
                      <a:lnTo>
                        <a:pt x="45688" y="86075"/>
                      </a:lnTo>
                      <a:lnTo>
                        <a:pt x="34629" y="51628"/>
                      </a:lnTo>
                      <a:lnTo>
                        <a:pt x="19326" y="25850"/>
                      </a:lnTo>
                      <a:lnTo>
                        <a:pt x="2341" y="7053"/>
                      </a:lnTo>
                      <a:lnTo>
                        <a:pt x="0" y="4702"/>
                      </a:lnTo>
                      <a:lnTo>
                        <a:pt x="0" y="0"/>
                      </a:lnTo>
                      <a:lnTo>
                        <a:pt x="5462" y="0"/>
                      </a:lnTo>
                      <a:lnTo>
                        <a:pt x="36946" y="30810"/>
                      </a:lnTo>
                      <a:lnTo>
                        <a:pt x="55992" y="65441"/>
                      </a:lnTo>
                      <a:lnTo>
                        <a:pt x="65381" y="100072"/>
                      </a:lnTo>
                      <a:lnTo>
                        <a:pt x="67893" y="130882"/>
                      </a:lnTo>
                      <a:lnTo>
                        <a:pt x="66490" y="153304"/>
                      </a:lnTo>
                      <a:lnTo>
                        <a:pt x="56370" y="194034"/>
                      </a:lnTo>
                      <a:lnTo>
                        <a:pt x="34629" y="233330"/>
                      </a:lnTo>
                      <a:lnTo>
                        <a:pt x="9754" y="258556"/>
                      </a:lnTo>
                      <a:lnTo>
                        <a:pt x="3901" y="261765"/>
                      </a:lnTo>
                      <a:close/>
                    </a:path>
                  </a:pathLst>
                </a:custGeom>
                <a:solidFill>
                  <a:srgbClr val="000000"/>
                </a:solidFill>
              </p:spPr>
              <p:txBody>
                <a:bodyPr wrap="square" lIns="0" tIns="0" rIns="0" bIns="0" rtlCol="0"/>
                <a:lstStyle/>
                <a:p>
                  <a:endParaRPr/>
                </a:p>
              </p:txBody>
            </p:sp>
          </p:grpSp>
          <p:sp>
            <p:nvSpPr>
              <p:cNvPr id="148" name="object 148"/>
              <p:cNvSpPr/>
              <p:nvPr/>
            </p:nvSpPr>
            <p:spPr>
              <a:xfrm>
                <a:off x="7494853" y="6051643"/>
                <a:ext cx="43815" cy="111760"/>
              </a:xfrm>
              <a:custGeom>
                <a:avLst/>
                <a:gdLst/>
                <a:ahLst/>
                <a:cxnLst/>
                <a:rect l="l" t="t" r="r" b="b"/>
                <a:pathLst>
                  <a:path w="43814" h="111760">
                    <a:moveTo>
                      <a:pt x="24191" y="39186"/>
                    </a:moveTo>
                    <a:lnTo>
                      <a:pt x="19509" y="39186"/>
                    </a:lnTo>
                    <a:lnTo>
                      <a:pt x="11522" y="37557"/>
                    </a:lnTo>
                    <a:lnTo>
                      <a:pt x="5365" y="33210"/>
                    </a:lnTo>
                    <a:lnTo>
                      <a:pt x="1402" y="26952"/>
                    </a:lnTo>
                    <a:lnTo>
                      <a:pt x="0" y="19593"/>
                    </a:lnTo>
                    <a:lnTo>
                      <a:pt x="1402" y="11902"/>
                    </a:lnTo>
                    <a:lnTo>
                      <a:pt x="5365" y="5682"/>
                    </a:lnTo>
                    <a:lnTo>
                      <a:pt x="11522" y="1518"/>
                    </a:lnTo>
                    <a:lnTo>
                      <a:pt x="19509" y="0"/>
                    </a:lnTo>
                    <a:lnTo>
                      <a:pt x="29544" y="2596"/>
                    </a:lnTo>
                    <a:lnTo>
                      <a:pt x="37165" y="10188"/>
                    </a:lnTo>
                    <a:lnTo>
                      <a:pt x="42006" y="22483"/>
                    </a:lnTo>
                    <a:lnTo>
                      <a:pt x="43144" y="33700"/>
                    </a:lnTo>
                    <a:lnTo>
                      <a:pt x="33556" y="33700"/>
                    </a:lnTo>
                    <a:lnTo>
                      <a:pt x="32775" y="34484"/>
                    </a:lnTo>
                    <a:lnTo>
                      <a:pt x="28874" y="37618"/>
                    </a:lnTo>
                    <a:lnTo>
                      <a:pt x="24191" y="39186"/>
                    </a:lnTo>
                    <a:close/>
                  </a:path>
                  <a:path w="43814" h="111760">
                    <a:moveTo>
                      <a:pt x="9364" y="111289"/>
                    </a:moveTo>
                    <a:lnTo>
                      <a:pt x="7803" y="111289"/>
                    </a:lnTo>
                    <a:lnTo>
                      <a:pt x="6243" y="110505"/>
                    </a:lnTo>
                    <a:lnTo>
                      <a:pt x="6243" y="105803"/>
                    </a:lnTo>
                    <a:lnTo>
                      <a:pt x="10144" y="101884"/>
                    </a:lnTo>
                    <a:lnTo>
                      <a:pt x="19314" y="90655"/>
                    </a:lnTo>
                    <a:lnTo>
                      <a:pt x="27313" y="76119"/>
                    </a:lnTo>
                    <a:lnTo>
                      <a:pt x="32971" y="58791"/>
                    </a:lnTo>
                    <a:lnTo>
                      <a:pt x="35117" y="39186"/>
                    </a:lnTo>
                    <a:lnTo>
                      <a:pt x="35117" y="33700"/>
                    </a:lnTo>
                    <a:lnTo>
                      <a:pt x="43144" y="33700"/>
                    </a:lnTo>
                    <a:lnTo>
                      <a:pt x="43701" y="39186"/>
                    </a:lnTo>
                    <a:lnTo>
                      <a:pt x="38994" y="68968"/>
                    </a:lnTo>
                    <a:lnTo>
                      <a:pt x="28288" y="91696"/>
                    </a:lnTo>
                    <a:lnTo>
                      <a:pt x="16704" y="106195"/>
                    </a:lnTo>
                    <a:lnTo>
                      <a:pt x="9364" y="111289"/>
                    </a:lnTo>
                    <a:close/>
                  </a:path>
                </a:pathLst>
              </a:custGeom>
              <a:solidFill>
                <a:srgbClr val="000000"/>
              </a:solidFill>
            </p:spPr>
            <p:txBody>
              <a:bodyPr wrap="square" lIns="0" tIns="0" rIns="0" bIns="0" rtlCol="0"/>
              <a:lstStyle/>
              <a:p>
                <a:endParaRPr/>
              </a:p>
            </p:txBody>
          </p:sp>
          <p:grpSp>
            <p:nvGrpSpPr>
              <p:cNvPr id="149" name="object 149"/>
              <p:cNvGrpSpPr/>
              <p:nvPr/>
            </p:nvGrpSpPr>
            <p:grpSpPr>
              <a:xfrm>
                <a:off x="7636883" y="5825930"/>
                <a:ext cx="208915" cy="340360"/>
                <a:chOff x="6112882" y="5673530"/>
                <a:chExt cx="208915" cy="340360"/>
              </a:xfrm>
            </p:grpSpPr>
            <p:sp>
              <p:nvSpPr>
                <p:cNvPr id="150" name="object 150"/>
                <p:cNvSpPr/>
                <p:nvPr/>
              </p:nvSpPr>
              <p:spPr>
                <a:xfrm>
                  <a:off x="6170629" y="5673530"/>
                  <a:ext cx="100330" cy="57785"/>
                </a:xfrm>
                <a:custGeom>
                  <a:avLst/>
                  <a:gdLst/>
                  <a:ahLst/>
                  <a:cxnLst/>
                  <a:rect l="l" t="t" r="r" b="b"/>
                  <a:pathLst>
                    <a:path w="100329" h="57785">
                      <a:moveTo>
                        <a:pt x="92865" y="57212"/>
                      </a:moveTo>
                      <a:lnTo>
                        <a:pt x="49944" y="19593"/>
                      </a:lnTo>
                      <a:lnTo>
                        <a:pt x="7023" y="57212"/>
                      </a:lnTo>
                      <a:lnTo>
                        <a:pt x="0" y="50942"/>
                      </a:lnTo>
                      <a:lnTo>
                        <a:pt x="49944" y="0"/>
                      </a:lnTo>
                      <a:lnTo>
                        <a:pt x="99888" y="50942"/>
                      </a:lnTo>
                      <a:lnTo>
                        <a:pt x="92865" y="57212"/>
                      </a:lnTo>
                      <a:close/>
                    </a:path>
                  </a:pathLst>
                </a:custGeom>
                <a:solidFill>
                  <a:srgbClr val="000000"/>
                </a:solidFill>
              </p:spPr>
              <p:txBody>
                <a:bodyPr wrap="square" lIns="0" tIns="0" rIns="0" bIns="0" rtlCol="0"/>
                <a:lstStyle/>
                <a:p>
                  <a:endParaRPr/>
                </a:p>
              </p:txBody>
            </p:sp>
            <p:pic>
              <p:nvPicPr>
                <p:cNvPr id="151" name="object 151"/>
                <p:cNvPicPr/>
                <p:nvPr/>
              </p:nvPicPr>
              <p:blipFill>
                <a:blip r:embed="rId14" cstate="print"/>
                <a:stretch>
                  <a:fillRect/>
                </a:stretch>
              </p:blipFill>
              <p:spPr>
                <a:xfrm>
                  <a:off x="6112882" y="5772279"/>
                  <a:ext cx="208361" cy="241388"/>
                </a:xfrm>
                <a:prstGeom prst="rect">
                  <a:avLst/>
                </a:prstGeom>
              </p:spPr>
            </p:pic>
          </p:grpSp>
          <p:grpSp>
            <p:nvGrpSpPr>
              <p:cNvPr id="152" name="object 152"/>
              <p:cNvGrpSpPr/>
              <p:nvPr/>
            </p:nvGrpSpPr>
            <p:grpSpPr>
              <a:xfrm>
                <a:off x="7891285" y="5739720"/>
                <a:ext cx="278130" cy="262255"/>
                <a:chOff x="6367285" y="5587319"/>
                <a:chExt cx="278130" cy="262255"/>
              </a:xfrm>
            </p:grpSpPr>
            <p:sp>
              <p:nvSpPr>
                <p:cNvPr id="153" name="object 153"/>
                <p:cNvSpPr/>
                <p:nvPr/>
              </p:nvSpPr>
              <p:spPr>
                <a:xfrm>
                  <a:off x="6367285" y="5587319"/>
                  <a:ext cx="67945" cy="262255"/>
                </a:xfrm>
                <a:custGeom>
                  <a:avLst/>
                  <a:gdLst/>
                  <a:ahLst/>
                  <a:cxnLst/>
                  <a:rect l="l" t="t" r="r" b="b"/>
                  <a:pathLst>
                    <a:path w="67945" h="262254">
                      <a:moveTo>
                        <a:pt x="67893" y="261765"/>
                      </a:moveTo>
                      <a:lnTo>
                        <a:pt x="62430" y="261765"/>
                      </a:lnTo>
                      <a:lnTo>
                        <a:pt x="30946" y="230954"/>
                      </a:lnTo>
                      <a:lnTo>
                        <a:pt x="11900" y="196323"/>
                      </a:lnTo>
                      <a:lnTo>
                        <a:pt x="2511" y="161692"/>
                      </a:lnTo>
                      <a:lnTo>
                        <a:pt x="0" y="130882"/>
                      </a:lnTo>
                      <a:lnTo>
                        <a:pt x="2731" y="98529"/>
                      </a:lnTo>
                      <a:lnTo>
                        <a:pt x="12486" y="63677"/>
                      </a:lnTo>
                      <a:lnTo>
                        <a:pt x="31605" y="29708"/>
                      </a:lnTo>
                      <a:lnTo>
                        <a:pt x="62430" y="0"/>
                      </a:lnTo>
                      <a:lnTo>
                        <a:pt x="67893" y="0"/>
                      </a:lnTo>
                      <a:lnTo>
                        <a:pt x="67893" y="4702"/>
                      </a:lnTo>
                      <a:lnTo>
                        <a:pt x="67112" y="5486"/>
                      </a:lnTo>
                      <a:lnTo>
                        <a:pt x="65551" y="6269"/>
                      </a:lnTo>
                      <a:lnTo>
                        <a:pt x="49102" y="24087"/>
                      </a:lnTo>
                      <a:lnTo>
                        <a:pt x="33458" y="49472"/>
                      </a:lnTo>
                      <a:lnTo>
                        <a:pt x="21765" y="84410"/>
                      </a:lnTo>
                      <a:lnTo>
                        <a:pt x="17168" y="130882"/>
                      </a:lnTo>
                      <a:lnTo>
                        <a:pt x="19777" y="165991"/>
                      </a:lnTo>
                      <a:lnTo>
                        <a:pt x="28093" y="198969"/>
                      </a:lnTo>
                      <a:lnTo>
                        <a:pt x="42847" y="228860"/>
                      </a:lnTo>
                      <a:lnTo>
                        <a:pt x="64771" y="254711"/>
                      </a:lnTo>
                      <a:lnTo>
                        <a:pt x="67112" y="256279"/>
                      </a:lnTo>
                      <a:lnTo>
                        <a:pt x="67893" y="257062"/>
                      </a:lnTo>
                      <a:lnTo>
                        <a:pt x="67893" y="261765"/>
                      </a:lnTo>
                      <a:close/>
                    </a:path>
                  </a:pathLst>
                </a:custGeom>
                <a:solidFill>
                  <a:srgbClr val="000000"/>
                </a:solidFill>
              </p:spPr>
              <p:txBody>
                <a:bodyPr wrap="square" lIns="0" tIns="0" rIns="0" bIns="0" rtlCol="0"/>
                <a:lstStyle/>
                <a:p>
                  <a:endParaRPr/>
                </a:p>
              </p:txBody>
            </p:sp>
            <p:pic>
              <p:nvPicPr>
                <p:cNvPr id="154" name="object 154"/>
                <p:cNvPicPr/>
                <p:nvPr/>
              </p:nvPicPr>
              <p:blipFill>
                <a:blip r:embed="rId15" cstate="print"/>
                <a:stretch>
                  <a:fillRect/>
                </a:stretch>
              </p:blipFill>
              <p:spPr>
                <a:xfrm>
                  <a:off x="6465613" y="5610047"/>
                  <a:ext cx="79598" cy="176338"/>
                </a:xfrm>
                <a:prstGeom prst="rect">
                  <a:avLst/>
                </a:prstGeom>
              </p:spPr>
            </p:pic>
            <p:sp>
              <p:nvSpPr>
                <p:cNvPr id="155" name="object 155"/>
                <p:cNvSpPr/>
                <p:nvPr/>
              </p:nvSpPr>
              <p:spPr>
                <a:xfrm>
                  <a:off x="6577988" y="5587319"/>
                  <a:ext cx="67310" cy="262255"/>
                </a:xfrm>
                <a:custGeom>
                  <a:avLst/>
                  <a:gdLst/>
                  <a:ahLst/>
                  <a:cxnLst/>
                  <a:rect l="l" t="t" r="r" b="b"/>
                  <a:pathLst>
                    <a:path w="67309" h="262254">
                      <a:moveTo>
                        <a:pt x="3121" y="261765"/>
                      </a:moveTo>
                      <a:lnTo>
                        <a:pt x="780" y="261765"/>
                      </a:lnTo>
                      <a:lnTo>
                        <a:pt x="0" y="260197"/>
                      </a:lnTo>
                      <a:lnTo>
                        <a:pt x="0" y="257062"/>
                      </a:lnTo>
                      <a:lnTo>
                        <a:pt x="4682" y="252360"/>
                      </a:lnTo>
                      <a:lnTo>
                        <a:pt x="23606" y="230183"/>
                      </a:lnTo>
                      <a:lnTo>
                        <a:pt x="37848" y="202495"/>
                      </a:lnTo>
                      <a:lnTo>
                        <a:pt x="46822" y="169371"/>
                      </a:lnTo>
                      <a:lnTo>
                        <a:pt x="49944" y="130882"/>
                      </a:lnTo>
                      <a:lnTo>
                        <a:pt x="45579" y="86075"/>
                      </a:lnTo>
                      <a:lnTo>
                        <a:pt x="34336" y="51628"/>
                      </a:lnTo>
                      <a:lnTo>
                        <a:pt x="18997" y="25850"/>
                      </a:lnTo>
                      <a:lnTo>
                        <a:pt x="2341" y="7053"/>
                      </a:lnTo>
                      <a:lnTo>
                        <a:pt x="0" y="4702"/>
                      </a:lnTo>
                      <a:lnTo>
                        <a:pt x="0" y="0"/>
                      </a:lnTo>
                      <a:lnTo>
                        <a:pt x="4682" y="0"/>
                      </a:lnTo>
                      <a:lnTo>
                        <a:pt x="36165" y="30810"/>
                      </a:lnTo>
                      <a:lnTo>
                        <a:pt x="55211" y="65441"/>
                      </a:lnTo>
                      <a:lnTo>
                        <a:pt x="64600" y="100072"/>
                      </a:lnTo>
                      <a:lnTo>
                        <a:pt x="67112" y="130882"/>
                      </a:lnTo>
                      <a:lnTo>
                        <a:pt x="65832" y="153304"/>
                      </a:lnTo>
                      <a:lnTo>
                        <a:pt x="56248" y="194034"/>
                      </a:lnTo>
                      <a:lnTo>
                        <a:pt x="34507" y="233330"/>
                      </a:lnTo>
                      <a:lnTo>
                        <a:pt x="9096" y="258556"/>
                      </a:lnTo>
                      <a:lnTo>
                        <a:pt x="3121" y="261765"/>
                      </a:lnTo>
                      <a:close/>
                    </a:path>
                  </a:pathLst>
                </a:custGeom>
                <a:solidFill>
                  <a:srgbClr val="000000"/>
                </a:solidFill>
              </p:spPr>
              <p:txBody>
                <a:bodyPr wrap="square" lIns="0" tIns="0" rIns="0" bIns="0" rtlCol="0"/>
                <a:lstStyle/>
                <a:p>
                  <a:endParaRPr/>
                </a:p>
              </p:txBody>
            </p:sp>
          </p:grpSp>
          <p:sp>
            <p:nvSpPr>
              <p:cNvPr id="156" name="object 156"/>
              <p:cNvSpPr/>
              <p:nvPr/>
            </p:nvSpPr>
            <p:spPr>
              <a:xfrm>
                <a:off x="8240117" y="5810255"/>
                <a:ext cx="86995" cy="374650"/>
              </a:xfrm>
              <a:custGeom>
                <a:avLst/>
                <a:gdLst/>
                <a:ahLst/>
                <a:cxnLst/>
                <a:rect l="l" t="t" r="r" b="b"/>
                <a:pathLst>
                  <a:path w="86995" h="374650">
                    <a:moveTo>
                      <a:pt x="3121" y="374622"/>
                    </a:moveTo>
                    <a:lnTo>
                      <a:pt x="1560" y="374622"/>
                    </a:lnTo>
                    <a:lnTo>
                      <a:pt x="0" y="373054"/>
                    </a:lnTo>
                    <a:lnTo>
                      <a:pt x="0" y="369136"/>
                    </a:lnTo>
                    <a:lnTo>
                      <a:pt x="4682" y="364433"/>
                    </a:lnTo>
                    <a:lnTo>
                      <a:pt x="33495" y="325847"/>
                    </a:lnTo>
                    <a:lnTo>
                      <a:pt x="51992" y="282044"/>
                    </a:lnTo>
                    <a:lnTo>
                      <a:pt x="61857" y="235155"/>
                    </a:lnTo>
                    <a:lnTo>
                      <a:pt x="64771" y="187311"/>
                    </a:lnTo>
                    <a:lnTo>
                      <a:pt x="60906" y="132107"/>
                    </a:lnTo>
                    <a:lnTo>
                      <a:pt x="49651" y="84250"/>
                    </a:lnTo>
                    <a:lnTo>
                      <a:pt x="31520" y="44035"/>
                    </a:lnTo>
                    <a:lnTo>
                      <a:pt x="7023" y="11755"/>
                    </a:lnTo>
                    <a:lnTo>
                      <a:pt x="0" y="5486"/>
                    </a:lnTo>
                    <a:lnTo>
                      <a:pt x="0" y="1567"/>
                    </a:lnTo>
                    <a:lnTo>
                      <a:pt x="1560" y="0"/>
                    </a:lnTo>
                    <a:lnTo>
                      <a:pt x="3121" y="0"/>
                    </a:lnTo>
                    <a:lnTo>
                      <a:pt x="43506" y="40006"/>
                    </a:lnTo>
                    <a:lnTo>
                      <a:pt x="74111" y="102447"/>
                    </a:lnTo>
                    <a:lnTo>
                      <a:pt x="85573" y="162452"/>
                    </a:lnTo>
                    <a:lnTo>
                      <a:pt x="86622" y="187311"/>
                    </a:lnTo>
                    <a:lnTo>
                      <a:pt x="85585" y="212561"/>
                    </a:lnTo>
                    <a:lnTo>
                      <a:pt x="74440" y="270410"/>
                    </a:lnTo>
                    <a:lnTo>
                      <a:pt x="44493" y="332631"/>
                    </a:lnTo>
                    <a:lnTo>
                      <a:pt x="10961" y="369834"/>
                    </a:lnTo>
                    <a:lnTo>
                      <a:pt x="3121" y="374622"/>
                    </a:lnTo>
                    <a:close/>
                  </a:path>
                </a:pathLst>
              </a:custGeom>
              <a:solidFill>
                <a:srgbClr val="000000"/>
              </a:solidFill>
            </p:spPr>
            <p:txBody>
              <a:bodyPr wrap="square" lIns="0" tIns="0" rIns="0" bIns="0" rtlCol="0"/>
              <a:lstStyle/>
              <a:p>
                <a:endParaRPr/>
              </a:p>
            </p:txBody>
          </p:sp>
        </p:grpSp>
      </p:grpSp>
      <p:sp>
        <p:nvSpPr>
          <p:cNvPr id="163" name="标题 162">
            <a:extLst>
              <a:ext uri="{FF2B5EF4-FFF2-40B4-BE49-F238E27FC236}">
                <a16:creationId xmlns:a16="http://schemas.microsoft.com/office/drawing/2014/main" id="{3FEBCDC0-9854-BF4B-9096-338D345EBDAB}"/>
              </a:ext>
            </a:extLst>
          </p:cNvPr>
          <p:cNvSpPr>
            <a:spLocks noGrp="1"/>
          </p:cNvSpPr>
          <p:nvPr>
            <p:ph type="title"/>
          </p:nvPr>
        </p:nvSpPr>
        <p:spPr/>
        <p:txBody>
          <a:bodyPr/>
          <a:lstStyle/>
          <a:p>
            <a:r>
              <a:rPr lang="zh-CN" altLang="en-US" dirty="0">
                <a:latin typeface="SimSun"/>
                <a:cs typeface="SimSun"/>
              </a:rPr>
              <a:t>输</a:t>
            </a:r>
            <a:r>
              <a:rPr lang="zh-CN" altLang="en-US" dirty="0"/>
              <a:t>出</a:t>
            </a:r>
            <a:r>
              <a:rPr lang="zh-CN" altLang="en-US" dirty="0">
                <a:latin typeface="SimSun"/>
                <a:cs typeface="SimSun"/>
              </a:rPr>
              <a:t>层</a:t>
            </a:r>
            <a:r>
              <a:rPr lang="zh-CN" altLang="en-US" dirty="0"/>
              <a:t>以及</a:t>
            </a:r>
            <a:r>
              <a:rPr lang="zh-CN" altLang="en-US" dirty="0">
                <a:latin typeface="SimSun"/>
                <a:cs typeface="SimSun"/>
              </a:rPr>
              <a:t>损</a:t>
            </a:r>
            <a:r>
              <a:rPr lang="zh-CN" altLang="en-US" spc="-20" dirty="0"/>
              <a:t>失函数</a:t>
            </a:r>
            <a:endParaRPr lang="zh-CN" altLang="en-US" dirty="0"/>
          </a:p>
        </p:txBody>
      </p:sp>
      <p:sp>
        <p:nvSpPr>
          <p:cNvPr id="165" name="object 158">
            <a:extLst>
              <a:ext uri="{FF2B5EF4-FFF2-40B4-BE49-F238E27FC236}">
                <a16:creationId xmlns:a16="http://schemas.microsoft.com/office/drawing/2014/main" id="{2707A4BB-EFCC-5B41-8448-8235BF253554}"/>
              </a:ext>
            </a:extLst>
          </p:cNvPr>
          <p:cNvSpPr/>
          <p:nvPr/>
        </p:nvSpPr>
        <p:spPr>
          <a:xfrm>
            <a:off x="3707383" y="1198504"/>
            <a:ext cx="2799715" cy="3069464"/>
          </a:xfrm>
          <a:custGeom>
            <a:avLst/>
            <a:gdLst/>
            <a:ahLst/>
            <a:cxnLst/>
            <a:rect l="l" t="t" r="r" b="b"/>
            <a:pathLst>
              <a:path w="2799715" h="2853054">
                <a:moveTo>
                  <a:pt x="2332977" y="0"/>
                </a:moveTo>
                <a:lnTo>
                  <a:pt x="466610" y="0"/>
                </a:lnTo>
                <a:lnTo>
                  <a:pt x="418901" y="2409"/>
                </a:lnTo>
                <a:lnTo>
                  <a:pt x="372570" y="9480"/>
                </a:lnTo>
                <a:lnTo>
                  <a:pt x="327852" y="20978"/>
                </a:lnTo>
                <a:lnTo>
                  <a:pt x="284982" y="36669"/>
                </a:lnTo>
                <a:lnTo>
                  <a:pt x="244193" y="56318"/>
                </a:lnTo>
                <a:lnTo>
                  <a:pt x="205721" y="79691"/>
                </a:lnTo>
                <a:lnTo>
                  <a:pt x="169800" y="106553"/>
                </a:lnTo>
                <a:lnTo>
                  <a:pt x="136664" y="136669"/>
                </a:lnTo>
                <a:lnTo>
                  <a:pt x="106549" y="169805"/>
                </a:lnTo>
                <a:lnTo>
                  <a:pt x="79688" y="205726"/>
                </a:lnTo>
                <a:lnTo>
                  <a:pt x="56316" y="244199"/>
                </a:lnTo>
                <a:lnTo>
                  <a:pt x="36667" y="284987"/>
                </a:lnTo>
                <a:lnTo>
                  <a:pt x="20977" y="327857"/>
                </a:lnTo>
                <a:lnTo>
                  <a:pt x="9479" y="372574"/>
                </a:lnTo>
                <a:lnTo>
                  <a:pt x="2408" y="418903"/>
                </a:lnTo>
                <a:lnTo>
                  <a:pt x="0" y="466610"/>
                </a:lnTo>
                <a:lnTo>
                  <a:pt x="0" y="2386329"/>
                </a:lnTo>
                <a:lnTo>
                  <a:pt x="2408" y="2434037"/>
                </a:lnTo>
                <a:lnTo>
                  <a:pt x="9479" y="2480365"/>
                </a:lnTo>
                <a:lnTo>
                  <a:pt x="20977" y="2525082"/>
                </a:lnTo>
                <a:lnTo>
                  <a:pt x="36667" y="2567951"/>
                </a:lnTo>
                <a:lnTo>
                  <a:pt x="56316" y="2608738"/>
                </a:lnTo>
                <a:lnTo>
                  <a:pt x="79688" y="2647209"/>
                </a:lnTo>
                <a:lnTo>
                  <a:pt x="106549" y="2683129"/>
                </a:lnTo>
                <a:lnTo>
                  <a:pt x="136664" y="2716264"/>
                </a:lnTo>
                <a:lnTo>
                  <a:pt x="169800" y="2746379"/>
                </a:lnTo>
                <a:lnTo>
                  <a:pt x="205721" y="2773240"/>
                </a:lnTo>
                <a:lnTo>
                  <a:pt x="244193" y="2796612"/>
                </a:lnTo>
                <a:lnTo>
                  <a:pt x="284982" y="2816260"/>
                </a:lnTo>
                <a:lnTo>
                  <a:pt x="327852" y="2831950"/>
                </a:lnTo>
                <a:lnTo>
                  <a:pt x="372570" y="2843448"/>
                </a:lnTo>
                <a:lnTo>
                  <a:pt x="418901" y="2850519"/>
                </a:lnTo>
                <a:lnTo>
                  <a:pt x="466610" y="2852928"/>
                </a:lnTo>
                <a:lnTo>
                  <a:pt x="2332977" y="2852928"/>
                </a:lnTo>
                <a:lnTo>
                  <a:pt x="2380686" y="2850519"/>
                </a:lnTo>
                <a:lnTo>
                  <a:pt x="2427017" y="2843448"/>
                </a:lnTo>
                <a:lnTo>
                  <a:pt x="2471735" y="2831950"/>
                </a:lnTo>
                <a:lnTo>
                  <a:pt x="2514605" y="2816260"/>
                </a:lnTo>
                <a:lnTo>
                  <a:pt x="2555394" y="2796612"/>
                </a:lnTo>
                <a:lnTo>
                  <a:pt x="2593866" y="2773240"/>
                </a:lnTo>
                <a:lnTo>
                  <a:pt x="2629787" y="2746379"/>
                </a:lnTo>
                <a:lnTo>
                  <a:pt x="2662923" y="2716264"/>
                </a:lnTo>
                <a:lnTo>
                  <a:pt x="2693038" y="2683129"/>
                </a:lnTo>
                <a:lnTo>
                  <a:pt x="2719899" y="2647209"/>
                </a:lnTo>
                <a:lnTo>
                  <a:pt x="2743271" y="2608738"/>
                </a:lnTo>
                <a:lnTo>
                  <a:pt x="2762920" y="2567951"/>
                </a:lnTo>
                <a:lnTo>
                  <a:pt x="2778610" y="2525082"/>
                </a:lnTo>
                <a:lnTo>
                  <a:pt x="2790108" y="2480365"/>
                </a:lnTo>
                <a:lnTo>
                  <a:pt x="2797179" y="2434037"/>
                </a:lnTo>
                <a:lnTo>
                  <a:pt x="2799588" y="2386329"/>
                </a:lnTo>
                <a:lnTo>
                  <a:pt x="2799588" y="466610"/>
                </a:lnTo>
                <a:lnTo>
                  <a:pt x="2797179" y="418903"/>
                </a:lnTo>
                <a:lnTo>
                  <a:pt x="2790108" y="372574"/>
                </a:lnTo>
                <a:lnTo>
                  <a:pt x="2778610" y="327857"/>
                </a:lnTo>
                <a:lnTo>
                  <a:pt x="2762920" y="284987"/>
                </a:lnTo>
                <a:lnTo>
                  <a:pt x="2743271" y="244199"/>
                </a:lnTo>
                <a:lnTo>
                  <a:pt x="2719899" y="205726"/>
                </a:lnTo>
                <a:lnTo>
                  <a:pt x="2693038" y="169805"/>
                </a:lnTo>
                <a:lnTo>
                  <a:pt x="2662923" y="136669"/>
                </a:lnTo>
                <a:lnTo>
                  <a:pt x="2629787" y="106553"/>
                </a:lnTo>
                <a:lnTo>
                  <a:pt x="2593866" y="79691"/>
                </a:lnTo>
                <a:lnTo>
                  <a:pt x="2555394" y="56318"/>
                </a:lnTo>
                <a:lnTo>
                  <a:pt x="2514605" y="36669"/>
                </a:lnTo>
                <a:lnTo>
                  <a:pt x="2471735" y="20978"/>
                </a:lnTo>
                <a:lnTo>
                  <a:pt x="2427017" y="9480"/>
                </a:lnTo>
                <a:lnTo>
                  <a:pt x="2380686" y="2409"/>
                </a:lnTo>
                <a:lnTo>
                  <a:pt x="2332977" y="0"/>
                </a:lnTo>
                <a:close/>
              </a:path>
            </a:pathLst>
          </a:custGeom>
          <a:solidFill>
            <a:srgbClr val="9BBB59">
              <a:alpha val="50195"/>
            </a:srgbClr>
          </a:solidFill>
        </p:spPr>
        <p:txBody>
          <a:bodyPr wrap="square" lIns="0" tIns="0" rIns="0" bIns="0" rtlCol="0"/>
          <a:lstStyle/>
          <a:p>
            <a:endParaRPr dirty="0"/>
          </a:p>
        </p:txBody>
      </p:sp>
      <p:sp>
        <p:nvSpPr>
          <p:cNvPr id="166" name="object 159">
            <a:extLst>
              <a:ext uri="{FF2B5EF4-FFF2-40B4-BE49-F238E27FC236}">
                <a16:creationId xmlns:a16="http://schemas.microsoft.com/office/drawing/2014/main" id="{90A1A1F5-EE14-6D46-BD83-7E237903319B}"/>
              </a:ext>
            </a:extLst>
          </p:cNvPr>
          <p:cNvSpPr/>
          <p:nvPr/>
        </p:nvSpPr>
        <p:spPr>
          <a:xfrm>
            <a:off x="4677043" y="4208048"/>
            <a:ext cx="622300" cy="1452245"/>
          </a:xfrm>
          <a:custGeom>
            <a:avLst/>
            <a:gdLst/>
            <a:ahLst/>
            <a:cxnLst/>
            <a:rect l="l" t="t" r="r" b="b"/>
            <a:pathLst>
              <a:path w="622300" h="1452245">
                <a:moveTo>
                  <a:pt x="475246" y="0"/>
                </a:moveTo>
                <a:lnTo>
                  <a:pt x="223240" y="146951"/>
                </a:lnTo>
                <a:lnTo>
                  <a:pt x="322973" y="173215"/>
                </a:lnTo>
                <a:lnTo>
                  <a:pt x="0" y="1399641"/>
                </a:lnTo>
                <a:lnTo>
                  <a:pt x="199478" y="1452168"/>
                </a:lnTo>
                <a:lnTo>
                  <a:pt x="522452" y="225742"/>
                </a:lnTo>
                <a:lnTo>
                  <a:pt x="622185" y="252006"/>
                </a:lnTo>
                <a:lnTo>
                  <a:pt x="475246" y="0"/>
                </a:lnTo>
                <a:close/>
              </a:path>
            </a:pathLst>
          </a:custGeom>
          <a:solidFill>
            <a:srgbClr val="9BBB59"/>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object 103">
                <a:extLst>
                  <a:ext uri="{FF2B5EF4-FFF2-40B4-BE49-F238E27FC236}">
                    <a16:creationId xmlns:a16="http://schemas.microsoft.com/office/drawing/2014/main" id="{C6188E58-B6C4-91C8-E6A5-8319B6FE15B6}"/>
                  </a:ext>
                </a:extLst>
              </p:cNvPr>
              <p:cNvSpPr txBox="1"/>
              <p:nvPr/>
            </p:nvSpPr>
            <p:spPr>
              <a:xfrm>
                <a:off x="8199022" y="2004019"/>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acc>
                    </m:oMath>
                  </m:oMathPara>
                </a14:m>
                <a:endParaRPr dirty="0">
                  <a:latin typeface="Cambria Math"/>
                  <a:cs typeface="Cambria Math"/>
                </a:endParaRPr>
              </a:p>
            </p:txBody>
          </p:sp>
        </mc:Choice>
        <mc:Fallback xmlns="">
          <p:sp>
            <p:nvSpPr>
              <p:cNvPr id="6" name="object 103">
                <a:extLst>
                  <a:ext uri="{FF2B5EF4-FFF2-40B4-BE49-F238E27FC236}">
                    <a16:creationId xmlns:a16="http://schemas.microsoft.com/office/drawing/2014/main" id="{C6188E58-B6C4-91C8-E6A5-8319B6FE15B6}"/>
                  </a:ext>
                </a:extLst>
              </p:cNvPr>
              <p:cNvSpPr txBox="1">
                <a:spLocks noRot="1" noChangeAspect="1" noMove="1" noResize="1" noEditPoints="1" noAdjustHandles="1" noChangeArrowheads="1" noChangeShapeType="1" noTextEdit="1"/>
              </p:cNvSpPr>
              <p:nvPr/>
            </p:nvSpPr>
            <p:spPr>
              <a:xfrm>
                <a:off x="8199022" y="2004019"/>
                <a:ext cx="259252" cy="289823"/>
              </a:xfrm>
              <a:prstGeom prst="rect">
                <a:avLst/>
              </a:prstGeom>
              <a:blipFill>
                <a:blip r:embed="rId16"/>
                <a:stretch>
                  <a:fillRect l="-27273" t="-8333" r="-4545"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bject 103">
                <a:extLst>
                  <a:ext uri="{FF2B5EF4-FFF2-40B4-BE49-F238E27FC236}">
                    <a16:creationId xmlns:a16="http://schemas.microsoft.com/office/drawing/2014/main" id="{E1F7AB6E-7F92-E752-1B15-FB3BC28A6AB7}"/>
                  </a:ext>
                </a:extLst>
              </p:cNvPr>
              <p:cNvSpPr txBox="1"/>
              <p:nvPr/>
            </p:nvSpPr>
            <p:spPr>
              <a:xfrm>
                <a:off x="8199022" y="2493689"/>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acc>
                    </m:oMath>
                  </m:oMathPara>
                </a14:m>
                <a:endParaRPr dirty="0">
                  <a:latin typeface="Cambria Math"/>
                  <a:cs typeface="Cambria Math"/>
                </a:endParaRPr>
              </a:p>
            </p:txBody>
          </p:sp>
        </mc:Choice>
        <mc:Fallback xmlns="">
          <p:sp>
            <p:nvSpPr>
              <p:cNvPr id="7" name="object 103">
                <a:extLst>
                  <a:ext uri="{FF2B5EF4-FFF2-40B4-BE49-F238E27FC236}">
                    <a16:creationId xmlns:a16="http://schemas.microsoft.com/office/drawing/2014/main" id="{E1F7AB6E-7F92-E752-1B15-FB3BC28A6AB7}"/>
                  </a:ext>
                </a:extLst>
              </p:cNvPr>
              <p:cNvSpPr txBox="1">
                <a:spLocks noRot="1" noChangeAspect="1" noMove="1" noResize="1" noEditPoints="1" noAdjustHandles="1" noChangeArrowheads="1" noChangeShapeType="1" noTextEdit="1"/>
              </p:cNvSpPr>
              <p:nvPr/>
            </p:nvSpPr>
            <p:spPr>
              <a:xfrm>
                <a:off x="8199022" y="2493689"/>
                <a:ext cx="259252" cy="289823"/>
              </a:xfrm>
              <a:prstGeom prst="rect">
                <a:avLst/>
              </a:prstGeom>
              <a:blipFill>
                <a:blip r:embed="rId17"/>
                <a:stretch>
                  <a:fillRect l="-27273" t="-12500" r="-9091"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bject 103">
                <a:extLst>
                  <a:ext uri="{FF2B5EF4-FFF2-40B4-BE49-F238E27FC236}">
                    <a16:creationId xmlns:a16="http://schemas.microsoft.com/office/drawing/2014/main" id="{F5E9E3F1-7FC2-282C-4F92-72B2ED8D79E7}"/>
                  </a:ext>
                </a:extLst>
              </p:cNvPr>
              <p:cNvSpPr txBox="1"/>
              <p:nvPr/>
            </p:nvSpPr>
            <p:spPr>
              <a:xfrm>
                <a:off x="8192210" y="2952319"/>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e>
                      </m:acc>
                    </m:oMath>
                  </m:oMathPara>
                </a14:m>
                <a:endParaRPr dirty="0">
                  <a:latin typeface="Cambria Math"/>
                  <a:cs typeface="Cambria Math"/>
                </a:endParaRPr>
              </a:p>
            </p:txBody>
          </p:sp>
        </mc:Choice>
        <mc:Fallback xmlns="">
          <p:sp>
            <p:nvSpPr>
              <p:cNvPr id="8" name="object 103">
                <a:extLst>
                  <a:ext uri="{FF2B5EF4-FFF2-40B4-BE49-F238E27FC236}">
                    <a16:creationId xmlns:a16="http://schemas.microsoft.com/office/drawing/2014/main" id="{F5E9E3F1-7FC2-282C-4F92-72B2ED8D79E7}"/>
                  </a:ext>
                </a:extLst>
              </p:cNvPr>
              <p:cNvSpPr txBox="1">
                <a:spLocks noRot="1" noChangeAspect="1" noMove="1" noResize="1" noEditPoints="1" noAdjustHandles="1" noChangeArrowheads="1" noChangeShapeType="1" noTextEdit="1"/>
              </p:cNvSpPr>
              <p:nvPr/>
            </p:nvSpPr>
            <p:spPr>
              <a:xfrm>
                <a:off x="8192210" y="2952319"/>
                <a:ext cx="259252" cy="289823"/>
              </a:xfrm>
              <a:prstGeom prst="rect">
                <a:avLst/>
              </a:prstGeom>
              <a:blipFill>
                <a:blip r:embed="rId18"/>
                <a:stretch>
                  <a:fillRect l="-28571" t="-8333" r="-9524"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object 103">
                <a:extLst>
                  <a:ext uri="{FF2B5EF4-FFF2-40B4-BE49-F238E27FC236}">
                    <a16:creationId xmlns:a16="http://schemas.microsoft.com/office/drawing/2014/main" id="{789AA287-A388-C649-6845-3F80FB82AEC3}"/>
                  </a:ext>
                </a:extLst>
              </p:cNvPr>
              <p:cNvSpPr txBox="1"/>
              <p:nvPr/>
            </p:nvSpPr>
            <p:spPr>
              <a:xfrm>
                <a:off x="8189041" y="3452602"/>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e>
                      </m:acc>
                    </m:oMath>
                  </m:oMathPara>
                </a14:m>
                <a:endParaRPr dirty="0">
                  <a:latin typeface="Cambria Math"/>
                  <a:cs typeface="Cambria Math"/>
                </a:endParaRPr>
              </a:p>
            </p:txBody>
          </p:sp>
        </mc:Choice>
        <mc:Fallback xmlns="">
          <p:sp>
            <p:nvSpPr>
              <p:cNvPr id="26" name="object 103">
                <a:extLst>
                  <a:ext uri="{FF2B5EF4-FFF2-40B4-BE49-F238E27FC236}">
                    <a16:creationId xmlns:a16="http://schemas.microsoft.com/office/drawing/2014/main" id="{789AA287-A388-C649-6845-3F80FB82AEC3}"/>
                  </a:ext>
                </a:extLst>
              </p:cNvPr>
              <p:cNvSpPr txBox="1">
                <a:spLocks noRot="1" noChangeAspect="1" noMove="1" noResize="1" noEditPoints="1" noAdjustHandles="1" noChangeArrowheads="1" noChangeShapeType="1" noTextEdit="1"/>
              </p:cNvSpPr>
              <p:nvPr/>
            </p:nvSpPr>
            <p:spPr>
              <a:xfrm>
                <a:off x="8189041" y="3452602"/>
                <a:ext cx="259252" cy="289823"/>
              </a:xfrm>
              <a:prstGeom prst="rect">
                <a:avLst/>
              </a:prstGeom>
              <a:blipFill>
                <a:blip r:embed="rId19"/>
                <a:stretch>
                  <a:fillRect l="-22727" t="-8333" r="-4545" b="-25000"/>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dissolv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dissolve">
                                      <p:cBhvr>
                                        <p:cTn id="22" dur="500"/>
                                        <p:tgtEl>
                                          <p:spTgt spid="1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dissolve">
                                      <p:cBhvr>
                                        <p:cTn id="27" dur="500"/>
                                        <p:tgtEl>
                                          <p:spTgt spid="13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dissolve">
                                      <p:cBhvr>
                                        <p:cTn id="30" dur="500"/>
                                        <p:tgtEl>
                                          <p:spTgt spid="16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dissolve">
                                      <p:cBhvr>
                                        <p:cTn id="3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3" grpId="0" animBg="1"/>
      <p:bldP spid="165" grpId="0" animBg="1"/>
      <p:bldP spid="1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6438896"/>
            <a:ext cx="9144000" cy="647700"/>
            <a:chOff x="0" y="6210296"/>
            <a:chExt cx="9144000" cy="647700"/>
          </a:xfrm>
        </p:grpSpPr>
        <p:pic>
          <p:nvPicPr>
            <p:cNvPr id="3" name="object 3"/>
            <p:cNvPicPr/>
            <p:nvPr/>
          </p:nvPicPr>
          <p:blipFill>
            <a:blip r:embed="rId2" cstate="print"/>
            <a:stretch>
              <a:fillRect/>
            </a:stretch>
          </p:blipFill>
          <p:spPr>
            <a:xfrm>
              <a:off x="4418767" y="6210296"/>
              <a:ext cx="78818" cy="176338"/>
            </a:xfrm>
            <a:prstGeom prst="rect">
              <a:avLst/>
            </a:prstGeom>
          </p:spPr>
        </p:pic>
        <p:sp>
          <p:nvSpPr>
            <p:cNvPr id="4" name="object 4"/>
            <p:cNvSpPr/>
            <p:nvPr/>
          </p:nvSpPr>
          <p:spPr>
            <a:xfrm>
              <a:off x="4530356" y="6283185"/>
              <a:ext cx="191770" cy="71120"/>
            </a:xfrm>
            <a:custGeom>
              <a:avLst/>
              <a:gdLst/>
              <a:ahLst/>
              <a:cxnLst/>
              <a:rect l="l" t="t" r="r" b="b"/>
              <a:pathLst>
                <a:path w="191770" h="71120">
                  <a:moveTo>
                    <a:pt x="191185" y="57213"/>
                  </a:moveTo>
                  <a:lnTo>
                    <a:pt x="0" y="57213"/>
                  </a:lnTo>
                  <a:lnTo>
                    <a:pt x="0" y="70535"/>
                  </a:lnTo>
                  <a:lnTo>
                    <a:pt x="191185" y="70535"/>
                  </a:lnTo>
                  <a:lnTo>
                    <a:pt x="191185" y="57213"/>
                  </a:lnTo>
                  <a:close/>
                </a:path>
                <a:path w="191770" h="71120">
                  <a:moveTo>
                    <a:pt x="191185" y="0"/>
                  </a:moveTo>
                  <a:lnTo>
                    <a:pt x="0" y="0"/>
                  </a:lnTo>
                  <a:lnTo>
                    <a:pt x="0" y="12547"/>
                  </a:lnTo>
                  <a:lnTo>
                    <a:pt x="191185" y="12547"/>
                  </a:lnTo>
                  <a:lnTo>
                    <a:pt x="191185" y="0"/>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4769158" y="6210296"/>
              <a:ext cx="95206" cy="173203"/>
            </a:xfrm>
            <a:prstGeom prst="rect">
              <a:avLst/>
            </a:prstGeom>
          </p:spPr>
        </p:pic>
      </p:grpSp>
      <p:sp>
        <p:nvSpPr>
          <p:cNvPr id="10" name="object 10"/>
          <p:cNvSpPr txBox="1"/>
          <p:nvPr/>
        </p:nvSpPr>
        <p:spPr>
          <a:xfrm>
            <a:off x="8493012" y="1188284"/>
            <a:ext cx="1445895" cy="452120"/>
          </a:xfrm>
          <a:prstGeom prst="rect">
            <a:avLst/>
          </a:prstGeom>
        </p:spPr>
        <p:txBody>
          <a:bodyPr vert="horz" wrap="square" lIns="0" tIns="12065" rIns="0" bIns="0" rtlCol="0">
            <a:spAutoFit/>
          </a:bodyPr>
          <a:lstStyle/>
          <a:p>
            <a:pPr marL="12700">
              <a:spcBef>
                <a:spcPts val="95"/>
              </a:spcBef>
            </a:pPr>
            <a:r>
              <a:rPr sz="2800" spc="-35" dirty="0">
                <a:latin typeface="MS PGothic"/>
                <a:cs typeface="MS PGothic"/>
              </a:rPr>
              <a:t>分</a:t>
            </a:r>
            <a:r>
              <a:rPr sz="2800" spc="-35" dirty="0">
                <a:latin typeface="Microsoft YaHei"/>
                <a:cs typeface="Microsoft YaHei"/>
              </a:rPr>
              <a:t>类</a:t>
            </a:r>
            <a:r>
              <a:rPr sz="2800" spc="-35" dirty="0">
                <a:latin typeface="MS PGothic"/>
                <a:cs typeface="MS PGothic"/>
              </a:rPr>
              <a:t>任</a:t>
            </a:r>
            <a:r>
              <a:rPr sz="2800" spc="-50" dirty="0">
                <a:latin typeface="Microsoft YaHei"/>
                <a:cs typeface="Microsoft YaHei"/>
              </a:rPr>
              <a:t>务</a:t>
            </a:r>
            <a:endParaRPr sz="2800">
              <a:latin typeface="Microsoft YaHei"/>
              <a:cs typeface="Microsoft YaHei"/>
            </a:endParaRPr>
          </a:p>
        </p:txBody>
      </p:sp>
      <p:grpSp>
        <p:nvGrpSpPr>
          <p:cNvPr id="12" name="object 12"/>
          <p:cNvGrpSpPr/>
          <p:nvPr/>
        </p:nvGrpSpPr>
        <p:grpSpPr>
          <a:xfrm>
            <a:off x="3189732" y="1524006"/>
            <a:ext cx="6475108" cy="2654045"/>
            <a:chOff x="1665732" y="1295406"/>
            <a:chExt cx="6475108" cy="2654045"/>
          </a:xfrm>
        </p:grpSpPr>
        <p:sp>
          <p:nvSpPr>
            <p:cNvPr id="13" name="object 13"/>
            <p:cNvSpPr/>
            <p:nvPr/>
          </p:nvSpPr>
          <p:spPr>
            <a:xfrm>
              <a:off x="4940046" y="1457711"/>
              <a:ext cx="1835150" cy="2491740"/>
            </a:xfrm>
            <a:custGeom>
              <a:avLst/>
              <a:gdLst/>
              <a:ahLst/>
              <a:cxnLst/>
              <a:rect l="l" t="t" r="r" b="b"/>
              <a:pathLst>
                <a:path w="1835150" h="2491740">
                  <a:moveTo>
                    <a:pt x="1529080" y="0"/>
                  </a:moveTo>
                  <a:lnTo>
                    <a:pt x="305816" y="0"/>
                  </a:lnTo>
                  <a:lnTo>
                    <a:pt x="256211" y="4002"/>
                  </a:lnTo>
                  <a:lnTo>
                    <a:pt x="209154" y="15590"/>
                  </a:lnTo>
                  <a:lnTo>
                    <a:pt x="165276" y="34134"/>
                  </a:lnTo>
                  <a:lnTo>
                    <a:pt x="125205" y="59004"/>
                  </a:lnTo>
                  <a:lnTo>
                    <a:pt x="89571" y="89571"/>
                  </a:lnTo>
                  <a:lnTo>
                    <a:pt x="59004" y="125205"/>
                  </a:lnTo>
                  <a:lnTo>
                    <a:pt x="34134" y="165276"/>
                  </a:lnTo>
                  <a:lnTo>
                    <a:pt x="15590" y="209154"/>
                  </a:lnTo>
                  <a:lnTo>
                    <a:pt x="4002" y="256211"/>
                  </a:lnTo>
                  <a:lnTo>
                    <a:pt x="0" y="305815"/>
                  </a:lnTo>
                  <a:lnTo>
                    <a:pt x="0" y="2185911"/>
                  </a:lnTo>
                  <a:lnTo>
                    <a:pt x="4002" y="2235516"/>
                  </a:lnTo>
                  <a:lnTo>
                    <a:pt x="15590" y="2282574"/>
                  </a:lnTo>
                  <a:lnTo>
                    <a:pt x="34134" y="2326454"/>
                  </a:lnTo>
                  <a:lnTo>
                    <a:pt x="59004" y="2366526"/>
                  </a:lnTo>
                  <a:lnTo>
                    <a:pt x="89571" y="2402162"/>
                  </a:lnTo>
                  <a:lnTo>
                    <a:pt x="125205" y="2432730"/>
                  </a:lnTo>
                  <a:lnTo>
                    <a:pt x="165276" y="2457602"/>
                  </a:lnTo>
                  <a:lnTo>
                    <a:pt x="209154" y="2476147"/>
                  </a:lnTo>
                  <a:lnTo>
                    <a:pt x="256211" y="2487737"/>
                  </a:lnTo>
                  <a:lnTo>
                    <a:pt x="305816" y="2491740"/>
                  </a:lnTo>
                  <a:lnTo>
                    <a:pt x="1529080" y="2491740"/>
                  </a:lnTo>
                  <a:lnTo>
                    <a:pt x="1578684" y="2487737"/>
                  </a:lnTo>
                  <a:lnTo>
                    <a:pt x="1625741" y="2476147"/>
                  </a:lnTo>
                  <a:lnTo>
                    <a:pt x="1669619" y="2457602"/>
                  </a:lnTo>
                  <a:lnTo>
                    <a:pt x="1709690" y="2432730"/>
                  </a:lnTo>
                  <a:lnTo>
                    <a:pt x="1745324" y="2402162"/>
                  </a:lnTo>
                  <a:lnTo>
                    <a:pt x="1775891" y="2366526"/>
                  </a:lnTo>
                  <a:lnTo>
                    <a:pt x="1800761" y="2326454"/>
                  </a:lnTo>
                  <a:lnTo>
                    <a:pt x="1819305" y="2282574"/>
                  </a:lnTo>
                  <a:lnTo>
                    <a:pt x="1830893" y="2235516"/>
                  </a:lnTo>
                  <a:lnTo>
                    <a:pt x="1834895" y="2185911"/>
                  </a:lnTo>
                  <a:lnTo>
                    <a:pt x="1834895" y="305815"/>
                  </a:lnTo>
                  <a:lnTo>
                    <a:pt x="1830893" y="256211"/>
                  </a:lnTo>
                  <a:lnTo>
                    <a:pt x="1819305" y="209154"/>
                  </a:lnTo>
                  <a:lnTo>
                    <a:pt x="1800761" y="165276"/>
                  </a:lnTo>
                  <a:lnTo>
                    <a:pt x="1775891" y="125205"/>
                  </a:lnTo>
                  <a:lnTo>
                    <a:pt x="1745324" y="89571"/>
                  </a:lnTo>
                  <a:lnTo>
                    <a:pt x="1709690" y="59004"/>
                  </a:lnTo>
                  <a:lnTo>
                    <a:pt x="1669619" y="34134"/>
                  </a:lnTo>
                  <a:lnTo>
                    <a:pt x="1625741" y="15590"/>
                  </a:lnTo>
                  <a:lnTo>
                    <a:pt x="1578684" y="4002"/>
                  </a:lnTo>
                  <a:lnTo>
                    <a:pt x="1529080" y="0"/>
                  </a:lnTo>
                  <a:close/>
                </a:path>
              </a:pathLst>
            </a:custGeom>
            <a:solidFill>
              <a:srgbClr val="9BBB59">
                <a:alpha val="14900"/>
              </a:srgbClr>
            </a:solidFill>
          </p:spPr>
          <p:txBody>
            <a:bodyPr wrap="square" lIns="0" tIns="0" rIns="0" bIns="0" rtlCol="0"/>
            <a:lstStyle/>
            <a:p>
              <a:endParaRPr/>
            </a:p>
          </p:txBody>
        </p:sp>
        <p:sp>
          <p:nvSpPr>
            <p:cNvPr id="14" name="object 14"/>
            <p:cNvSpPr/>
            <p:nvPr/>
          </p:nvSpPr>
          <p:spPr>
            <a:xfrm>
              <a:off x="4940046" y="1457711"/>
              <a:ext cx="1835150" cy="2491740"/>
            </a:xfrm>
            <a:custGeom>
              <a:avLst/>
              <a:gdLst/>
              <a:ahLst/>
              <a:cxnLst/>
              <a:rect l="l" t="t" r="r" b="b"/>
              <a:pathLst>
                <a:path w="1835150" h="2491740">
                  <a:moveTo>
                    <a:pt x="0" y="305815"/>
                  </a:moveTo>
                  <a:lnTo>
                    <a:pt x="4002" y="256211"/>
                  </a:lnTo>
                  <a:lnTo>
                    <a:pt x="15590" y="209154"/>
                  </a:lnTo>
                  <a:lnTo>
                    <a:pt x="34134" y="165276"/>
                  </a:lnTo>
                  <a:lnTo>
                    <a:pt x="59004" y="125205"/>
                  </a:lnTo>
                  <a:lnTo>
                    <a:pt x="89571" y="89571"/>
                  </a:lnTo>
                  <a:lnTo>
                    <a:pt x="125205" y="59004"/>
                  </a:lnTo>
                  <a:lnTo>
                    <a:pt x="165276" y="34134"/>
                  </a:lnTo>
                  <a:lnTo>
                    <a:pt x="209154" y="15590"/>
                  </a:lnTo>
                  <a:lnTo>
                    <a:pt x="256211" y="4002"/>
                  </a:lnTo>
                  <a:lnTo>
                    <a:pt x="305816" y="0"/>
                  </a:lnTo>
                  <a:lnTo>
                    <a:pt x="1529080" y="0"/>
                  </a:lnTo>
                  <a:lnTo>
                    <a:pt x="1578684" y="4002"/>
                  </a:lnTo>
                  <a:lnTo>
                    <a:pt x="1625741" y="15590"/>
                  </a:lnTo>
                  <a:lnTo>
                    <a:pt x="1669619" y="34134"/>
                  </a:lnTo>
                  <a:lnTo>
                    <a:pt x="1709690" y="59004"/>
                  </a:lnTo>
                  <a:lnTo>
                    <a:pt x="1745324" y="89571"/>
                  </a:lnTo>
                  <a:lnTo>
                    <a:pt x="1775891" y="125205"/>
                  </a:lnTo>
                  <a:lnTo>
                    <a:pt x="1800761" y="165276"/>
                  </a:lnTo>
                  <a:lnTo>
                    <a:pt x="1819305" y="209154"/>
                  </a:lnTo>
                  <a:lnTo>
                    <a:pt x="1830893" y="256211"/>
                  </a:lnTo>
                  <a:lnTo>
                    <a:pt x="1834895" y="305815"/>
                  </a:lnTo>
                  <a:lnTo>
                    <a:pt x="1834895" y="2185911"/>
                  </a:lnTo>
                  <a:lnTo>
                    <a:pt x="1830893" y="2235516"/>
                  </a:lnTo>
                  <a:lnTo>
                    <a:pt x="1819305" y="2282574"/>
                  </a:lnTo>
                  <a:lnTo>
                    <a:pt x="1800761" y="2326454"/>
                  </a:lnTo>
                  <a:lnTo>
                    <a:pt x="1775891" y="2366526"/>
                  </a:lnTo>
                  <a:lnTo>
                    <a:pt x="1745324" y="2402162"/>
                  </a:lnTo>
                  <a:lnTo>
                    <a:pt x="1709690" y="2432730"/>
                  </a:lnTo>
                  <a:lnTo>
                    <a:pt x="1669619" y="2457602"/>
                  </a:lnTo>
                  <a:lnTo>
                    <a:pt x="1625741" y="2476147"/>
                  </a:lnTo>
                  <a:lnTo>
                    <a:pt x="1578684" y="2487737"/>
                  </a:lnTo>
                  <a:lnTo>
                    <a:pt x="1529080" y="2491740"/>
                  </a:lnTo>
                  <a:lnTo>
                    <a:pt x="305816" y="2491740"/>
                  </a:lnTo>
                  <a:lnTo>
                    <a:pt x="256211" y="2487737"/>
                  </a:lnTo>
                  <a:lnTo>
                    <a:pt x="209154" y="2476147"/>
                  </a:lnTo>
                  <a:lnTo>
                    <a:pt x="165276" y="2457602"/>
                  </a:lnTo>
                  <a:lnTo>
                    <a:pt x="125205" y="2432730"/>
                  </a:lnTo>
                  <a:lnTo>
                    <a:pt x="89571" y="2402162"/>
                  </a:lnTo>
                  <a:lnTo>
                    <a:pt x="59004" y="2366526"/>
                  </a:lnTo>
                  <a:lnTo>
                    <a:pt x="34134" y="2326454"/>
                  </a:lnTo>
                  <a:lnTo>
                    <a:pt x="15590" y="2282574"/>
                  </a:lnTo>
                  <a:lnTo>
                    <a:pt x="4002" y="2235516"/>
                  </a:lnTo>
                  <a:lnTo>
                    <a:pt x="0" y="2185911"/>
                  </a:lnTo>
                  <a:lnTo>
                    <a:pt x="0" y="305815"/>
                  </a:lnTo>
                  <a:close/>
                </a:path>
              </a:pathLst>
            </a:custGeom>
            <a:ln w="38100">
              <a:solidFill>
                <a:srgbClr val="4A7EBB"/>
              </a:solidFill>
              <a:prstDash val="lgDash"/>
            </a:ln>
          </p:spPr>
          <p:txBody>
            <a:bodyPr wrap="square" lIns="0" tIns="0" rIns="0" bIns="0" rtlCol="0"/>
            <a:lstStyle/>
            <a:p>
              <a:endParaRPr/>
            </a:p>
          </p:txBody>
        </p:sp>
        <p:sp>
          <p:nvSpPr>
            <p:cNvPr id="15" name="object 15"/>
            <p:cNvSpPr/>
            <p:nvPr/>
          </p:nvSpPr>
          <p:spPr>
            <a:xfrm>
              <a:off x="4980432" y="1612397"/>
              <a:ext cx="562610" cy="1986280"/>
            </a:xfrm>
            <a:custGeom>
              <a:avLst/>
              <a:gdLst/>
              <a:ahLst/>
              <a:cxnLst/>
              <a:rect l="l" t="t" r="r" b="b"/>
              <a:pathLst>
                <a:path w="562610" h="1986279">
                  <a:moveTo>
                    <a:pt x="468579" y="0"/>
                  </a:moveTo>
                  <a:lnTo>
                    <a:pt x="93713" y="0"/>
                  </a:lnTo>
                  <a:lnTo>
                    <a:pt x="57237" y="7363"/>
                  </a:lnTo>
                  <a:lnTo>
                    <a:pt x="27449" y="27444"/>
                  </a:lnTo>
                  <a:lnTo>
                    <a:pt x="7365" y="57232"/>
                  </a:lnTo>
                  <a:lnTo>
                    <a:pt x="0" y="93713"/>
                  </a:lnTo>
                  <a:lnTo>
                    <a:pt x="0" y="1892046"/>
                  </a:lnTo>
                  <a:lnTo>
                    <a:pt x="7365" y="1928529"/>
                  </a:lnTo>
                  <a:lnTo>
                    <a:pt x="27449" y="1958320"/>
                  </a:lnTo>
                  <a:lnTo>
                    <a:pt x="57237" y="1978406"/>
                  </a:lnTo>
                  <a:lnTo>
                    <a:pt x="93713" y="1985772"/>
                  </a:lnTo>
                  <a:lnTo>
                    <a:pt x="468579" y="1985772"/>
                  </a:lnTo>
                  <a:lnTo>
                    <a:pt x="505060" y="1978406"/>
                  </a:lnTo>
                  <a:lnTo>
                    <a:pt x="534847" y="1958320"/>
                  </a:lnTo>
                  <a:lnTo>
                    <a:pt x="554929" y="1928529"/>
                  </a:lnTo>
                  <a:lnTo>
                    <a:pt x="562292" y="1892046"/>
                  </a:lnTo>
                  <a:lnTo>
                    <a:pt x="562292" y="93713"/>
                  </a:lnTo>
                  <a:lnTo>
                    <a:pt x="554929" y="57232"/>
                  </a:lnTo>
                  <a:lnTo>
                    <a:pt x="534847" y="27444"/>
                  </a:lnTo>
                  <a:lnTo>
                    <a:pt x="505060" y="7363"/>
                  </a:lnTo>
                  <a:lnTo>
                    <a:pt x="468579" y="0"/>
                  </a:lnTo>
                  <a:close/>
                </a:path>
              </a:pathLst>
            </a:custGeom>
            <a:solidFill>
              <a:srgbClr val="808080">
                <a:alpha val="39999"/>
              </a:srgbClr>
            </a:solidFill>
          </p:spPr>
          <p:txBody>
            <a:bodyPr wrap="square" lIns="0" tIns="0" rIns="0" bIns="0" rtlCol="0"/>
            <a:lstStyle/>
            <a:p>
              <a:endParaRPr/>
            </a:p>
          </p:txBody>
        </p:sp>
        <p:sp>
          <p:nvSpPr>
            <p:cNvPr id="16" name="object 16"/>
            <p:cNvSpPr/>
            <p:nvPr/>
          </p:nvSpPr>
          <p:spPr>
            <a:xfrm>
              <a:off x="5113782" y="1701546"/>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7" name="object 17"/>
            <p:cNvSpPr/>
            <p:nvPr/>
          </p:nvSpPr>
          <p:spPr>
            <a:xfrm>
              <a:off x="5113782" y="2190750"/>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8" name="object 18"/>
            <p:cNvSpPr/>
            <p:nvPr/>
          </p:nvSpPr>
          <p:spPr>
            <a:xfrm>
              <a:off x="5113782" y="2681478"/>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9" name="object 19"/>
            <p:cNvSpPr/>
            <p:nvPr/>
          </p:nvSpPr>
          <p:spPr>
            <a:xfrm>
              <a:off x="5113782" y="3172205"/>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0" name="object 20"/>
            <p:cNvSpPr/>
            <p:nvPr/>
          </p:nvSpPr>
          <p:spPr>
            <a:xfrm>
              <a:off x="4160520" y="1295406"/>
              <a:ext cx="562610" cy="2467610"/>
            </a:xfrm>
            <a:custGeom>
              <a:avLst/>
              <a:gdLst/>
              <a:ahLst/>
              <a:cxnLst/>
              <a:rect l="l" t="t" r="r" b="b"/>
              <a:pathLst>
                <a:path w="562610" h="2467610">
                  <a:moveTo>
                    <a:pt x="468642" y="0"/>
                  </a:moveTo>
                  <a:lnTo>
                    <a:pt x="93726" y="0"/>
                  </a:lnTo>
                  <a:lnTo>
                    <a:pt x="57242" y="7365"/>
                  </a:lnTo>
                  <a:lnTo>
                    <a:pt x="27451" y="27451"/>
                  </a:lnTo>
                  <a:lnTo>
                    <a:pt x="7365" y="57242"/>
                  </a:lnTo>
                  <a:lnTo>
                    <a:pt x="0" y="93725"/>
                  </a:lnTo>
                  <a:lnTo>
                    <a:pt x="0" y="2373617"/>
                  </a:lnTo>
                  <a:lnTo>
                    <a:pt x="7365" y="2410102"/>
                  </a:lnTo>
                  <a:lnTo>
                    <a:pt x="27451" y="2439898"/>
                  </a:lnTo>
                  <a:lnTo>
                    <a:pt x="57242" y="2459988"/>
                  </a:lnTo>
                  <a:lnTo>
                    <a:pt x="93726" y="2467356"/>
                  </a:lnTo>
                  <a:lnTo>
                    <a:pt x="468642" y="2467356"/>
                  </a:lnTo>
                  <a:lnTo>
                    <a:pt x="505125" y="2459988"/>
                  </a:lnTo>
                  <a:lnTo>
                    <a:pt x="534917" y="2439898"/>
                  </a:lnTo>
                  <a:lnTo>
                    <a:pt x="555003" y="2410102"/>
                  </a:lnTo>
                  <a:lnTo>
                    <a:pt x="562368" y="2373617"/>
                  </a:lnTo>
                  <a:lnTo>
                    <a:pt x="562368" y="93725"/>
                  </a:lnTo>
                  <a:lnTo>
                    <a:pt x="555003" y="57242"/>
                  </a:lnTo>
                  <a:lnTo>
                    <a:pt x="534917" y="27451"/>
                  </a:lnTo>
                  <a:lnTo>
                    <a:pt x="505125" y="7365"/>
                  </a:lnTo>
                  <a:lnTo>
                    <a:pt x="468642" y="0"/>
                  </a:lnTo>
                  <a:close/>
                </a:path>
              </a:pathLst>
            </a:custGeom>
            <a:solidFill>
              <a:srgbClr val="808080">
                <a:alpha val="39999"/>
              </a:srgbClr>
            </a:solidFill>
          </p:spPr>
          <p:txBody>
            <a:bodyPr wrap="square" lIns="0" tIns="0" rIns="0" bIns="0" rtlCol="0"/>
            <a:lstStyle/>
            <a:p>
              <a:endParaRPr/>
            </a:p>
          </p:txBody>
        </p:sp>
        <p:sp>
          <p:nvSpPr>
            <p:cNvPr id="21" name="object 21"/>
            <p:cNvSpPr/>
            <p:nvPr/>
          </p:nvSpPr>
          <p:spPr>
            <a:xfrm>
              <a:off x="4281677" y="138455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2" name="object 22"/>
            <p:cNvSpPr/>
            <p:nvPr/>
          </p:nvSpPr>
          <p:spPr>
            <a:xfrm>
              <a:off x="4281677" y="1875282"/>
              <a:ext cx="330835" cy="329565"/>
            </a:xfrm>
            <a:custGeom>
              <a:avLst/>
              <a:gdLst/>
              <a:ahLst/>
              <a:cxnLst/>
              <a:rect l="l" t="t" r="r" b="b"/>
              <a:pathLst>
                <a:path w="330835"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23" name="object 23"/>
            <p:cNvSpPr/>
            <p:nvPr/>
          </p:nvSpPr>
          <p:spPr>
            <a:xfrm>
              <a:off x="4281677" y="2364486"/>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4" name="object 24"/>
            <p:cNvSpPr/>
            <p:nvPr/>
          </p:nvSpPr>
          <p:spPr>
            <a:xfrm>
              <a:off x="4281677" y="285521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5" name="object 25"/>
            <p:cNvSpPr/>
            <p:nvPr/>
          </p:nvSpPr>
          <p:spPr>
            <a:xfrm>
              <a:off x="4281677" y="3345942"/>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6" name="object 26"/>
            <p:cNvSpPr/>
            <p:nvPr/>
          </p:nvSpPr>
          <p:spPr>
            <a:xfrm>
              <a:off x="3328416" y="1301502"/>
              <a:ext cx="562610" cy="2467610"/>
            </a:xfrm>
            <a:custGeom>
              <a:avLst/>
              <a:gdLst/>
              <a:ahLst/>
              <a:cxnLst/>
              <a:rect l="l" t="t" r="r" b="b"/>
              <a:pathLst>
                <a:path w="562610" h="2467610">
                  <a:moveTo>
                    <a:pt x="468642" y="0"/>
                  </a:moveTo>
                  <a:lnTo>
                    <a:pt x="93726" y="0"/>
                  </a:lnTo>
                  <a:lnTo>
                    <a:pt x="57242" y="7365"/>
                  </a:lnTo>
                  <a:lnTo>
                    <a:pt x="27451" y="27451"/>
                  </a:lnTo>
                  <a:lnTo>
                    <a:pt x="7365" y="57242"/>
                  </a:lnTo>
                  <a:lnTo>
                    <a:pt x="0" y="93725"/>
                  </a:lnTo>
                  <a:lnTo>
                    <a:pt x="0" y="2373617"/>
                  </a:lnTo>
                  <a:lnTo>
                    <a:pt x="7365" y="2410102"/>
                  </a:lnTo>
                  <a:lnTo>
                    <a:pt x="27451" y="2439898"/>
                  </a:lnTo>
                  <a:lnTo>
                    <a:pt x="57242" y="2459988"/>
                  </a:lnTo>
                  <a:lnTo>
                    <a:pt x="93726" y="2467356"/>
                  </a:lnTo>
                  <a:lnTo>
                    <a:pt x="468642" y="2467356"/>
                  </a:lnTo>
                  <a:lnTo>
                    <a:pt x="505125" y="2459988"/>
                  </a:lnTo>
                  <a:lnTo>
                    <a:pt x="534917" y="2439898"/>
                  </a:lnTo>
                  <a:lnTo>
                    <a:pt x="555003" y="2410102"/>
                  </a:lnTo>
                  <a:lnTo>
                    <a:pt x="562368" y="2373617"/>
                  </a:lnTo>
                  <a:lnTo>
                    <a:pt x="562368" y="93725"/>
                  </a:lnTo>
                  <a:lnTo>
                    <a:pt x="555003" y="57242"/>
                  </a:lnTo>
                  <a:lnTo>
                    <a:pt x="534917" y="27451"/>
                  </a:lnTo>
                  <a:lnTo>
                    <a:pt x="505125" y="7365"/>
                  </a:lnTo>
                  <a:lnTo>
                    <a:pt x="468642" y="0"/>
                  </a:lnTo>
                  <a:close/>
                </a:path>
              </a:pathLst>
            </a:custGeom>
            <a:solidFill>
              <a:srgbClr val="808080">
                <a:alpha val="39999"/>
              </a:srgbClr>
            </a:solidFill>
          </p:spPr>
          <p:txBody>
            <a:bodyPr wrap="square" lIns="0" tIns="0" rIns="0" bIns="0" rtlCol="0"/>
            <a:lstStyle/>
            <a:p>
              <a:endParaRPr/>
            </a:p>
          </p:txBody>
        </p:sp>
        <p:sp>
          <p:nvSpPr>
            <p:cNvPr id="27" name="object 27"/>
            <p:cNvSpPr/>
            <p:nvPr/>
          </p:nvSpPr>
          <p:spPr>
            <a:xfrm>
              <a:off x="3451098" y="1390650"/>
              <a:ext cx="330835" cy="329565"/>
            </a:xfrm>
            <a:custGeom>
              <a:avLst/>
              <a:gdLst/>
              <a:ahLst/>
              <a:cxnLst/>
              <a:rect l="l" t="t" r="r" b="b"/>
              <a:pathLst>
                <a:path w="330835"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28" name="object 28"/>
            <p:cNvSpPr/>
            <p:nvPr/>
          </p:nvSpPr>
          <p:spPr>
            <a:xfrm>
              <a:off x="3451098" y="187985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29" name="object 29"/>
            <p:cNvSpPr/>
            <p:nvPr/>
          </p:nvSpPr>
          <p:spPr>
            <a:xfrm>
              <a:off x="3451098" y="2370582"/>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0" name="object 30"/>
            <p:cNvSpPr/>
            <p:nvPr/>
          </p:nvSpPr>
          <p:spPr>
            <a:xfrm>
              <a:off x="3451098" y="2861310"/>
              <a:ext cx="330835" cy="329565"/>
            </a:xfrm>
            <a:custGeom>
              <a:avLst/>
              <a:gdLst/>
              <a:ahLst/>
              <a:cxnLst/>
              <a:rect l="l" t="t" r="r" b="b"/>
              <a:pathLst>
                <a:path w="330835"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31" name="object 31"/>
            <p:cNvSpPr/>
            <p:nvPr/>
          </p:nvSpPr>
          <p:spPr>
            <a:xfrm>
              <a:off x="3451098" y="335051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2" name="object 32"/>
            <p:cNvSpPr/>
            <p:nvPr/>
          </p:nvSpPr>
          <p:spPr>
            <a:xfrm>
              <a:off x="2496312" y="1295406"/>
              <a:ext cx="562610" cy="2467610"/>
            </a:xfrm>
            <a:custGeom>
              <a:avLst/>
              <a:gdLst/>
              <a:ahLst/>
              <a:cxnLst/>
              <a:rect l="l" t="t" r="r" b="b"/>
              <a:pathLst>
                <a:path w="562610" h="2467610">
                  <a:moveTo>
                    <a:pt x="468642" y="0"/>
                  </a:moveTo>
                  <a:lnTo>
                    <a:pt x="93726" y="0"/>
                  </a:lnTo>
                  <a:lnTo>
                    <a:pt x="57242" y="7365"/>
                  </a:lnTo>
                  <a:lnTo>
                    <a:pt x="27451" y="27451"/>
                  </a:lnTo>
                  <a:lnTo>
                    <a:pt x="7365" y="57242"/>
                  </a:lnTo>
                  <a:lnTo>
                    <a:pt x="0" y="93725"/>
                  </a:lnTo>
                  <a:lnTo>
                    <a:pt x="0" y="2373617"/>
                  </a:lnTo>
                  <a:lnTo>
                    <a:pt x="7365" y="2410102"/>
                  </a:lnTo>
                  <a:lnTo>
                    <a:pt x="27451" y="2439898"/>
                  </a:lnTo>
                  <a:lnTo>
                    <a:pt x="57242" y="2459988"/>
                  </a:lnTo>
                  <a:lnTo>
                    <a:pt x="93726" y="2467356"/>
                  </a:lnTo>
                  <a:lnTo>
                    <a:pt x="468642" y="2467356"/>
                  </a:lnTo>
                  <a:lnTo>
                    <a:pt x="505125" y="2459988"/>
                  </a:lnTo>
                  <a:lnTo>
                    <a:pt x="534917" y="2439898"/>
                  </a:lnTo>
                  <a:lnTo>
                    <a:pt x="555003" y="2410102"/>
                  </a:lnTo>
                  <a:lnTo>
                    <a:pt x="562368" y="2373617"/>
                  </a:lnTo>
                  <a:lnTo>
                    <a:pt x="562368" y="93725"/>
                  </a:lnTo>
                  <a:lnTo>
                    <a:pt x="555003" y="57242"/>
                  </a:lnTo>
                  <a:lnTo>
                    <a:pt x="534917" y="27451"/>
                  </a:lnTo>
                  <a:lnTo>
                    <a:pt x="505125" y="7365"/>
                  </a:lnTo>
                  <a:lnTo>
                    <a:pt x="468642" y="0"/>
                  </a:lnTo>
                  <a:close/>
                </a:path>
              </a:pathLst>
            </a:custGeom>
            <a:solidFill>
              <a:srgbClr val="808080">
                <a:alpha val="39999"/>
              </a:srgbClr>
            </a:solidFill>
          </p:spPr>
          <p:txBody>
            <a:bodyPr wrap="square" lIns="0" tIns="0" rIns="0" bIns="0" rtlCol="0"/>
            <a:lstStyle/>
            <a:p>
              <a:endParaRPr/>
            </a:p>
          </p:txBody>
        </p:sp>
        <p:sp>
          <p:nvSpPr>
            <p:cNvPr id="33" name="object 33"/>
            <p:cNvSpPr/>
            <p:nvPr/>
          </p:nvSpPr>
          <p:spPr>
            <a:xfrm>
              <a:off x="2618994" y="138455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4" name="object 34"/>
            <p:cNvSpPr/>
            <p:nvPr/>
          </p:nvSpPr>
          <p:spPr>
            <a:xfrm>
              <a:off x="2618994" y="1875282"/>
              <a:ext cx="330835" cy="329565"/>
            </a:xfrm>
            <a:custGeom>
              <a:avLst/>
              <a:gdLst/>
              <a:ahLst/>
              <a:cxnLst/>
              <a:rect l="l" t="t" r="r" b="b"/>
              <a:pathLst>
                <a:path w="330835"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35" name="object 35"/>
            <p:cNvSpPr/>
            <p:nvPr/>
          </p:nvSpPr>
          <p:spPr>
            <a:xfrm>
              <a:off x="2618994" y="2364486"/>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6" name="object 36"/>
            <p:cNvSpPr/>
            <p:nvPr/>
          </p:nvSpPr>
          <p:spPr>
            <a:xfrm>
              <a:off x="2618994" y="2855214"/>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7" name="object 37"/>
            <p:cNvSpPr/>
            <p:nvPr/>
          </p:nvSpPr>
          <p:spPr>
            <a:xfrm>
              <a:off x="2618994" y="3345942"/>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38" name="object 38"/>
            <p:cNvSpPr/>
            <p:nvPr/>
          </p:nvSpPr>
          <p:spPr>
            <a:xfrm>
              <a:off x="1665732" y="1612393"/>
              <a:ext cx="561340" cy="1986280"/>
            </a:xfrm>
            <a:custGeom>
              <a:avLst/>
              <a:gdLst/>
              <a:ahLst/>
              <a:cxnLst/>
              <a:rect l="l" t="t" r="r" b="b"/>
              <a:pathLst>
                <a:path w="561339" h="1986279">
                  <a:moveTo>
                    <a:pt x="467359" y="0"/>
                  </a:moveTo>
                  <a:lnTo>
                    <a:pt x="93472" y="0"/>
                  </a:lnTo>
                  <a:lnTo>
                    <a:pt x="57087" y="7345"/>
                  </a:lnTo>
                  <a:lnTo>
                    <a:pt x="27376" y="27376"/>
                  </a:lnTo>
                  <a:lnTo>
                    <a:pt x="7345" y="57087"/>
                  </a:lnTo>
                  <a:lnTo>
                    <a:pt x="0" y="93472"/>
                  </a:lnTo>
                  <a:lnTo>
                    <a:pt x="0" y="1892300"/>
                  </a:lnTo>
                  <a:lnTo>
                    <a:pt x="7345" y="1928684"/>
                  </a:lnTo>
                  <a:lnTo>
                    <a:pt x="27376" y="1958395"/>
                  </a:lnTo>
                  <a:lnTo>
                    <a:pt x="57087" y="1978426"/>
                  </a:lnTo>
                  <a:lnTo>
                    <a:pt x="93472" y="1985772"/>
                  </a:lnTo>
                  <a:lnTo>
                    <a:pt x="467359" y="1985772"/>
                  </a:lnTo>
                  <a:lnTo>
                    <a:pt x="503744" y="1978426"/>
                  </a:lnTo>
                  <a:lnTo>
                    <a:pt x="533455" y="1958395"/>
                  </a:lnTo>
                  <a:lnTo>
                    <a:pt x="553486" y="1928684"/>
                  </a:lnTo>
                  <a:lnTo>
                    <a:pt x="560832" y="1892300"/>
                  </a:lnTo>
                  <a:lnTo>
                    <a:pt x="560832" y="93472"/>
                  </a:lnTo>
                  <a:lnTo>
                    <a:pt x="553486" y="57087"/>
                  </a:lnTo>
                  <a:lnTo>
                    <a:pt x="533455" y="27376"/>
                  </a:lnTo>
                  <a:lnTo>
                    <a:pt x="503744" y="7345"/>
                  </a:lnTo>
                  <a:lnTo>
                    <a:pt x="467359" y="0"/>
                  </a:lnTo>
                  <a:close/>
                </a:path>
              </a:pathLst>
            </a:custGeom>
            <a:solidFill>
              <a:srgbClr val="808080">
                <a:alpha val="39999"/>
              </a:srgbClr>
            </a:solidFill>
          </p:spPr>
          <p:txBody>
            <a:bodyPr wrap="square" lIns="0" tIns="0" rIns="0" bIns="0" rtlCol="0"/>
            <a:lstStyle/>
            <a:p>
              <a:endParaRPr/>
            </a:p>
          </p:txBody>
        </p:sp>
        <p:sp>
          <p:nvSpPr>
            <p:cNvPr id="39" name="object 39"/>
            <p:cNvSpPr/>
            <p:nvPr/>
          </p:nvSpPr>
          <p:spPr>
            <a:xfrm>
              <a:off x="1786890" y="1701546"/>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40" name="object 40"/>
            <p:cNvSpPr/>
            <p:nvPr/>
          </p:nvSpPr>
          <p:spPr>
            <a:xfrm>
              <a:off x="1786890" y="2190750"/>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41" name="object 41"/>
            <p:cNvSpPr/>
            <p:nvPr/>
          </p:nvSpPr>
          <p:spPr>
            <a:xfrm>
              <a:off x="1786890" y="2681478"/>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42" name="object 42"/>
            <p:cNvSpPr/>
            <p:nvPr/>
          </p:nvSpPr>
          <p:spPr>
            <a:xfrm>
              <a:off x="1786890" y="3172205"/>
              <a:ext cx="330835" cy="330835"/>
            </a:xfrm>
            <a:custGeom>
              <a:avLst/>
              <a:gdLst/>
              <a:ahLst/>
              <a:cxnLst/>
              <a:rect l="l" t="t" r="r" b="b"/>
              <a:pathLst>
                <a:path w="330835"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43" name="object 43"/>
            <p:cNvSpPr/>
            <p:nvPr/>
          </p:nvSpPr>
          <p:spPr>
            <a:xfrm>
              <a:off x="2116836" y="1865376"/>
              <a:ext cx="501650" cy="173990"/>
            </a:xfrm>
            <a:custGeom>
              <a:avLst/>
              <a:gdLst/>
              <a:ahLst/>
              <a:cxnLst/>
              <a:rect l="l" t="t" r="r" b="b"/>
              <a:pathLst>
                <a:path w="501650" h="173989">
                  <a:moveTo>
                    <a:pt x="0" y="0"/>
                  </a:moveTo>
                  <a:lnTo>
                    <a:pt x="501269" y="173520"/>
                  </a:lnTo>
                </a:path>
              </a:pathLst>
            </a:custGeom>
            <a:ln w="9144">
              <a:solidFill>
                <a:srgbClr val="000000"/>
              </a:solidFill>
            </a:ln>
          </p:spPr>
          <p:txBody>
            <a:bodyPr wrap="square" lIns="0" tIns="0" rIns="0" bIns="0" rtlCol="0"/>
            <a:lstStyle/>
            <a:p>
              <a:endParaRPr/>
            </a:p>
          </p:txBody>
        </p:sp>
        <p:sp>
          <p:nvSpPr>
            <p:cNvPr id="44" name="object 44"/>
            <p:cNvSpPr/>
            <p:nvPr/>
          </p:nvSpPr>
          <p:spPr>
            <a:xfrm>
              <a:off x="2116836" y="2039109"/>
              <a:ext cx="501650" cy="316865"/>
            </a:xfrm>
            <a:custGeom>
              <a:avLst/>
              <a:gdLst/>
              <a:ahLst/>
              <a:cxnLst/>
              <a:rect l="l" t="t" r="r" b="b"/>
              <a:pathLst>
                <a:path w="501650" h="316864">
                  <a:moveTo>
                    <a:pt x="0" y="316738"/>
                  </a:moveTo>
                  <a:lnTo>
                    <a:pt x="501269" y="0"/>
                  </a:lnTo>
                </a:path>
              </a:pathLst>
            </a:custGeom>
            <a:ln w="9144">
              <a:solidFill>
                <a:srgbClr val="000000"/>
              </a:solidFill>
            </a:ln>
          </p:spPr>
          <p:txBody>
            <a:bodyPr wrap="square" lIns="0" tIns="0" rIns="0" bIns="0" rtlCol="0"/>
            <a:lstStyle/>
            <a:p>
              <a:endParaRPr/>
            </a:p>
          </p:txBody>
        </p:sp>
        <p:sp>
          <p:nvSpPr>
            <p:cNvPr id="45" name="object 45"/>
            <p:cNvSpPr/>
            <p:nvPr/>
          </p:nvSpPr>
          <p:spPr>
            <a:xfrm>
              <a:off x="2116836" y="1865376"/>
              <a:ext cx="501650" cy="1644650"/>
            </a:xfrm>
            <a:custGeom>
              <a:avLst/>
              <a:gdLst/>
              <a:ahLst/>
              <a:cxnLst/>
              <a:rect l="l" t="t" r="r" b="b"/>
              <a:pathLst>
                <a:path w="501650" h="1644650">
                  <a:moveTo>
                    <a:pt x="0" y="0"/>
                  </a:moveTo>
                  <a:lnTo>
                    <a:pt x="501269" y="663765"/>
                  </a:lnTo>
                </a:path>
                <a:path w="501650" h="1644650">
                  <a:moveTo>
                    <a:pt x="0" y="0"/>
                  </a:moveTo>
                  <a:lnTo>
                    <a:pt x="501269" y="1154023"/>
                  </a:lnTo>
                </a:path>
                <a:path w="501650" h="1644650">
                  <a:moveTo>
                    <a:pt x="0" y="0"/>
                  </a:moveTo>
                  <a:lnTo>
                    <a:pt x="501269" y="1644269"/>
                  </a:lnTo>
                </a:path>
              </a:pathLst>
            </a:custGeom>
            <a:ln w="9144">
              <a:solidFill>
                <a:srgbClr val="000000"/>
              </a:solidFill>
            </a:ln>
          </p:spPr>
          <p:txBody>
            <a:bodyPr wrap="square" lIns="0" tIns="0" rIns="0" bIns="0" rtlCol="0"/>
            <a:lstStyle/>
            <a:p>
              <a:endParaRPr/>
            </a:p>
          </p:txBody>
        </p:sp>
        <p:sp>
          <p:nvSpPr>
            <p:cNvPr id="46" name="object 46"/>
            <p:cNvSpPr/>
            <p:nvPr/>
          </p:nvSpPr>
          <p:spPr>
            <a:xfrm>
              <a:off x="2116836" y="2356104"/>
              <a:ext cx="501650" cy="1154430"/>
            </a:xfrm>
            <a:custGeom>
              <a:avLst/>
              <a:gdLst/>
              <a:ahLst/>
              <a:cxnLst/>
              <a:rect l="l" t="t" r="r" b="b"/>
              <a:pathLst>
                <a:path w="501650" h="1154429">
                  <a:moveTo>
                    <a:pt x="0" y="0"/>
                  </a:moveTo>
                  <a:lnTo>
                    <a:pt x="501269" y="173520"/>
                  </a:lnTo>
                </a:path>
                <a:path w="501650" h="1154429">
                  <a:moveTo>
                    <a:pt x="0" y="0"/>
                  </a:moveTo>
                  <a:lnTo>
                    <a:pt x="501269" y="663765"/>
                  </a:lnTo>
                </a:path>
                <a:path w="501650" h="1154429">
                  <a:moveTo>
                    <a:pt x="0" y="0"/>
                  </a:moveTo>
                  <a:lnTo>
                    <a:pt x="501269" y="1154023"/>
                  </a:lnTo>
                </a:path>
              </a:pathLst>
            </a:custGeom>
            <a:ln w="9144">
              <a:solidFill>
                <a:srgbClr val="000000"/>
              </a:solidFill>
            </a:ln>
          </p:spPr>
          <p:txBody>
            <a:bodyPr wrap="square" lIns="0" tIns="0" rIns="0" bIns="0" rtlCol="0"/>
            <a:lstStyle/>
            <a:p>
              <a:endParaRPr/>
            </a:p>
          </p:txBody>
        </p:sp>
        <p:sp>
          <p:nvSpPr>
            <p:cNvPr id="47" name="object 47"/>
            <p:cNvSpPr/>
            <p:nvPr/>
          </p:nvSpPr>
          <p:spPr>
            <a:xfrm>
              <a:off x="2116836" y="2039115"/>
              <a:ext cx="501650" cy="807085"/>
            </a:xfrm>
            <a:custGeom>
              <a:avLst/>
              <a:gdLst/>
              <a:ahLst/>
              <a:cxnLst/>
              <a:rect l="l" t="t" r="r" b="b"/>
              <a:pathLst>
                <a:path w="501650" h="807085">
                  <a:moveTo>
                    <a:pt x="0" y="806983"/>
                  </a:moveTo>
                  <a:lnTo>
                    <a:pt x="501269" y="0"/>
                  </a:lnTo>
                </a:path>
              </a:pathLst>
            </a:custGeom>
            <a:ln w="9143">
              <a:solidFill>
                <a:srgbClr val="000000"/>
              </a:solidFill>
            </a:ln>
          </p:spPr>
          <p:txBody>
            <a:bodyPr wrap="square" lIns="0" tIns="0" rIns="0" bIns="0" rtlCol="0"/>
            <a:lstStyle/>
            <a:p>
              <a:endParaRPr/>
            </a:p>
          </p:txBody>
        </p:sp>
        <p:sp>
          <p:nvSpPr>
            <p:cNvPr id="48" name="object 48"/>
            <p:cNvSpPr/>
            <p:nvPr/>
          </p:nvSpPr>
          <p:spPr>
            <a:xfrm>
              <a:off x="2116836" y="2529837"/>
              <a:ext cx="501650" cy="316865"/>
            </a:xfrm>
            <a:custGeom>
              <a:avLst/>
              <a:gdLst/>
              <a:ahLst/>
              <a:cxnLst/>
              <a:rect l="l" t="t" r="r" b="b"/>
              <a:pathLst>
                <a:path w="501650" h="316864">
                  <a:moveTo>
                    <a:pt x="0" y="316738"/>
                  </a:moveTo>
                  <a:lnTo>
                    <a:pt x="501269" y="0"/>
                  </a:lnTo>
                </a:path>
              </a:pathLst>
            </a:custGeom>
            <a:ln w="9144">
              <a:solidFill>
                <a:srgbClr val="000000"/>
              </a:solidFill>
            </a:ln>
          </p:spPr>
          <p:txBody>
            <a:bodyPr wrap="square" lIns="0" tIns="0" rIns="0" bIns="0" rtlCol="0"/>
            <a:lstStyle/>
            <a:p>
              <a:endParaRPr/>
            </a:p>
          </p:txBody>
        </p:sp>
        <p:sp>
          <p:nvSpPr>
            <p:cNvPr id="49" name="object 49"/>
            <p:cNvSpPr/>
            <p:nvPr/>
          </p:nvSpPr>
          <p:spPr>
            <a:xfrm>
              <a:off x="2116836" y="2846832"/>
              <a:ext cx="501650" cy="664210"/>
            </a:xfrm>
            <a:custGeom>
              <a:avLst/>
              <a:gdLst/>
              <a:ahLst/>
              <a:cxnLst/>
              <a:rect l="l" t="t" r="r" b="b"/>
              <a:pathLst>
                <a:path w="501650" h="664210">
                  <a:moveTo>
                    <a:pt x="0" y="0"/>
                  </a:moveTo>
                  <a:lnTo>
                    <a:pt x="501269" y="173520"/>
                  </a:lnTo>
                </a:path>
                <a:path w="501650" h="664210">
                  <a:moveTo>
                    <a:pt x="0" y="0"/>
                  </a:moveTo>
                  <a:lnTo>
                    <a:pt x="501269" y="663765"/>
                  </a:lnTo>
                </a:path>
              </a:pathLst>
            </a:custGeom>
            <a:ln w="9144">
              <a:solidFill>
                <a:srgbClr val="000000"/>
              </a:solidFill>
            </a:ln>
          </p:spPr>
          <p:txBody>
            <a:bodyPr wrap="square" lIns="0" tIns="0" rIns="0" bIns="0" rtlCol="0"/>
            <a:lstStyle/>
            <a:p>
              <a:endParaRPr/>
            </a:p>
          </p:txBody>
        </p:sp>
        <p:sp>
          <p:nvSpPr>
            <p:cNvPr id="50" name="object 50"/>
            <p:cNvSpPr/>
            <p:nvPr/>
          </p:nvSpPr>
          <p:spPr>
            <a:xfrm>
              <a:off x="2116836" y="1548387"/>
              <a:ext cx="501650" cy="308610"/>
            </a:xfrm>
            <a:custGeom>
              <a:avLst/>
              <a:gdLst/>
              <a:ahLst/>
              <a:cxnLst/>
              <a:rect l="l" t="t" r="r" b="b"/>
              <a:pathLst>
                <a:path w="501650" h="308610">
                  <a:moveTo>
                    <a:pt x="0" y="308470"/>
                  </a:moveTo>
                  <a:lnTo>
                    <a:pt x="501269" y="0"/>
                  </a:lnTo>
                </a:path>
              </a:pathLst>
            </a:custGeom>
            <a:ln w="9144">
              <a:solidFill>
                <a:srgbClr val="000000"/>
              </a:solidFill>
            </a:ln>
          </p:spPr>
          <p:txBody>
            <a:bodyPr wrap="square" lIns="0" tIns="0" rIns="0" bIns="0" rtlCol="0"/>
            <a:lstStyle/>
            <a:p>
              <a:endParaRPr/>
            </a:p>
          </p:txBody>
        </p:sp>
        <p:sp>
          <p:nvSpPr>
            <p:cNvPr id="51" name="object 51"/>
            <p:cNvSpPr/>
            <p:nvPr/>
          </p:nvSpPr>
          <p:spPr>
            <a:xfrm>
              <a:off x="2116836" y="1548387"/>
              <a:ext cx="501650" cy="807085"/>
            </a:xfrm>
            <a:custGeom>
              <a:avLst/>
              <a:gdLst/>
              <a:ahLst/>
              <a:cxnLst/>
              <a:rect l="l" t="t" r="r" b="b"/>
              <a:pathLst>
                <a:path w="501650" h="807085">
                  <a:moveTo>
                    <a:pt x="0" y="806983"/>
                  </a:moveTo>
                  <a:lnTo>
                    <a:pt x="501269" y="0"/>
                  </a:lnTo>
                </a:path>
              </a:pathLst>
            </a:custGeom>
            <a:ln w="9143">
              <a:solidFill>
                <a:srgbClr val="000000"/>
              </a:solidFill>
            </a:ln>
          </p:spPr>
          <p:txBody>
            <a:bodyPr wrap="square" lIns="0" tIns="0" rIns="0" bIns="0" rtlCol="0"/>
            <a:lstStyle/>
            <a:p>
              <a:endParaRPr/>
            </a:p>
          </p:txBody>
        </p:sp>
        <p:sp>
          <p:nvSpPr>
            <p:cNvPr id="52" name="object 52"/>
            <p:cNvSpPr/>
            <p:nvPr/>
          </p:nvSpPr>
          <p:spPr>
            <a:xfrm>
              <a:off x="2116836" y="1548380"/>
              <a:ext cx="501650" cy="1297305"/>
            </a:xfrm>
            <a:custGeom>
              <a:avLst/>
              <a:gdLst/>
              <a:ahLst/>
              <a:cxnLst/>
              <a:rect l="l" t="t" r="r" b="b"/>
              <a:pathLst>
                <a:path w="501650" h="1297305">
                  <a:moveTo>
                    <a:pt x="0" y="1297241"/>
                  </a:moveTo>
                  <a:lnTo>
                    <a:pt x="501269" y="0"/>
                  </a:lnTo>
                </a:path>
              </a:pathLst>
            </a:custGeom>
            <a:ln w="9144">
              <a:solidFill>
                <a:srgbClr val="000000"/>
              </a:solidFill>
            </a:ln>
          </p:spPr>
          <p:txBody>
            <a:bodyPr wrap="square" lIns="0" tIns="0" rIns="0" bIns="0" rtlCol="0"/>
            <a:lstStyle/>
            <a:p>
              <a:endParaRPr/>
            </a:p>
          </p:txBody>
        </p:sp>
        <p:sp>
          <p:nvSpPr>
            <p:cNvPr id="53" name="object 53"/>
            <p:cNvSpPr/>
            <p:nvPr/>
          </p:nvSpPr>
          <p:spPr>
            <a:xfrm>
              <a:off x="2116836" y="1548386"/>
              <a:ext cx="501650" cy="1787525"/>
            </a:xfrm>
            <a:custGeom>
              <a:avLst/>
              <a:gdLst/>
              <a:ahLst/>
              <a:cxnLst/>
              <a:rect l="l" t="t" r="r" b="b"/>
              <a:pathLst>
                <a:path w="501650" h="1787525">
                  <a:moveTo>
                    <a:pt x="0" y="1787486"/>
                  </a:moveTo>
                  <a:lnTo>
                    <a:pt x="501269" y="0"/>
                  </a:lnTo>
                </a:path>
              </a:pathLst>
            </a:custGeom>
            <a:ln w="9144">
              <a:solidFill>
                <a:srgbClr val="000000"/>
              </a:solidFill>
            </a:ln>
          </p:spPr>
          <p:txBody>
            <a:bodyPr wrap="square" lIns="0" tIns="0" rIns="0" bIns="0" rtlCol="0"/>
            <a:lstStyle/>
            <a:p>
              <a:endParaRPr/>
            </a:p>
          </p:txBody>
        </p:sp>
        <p:sp>
          <p:nvSpPr>
            <p:cNvPr id="54" name="object 54"/>
            <p:cNvSpPr/>
            <p:nvPr/>
          </p:nvSpPr>
          <p:spPr>
            <a:xfrm>
              <a:off x="2116836" y="2039108"/>
              <a:ext cx="501650" cy="1297305"/>
            </a:xfrm>
            <a:custGeom>
              <a:avLst/>
              <a:gdLst/>
              <a:ahLst/>
              <a:cxnLst/>
              <a:rect l="l" t="t" r="r" b="b"/>
              <a:pathLst>
                <a:path w="501650" h="1297304">
                  <a:moveTo>
                    <a:pt x="0" y="1297241"/>
                  </a:moveTo>
                  <a:lnTo>
                    <a:pt x="501269" y="0"/>
                  </a:lnTo>
                </a:path>
              </a:pathLst>
            </a:custGeom>
            <a:ln w="9144">
              <a:solidFill>
                <a:srgbClr val="000000"/>
              </a:solidFill>
            </a:ln>
          </p:spPr>
          <p:txBody>
            <a:bodyPr wrap="square" lIns="0" tIns="0" rIns="0" bIns="0" rtlCol="0"/>
            <a:lstStyle/>
            <a:p>
              <a:endParaRPr/>
            </a:p>
          </p:txBody>
        </p:sp>
        <p:sp>
          <p:nvSpPr>
            <p:cNvPr id="55" name="object 55"/>
            <p:cNvSpPr/>
            <p:nvPr/>
          </p:nvSpPr>
          <p:spPr>
            <a:xfrm>
              <a:off x="2116836" y="2529843"/>
              <a:ext cx="501650" cy="807085"/>
            </a:xfrm>
            <a:custGeom>
              <a:avLst/>
              <a:gdLst/>
              <a:ahLst/>
              <a:cxnLst/>
              <a:rect l="l" t="t" r="r" b="b"/>
              <a:pathLst>
                <a:path w="501650" h="807085">
                  <a:moveTo>
                    <a:pt x="0" y="806983"/>
                  </a:moveTo>
                  <a:lnTo>
                    <a:pt x="501269" y="0"/>
                  </a:lnTo>
                </a:path>
              </a:pathLst>
            </a:custGeom>
            <a:ln w="9143">
              <a:solidFill>
                <a:srgbClr val="000000"/>
              </a:solidFill>
            </a:ln>
          </p:spPr>
          <p:txBody>
            <a:bodyPr wrap="square" lIns="0" tIns="0" rIns="0" bIns="0" rtlCol="0"/>
            <a:lstStyle/>
            <a:p>
              <a:endParaRPr/>
            </a:p>
          </p:txBody>
        </p:sp>
        <p:sp>
          <p:nvSpPr>
            <p:cNvPr id="56" name="object 56"/>
            <p:cNvSpPr/>
            <p:nvPr/>
          </p:nvSpPr>
          <p:spPr>
            <a:xfrm>
              <a:off x="2116836" y="3019041"/>
              <a:ext cx="501650" cy="316865"/>
            </a:xfrm>
            <a:custGeom>
              <a:avLst/>
              <a:gdLst/>
              <a:ahLst/>
              <a:cxnLst/>
              <a:rect l="l" t="t" r="r" b="b"/>
              <a:pathLst>
                <a:path w="501650" h="316864">
                  <a:moveTo>
                    <a:pt x="0" y="316738"/>
                  </a:moveTo>
                  <a:lnTo>
                    <a:pt x="501269" y="0"/>
                  </a:lnTo>
                </a:path>
              </a:pathLst>
            </a:custGeom>
            <a:ln w="9144">
              <a:solidFill>
                <a:srgbClr val="000000"/>
              </a:solidFill>
            </a:ln>
          </p:spPr>
          <p:txBody>
            <a:bodyPr wrap="square" lIns="0" tIns="0" rIns="0" bIns="0" rtlCol="0"/>
            <a:lstStyle/>
            <a:p>
              <a:endParaRPr/>
            </a:p>
          </p:txBody>
        </p:sp>
        <p:sp>
          <p:nvSpPr>
            <p:cNvPr id="57" name="object 57"/>
            <p:cNvSpPr/>
            <p:nvPr/>
          </p:nvSpPr>
          <p:spPr>
            <a:xfrm>
              <a:off x="2139696" y="3332988"/>
              <a:ext cx="478155" cy="176530"/>
            </a:xfrm>
            <a:custGeom>
              <a:avLst/>
              <a:gdLst/>
              <a:ahLst/>
              <a:cxnLst/>
              <a:rect l="l" t="t" r="r" b="b"/>
              <a:pathLst>
                <a:path w="478155" h="176529">
                  <a:moveTo>
                    <a:pt x="0" y="0"/>
                  </a:moveTo>
                  <a:lnTo>
                    <a:pt x="477850" y="176276"/>
                  </a:lnTo>
                </a:path>
              </a:pathLst>
            </a:custGeom>
            <a:ln w="9144">
              <a:solidFill>
                <a:srgbClr val="000000"/>
              </a:solidFill>
            </a:ln>
          </p:spPr>
          <p:txBody>
            <a:bodyPr wrap="square" lIns="0" tIns="0" rIns="0" bIns="0" rtlCol="0"/>
            <a:lstStyle/>
            <a:p>
              <a:endParaRPr/>
            </a:p>
          </p:txBody>
        </p:sp>
        <p:sp>
          <p:nvSpPr>
            <p:cNvPr id="58" name="object 58"/>
            <p:cNvSpPr/>
            <p:nvPr/>
          </p:nvSpPr>
          <p:spPr>
            <a:xfrm>
              <a:off x="2948940" y="1548384"/>
              <a:ext cx="501650" cy="1966595"/>
            </a:xfrm>
            <a:custGeom>
              <a:avLst/>
              <a:gdLst/>
              <a:ahLst/>
              <a:cxnLst/>
              <a:rect l="l" t="t" r="r" b="b"/>
              <a:pathLst>
                <a:path w="501650" h="1966595">
                  <a:moveTo>
                    <a:pt x="0" y="0"/>
                  </a:moveTo>
                  <a:lnTo>
                    <a:pt x="501269" y="5511"/>
                  </a:lnTo>
                </a:path>
                <a:path w="501650" h="1966595">
                  <a:moveTo>
                    <a:pt x="0" y="0"/>
                  </a:moveTo>
                  <a:lnTo>
                    <a:pt x="501269" y="495757"/>
                  </a:lnTo>
                </a:path>
                <a:path w="501650" h="1966595">
                  <a:moveTo>
                    <a:pt x="0" y="0"/>
                  </a:moveTo>
                  <a:lnTo>
                    <a:pt x="501269" y="986015"/>
                  </a:lnTo>
                </a:path>
                <a:path w="501650" h="1966595">
                  <a:moveTo>
                    <a:pt x="0" y="0"/>
                  </a:moveTo>
                  <a:lnTo>
                    <a:pt x="501269" y="1476260"/>
                  </a:lnTo>
                </a:path>
                <a:path w="501650" h="1966595">
                  <a:moveTo>
                    <a:pt x="0" y="0"/>
                  </a:moveTo>
                  <a:lnTo>
                    <a:pt x="501269" y="1966518"/>
                  </a:lnTo>
                </a:path>
              </a:pathLst>
            </a:custGeom>
            <a:ln w="9144">
              <a:solidFill>
                <a:srgbClr val="000000"/>
              </a:solidFill>
            </a:ln>
          </p:spPr>
          <p:txBody>
            <a:bodyPr wrap="square" lIns="0" tIns="0" rIns="0" bIns="0" rtlCol="0"/>
            <a:lstStyle/>
            <a:p>
              <a:endParaRPr/>
            </a:p>
          </p:txBody>
        </p:sp>
        <p:sp>
          <p:nvSpPr>
            <p:cNvPr id="59" name="object 59"/>
            <p:cNvSpPr/>
            <p:nvPr/>
          </p:nvSpPr>
          <p:spPr>
            <a:xfrm>
              <a:off x="2948940" y="1554477"/>
              <a:ext cx="501650" cy="1961514"/>
            </a:xfrm>
            <a:custGeom>
              <a:avLst/>
              <a:gdLst/>
              <a:ahLst/>
              <a:cxnLst/>
              <a:rect l="l" t="t" r="r" b="b"/>
              <a:pathLst>
                <a:path w="501650" h="1961514">
                  <a:moveTo>
                    <a:pt x="0" y="484746"/>
                  </a:moveTo>
                  <a:lnTo>
                    <a:pt x="501269" y="0"/>
                  </a:lnTo>
                </a:path>
                <a:path w="501650" h="1961514">
                  <a:moveTo>
                    <a:pt x="0" y="484746"/>
                  </a:moveTo>
                  <a:lnTo>
                    <a:pt x="501269" y="490258"/>
                  </a:lnTo>
                </a:path>
                <a:path w="501650" h="1961514">
                  <a:moveTo>
                    <a:pt x="0" y="484746"/>
                  </a:moveTo>
                  <a:lnTo>
                    <a:pt x="501269" y="980503"/>
                  </a:lnTo>
                </a:path>
                <a:path w="501650" h="1961514">
                  <a:moveTo>
                    <a:pt x="0" y="484746"/>
                  </a:moveTo>
                  <a:lnTo>
                    <a:pt x="501269" y="1470761"/>
                  </a:lnTo>
                </a:path>
                <a:path w="501650" h="1961514">
                  <a:moveTo>
                    <a:pt x="0" y="484746"/>
                  </a:moveTo>
                  <a:lnTo>
                    <a:pt x="501269" y="1961006"/>
                  </a:lnTo>
                </a:path>
              </a:pathLst>
            </a:custGeom>
            <a:ln w="9144">
              <a:solidFill>
                <a:srgbClr val="000000"/>
              </a:solidFill>
            </a:ln>
          </p:spPr>
          <p:txBody>
            <a:bodyPr wrap="square" lIns="0" tIns="0" rIns="0" bIns="0" rtlCol="0"/>
            <a:lstStyle/>
            <a:p>
              <a:endParaRPr/>
            </a:p>
          </p:txBody>
        </p:sp>
        <p:sp>
          <p:nvSpPr>
            <p:cNvPr id="60" name="object 60"/>
            <p:cNvSpPr/>
            <p:nvPr/>
          </p:nvSpPr>
          <p:spPr>
            <a:xfrm>
              <a:off x="2948940" y="1554483"/>
              <a:ext cx="501650" cy="975360"/>
            </a:xfrm>
            <a:custGeom>
              <a:avLst/>
              <a:gdLst/>
              <a:ahLst/>
              <a:cxnLst/>
              <a:rect l="l" t="t" r="r" b="b"/>
              <a:pathLst>
                <a:path w="501650" h="975360">
                  <a:moveTo>
                    <a:pt x="0" y="974991"/>
                  </a:moveTo>
                  <a:lnTo>
                    <a:pt x="501269" y="0"/>
                  </a:lnTo>
                </a:path>
              </a:pathLst>
            </a:custGeom>
            <a:ln w="9143">
              <a:solidFill>
                <a:srgbClr val="000000"/>
              </a:solidFill>
            </a:ln>
          </p:spPr>
          <p:txBody>
            <a:bodyPr wrap="square" lIns="0" tIns="0" rIns="0" bIns="0" rtlCol="0"/>
            <a:lstStyle/>
            <a:p>
              <a:endParaRPr/>
            </a:p>
          </p:txBody>
        </p:sp>
        <p:sp>
          <p:nvSpPr>
            <p:cNvPr id="61" name="object 61"/>
            <p:cNvSpPr/>
            <p:nvPr/>
          </p:nvSpPr>
          <p:spPr>
            <a:xfrm>
              <a:off x="2948940" y="2045205"/>
              <a:ext cx="501650" cy="1471295"/>
            </a:xfrm>
            <a:custGeom>
              <a:avLst/>
              <a:gdLst/>
              <a:ahLst/>
              <a:cxnLst/>
              <a:rect l="l" t="t" r="r" b="b"/>
              <a:pathLst>
                <a:path w="501650" h="1471295">
                  <a:moveTo>
                    <a:pt x="0" y="484746"/>
                  </a:moveTo>
                  <a:lnTo>
                    <a:pt x="501269" y="0"/>
                  </a:lnTo>
                </a:path>
                <a:path w="501650" h="1471295">
                  <a:moveTo>
                    <a:pt x="0" y="484746"/>
                  </a:moveTo>
                  <a:lnTo>
                    <a:pt x="501269" y="490258"/>
                  </a:lnTo>
                </a:path>
                <a:path w="501650" h="1471295">
                  <a:moveTo>
                    <a:pt x="0" y="484746"/>
                  </a:moveTo>
                  <a:lnTo>
                    <a:pt x="501269" y="980503"/>
                  </a:lnTo>
                </a:path>
                <a:path w="501650" h="1471295">
                  <a:moveTo>
                    <a:pt x="0" y="484746"/>
                  </a:moveTo>
                  <a:lnTo>
                    <a:pt x="501269" y="1470761"/>
                  </a:lnTo>
                </a:path>
              </a:pathLst>
            </a:custGeom>
            <a:ln w="9144">
              <a:solidFill>
                <a:srgbClr val="000000"/>
              </a:solidFill>
            </a:ln>
          </p:spPr>
          <p:txBody>
            <a:bodyPr wrap="square" lIns="0" tIns="0" rIns="0" bIns="0" rtlCol="0"/>
            <a:lstStyle/>
            <a:p>
              <a:endParaRPr/>
            </a:p>
          </p:txBody>
        </p:sp>
        <p:sp>
          <p:nvSpPr>
            <p:cNvPr id="62" name="object 62"/>
            <p:cNvSpPr/>
            <p:nvPr/>
          </p:nvSpPr>
          <p:spPr>
            <a:xfrm>
              <a:off x="2948940" y="1554477"/>
              <a:ext cx="501650" cy="1465580"/>
            </a:xfrm>
            <a:custGeom>
              <a:avLst/>
              <a:gdLst/>
              <a:ahLst/>
              <a:cxnLst/>
              <a:rect l="l" t="t" r="r" b="b"/>
              <a:pathLst>
                <a:path w="501650" h="1465580">
                  <a:moveTo>
                    <a:pt x="0" y="1465249"/>
                  </a:moveTo>
                  <a:lnTo>
                    <a:pt x="501269" y="0"/>
                  </a:lnTo>
                </a:path>
              </a:pathLst>
            </a:custGeom>
            <a:ln w="9144">
              <a:solidFill>
                <a:srgbClr val="000000"/>
              </a:solidFill>
            </a:ln>
          </p:spPr>
          <p:txBody>
            <a:bodyPr wrap="square" lIns="0" tIns="0" rIns="0" bIns="0" rtlCol="0"/>
            <a:lstStyle/>
            <a:p>
              <a:endParaRPr/>
            </a:p>
          </p:txBody>
        </p:sp>
        <p:sp>
          <p:nvSpPr>
            <p:cNvPr id="63" name="object 63"/>
            <p:cNvSpPr/>
            <p:nvPr/>
          </p:nvSpPr>
          <p:spPr>
            <a:xfrm>
              <a:off x="2948940" y="2045210"/>
              <a:ext cx="501650" cy="975360"/>
            </a:xfrm>
            <a:custGeom>
              <a:avLst/>
              <a:gdLst/>
              <a:ahLst/>
              <a:cxnLst/>
              <a:rect l="l" t="t" r="r" b="b"/>
              <a:pathLst>
                <a:path w="501650" h="975360">
                  <a:moveTo>
                    <a:pt x="0" y="974991"/>
                  </a:moveTo>
                  <a:lnTo>
                    <a:pt x="501269" y="0"/>
                  </a:lnTo>
                </a:path>
              </a:pathLst>
            </a:custGeom>
            <a:ln w="9143">
              <a:solidFill>
                <a:srgbClr val="000000"/>
              </a:solidFill>
            </a:ln>
          </p:spPr>
          <p:txBody>
            <a:bodyPr wrap="square" lIns="0" tIns="0" rIns="0" bIns="0" rtlCol="0"/>
            <a:lstStyle/>
            <a:p>
              <a:endParaRPr/>
            </a:p>
          </p:txBody>
        </p:sp>
        <p:sp>
          <p:nvSpPr>
            <p:cNvPr id="64" name="object 64"/>
            <p:cNvSpPr/>
            <p:nvPr/>
          </p:nvSpPr>
          <p:spPr>
            <a:xfrm>
              <a:off x="2948940" y="2534409"/>
              <a:ext cx="501650" cy="981075"/>
            </a:xfrm>
            <a:custGeom>
              <a:avLst/>
              <a:gdLst/>
              <a:ahLst/>
              <a:cxnLst/>
              <a:rect l="l" t="t" r="r" b="b"/>
              <a:pathLst>
                <a:path w="501650" h="981075">
                  <a:moveTo>
                    <a:pt x="0" y="484746"/>
                  </a:moveTo>
                  <a:lnTo>
                    <a:pt x="501269" y="0"/>
                  </a:lnTo>
                </a:path>
                <a:path w="501650" h="981075">
                  <a:moveTo>
                    <a:pt x="0" y="484746"/>
                  </a:moveTo>
                  <a:lnTo>
                    <a:pt x="501269" y="490258"/>
                  </a:lnTo>
                </a:path>
                <a:path w="501650" h="981075">
                  <a:moveTo>
                    <a:pt x="0" y="484746"/>
                  </a:moveTo>
                  <a:lnTo>
                    <a:pt x="501269" y="980503"/>
                  </a:lnTo>
                </a:path>
              </a:pathLst>
            </a:custGeom>
            <a:ln w="9144">
              <a:solidFill>
                <a:srgbClr val="000000"/>
              </a:solidFill>
            </a:ln>
          </p:spPr>
          <p:txBody>
            <a:bodyPr wrap="square" lIns="0" tIns="0" rIns="0" bIns="0" rtlCol="0"/>
            <a:lstStyle/>
            <a:p>
              <a:endParaRPr/>
            </a:p>
          </p:txBody>
        </p:sp>
        <p:sp>
          <p:nvSpPr>
            <p:cNvPr id="65" name="object 65"/>
            <p:cNvSpPr/>
            <p:nvPr/>
          </p:nvSpPr>
          <p:spPr>
            <a:xfrm>
              <a:off x="2948940" y="1554482"/>
              <a:ext cx="501650" cy="1955800"/>
            </a:xfrm>
            <a:custGeom>
              <a:avLst/>
              <a:gdLst/>
              <a:ahLst/>
              <a:cxnLst/>
              <a:rect l="l" t="t" r="r" b="b"/>
              <a:pathLst>
                <a:path w="501650" h="1955800">
                  <a:moveTo>
                    <a:pt x="0" y="1955495"/>
                  </a:moveTo>
                  <a:lnTo>
                    <a:pt x="501269" y="0"/>
                  </a:lnTo>
                </a:path>
              </a:pathLst>
            </a:custGeom>
            <a:ln w="9144">
              <a:solidFill>
                <a:srgbClr val="000000"/>
              </a:solidFill>
            </a:ln>
          </p:spPr>
          <p:txBody>
            <a:bodyPr wrap="square" lIns="0" tIns="0" rIns="0" bIns="0" rtlCol="0"/>
            <a:lstStyle/>
            <a:p>
              <a:endParaRPr/>
            </a:p>
          </p:txBody>
        </p:sp>
        <p:sp>
          <p:nvSpPr>
            <p:cNvPr id="66" name="object 66"/>
            <p:cNvSpPr/>
            <p:nvPr/>
          </p:nvSpPr>
          <p:spPr>
            <a:xfrm>
              <a:off x="2948940" y="2045205"/>
              <a:ext cx="501650" cy="1465580"/>
            </a:xfrm>
            <a:custGeom>
              <a:avLst/>
              <a:gdLst/>
              <a:ahLst/>
              <a:cxnLst/>
              <a:rect l="l" t="t" r="r" b="b"/>
              <a:pathLst>
                <a:path w="501650" h="1465579">
                  <a:moveTo>
                    <a:pt x="0" y="1465249"/>
                  </a:moveTo>
                  <a:lnTo>
                    <a:pt x="501269" y="0"/>
                  </a:lnTo>
                </a:path>
              </a:pathLst>
            </a:custGeom>
            <a:ln w="9144">
              <a:solidFill>
                <a:srgbClr val="000000"/>
              </a:solidFill>
            </a:ln>
          </p:spPr>
          <p:txBody>
            <a:bodyPr wrap="square" lIns="0" tIns="0" rIns="0" bIns="0" rtlCol="0"/>
            <a:lstStyle/>
            <a:p>
              <a:endParaRPr/>
            </a:p>
          </p:txBody>
        </p:sp>
        <p:sp>
          <p:nvSpPr>
            <p:cNvPr id="67" name="object 67"/>
            <p:cNvSpPr/>
            <p:nvPr/>
          </p:nvSpPr>
          <p:spPr>
            <a:xfrm>
              <a:off x="2948940" y="2534415"/>
              <a:ext cx="501650" cy="975360"/>
            </a:xfrm>
            <a:custGeom>
              <a:avLst/>
              <a:gdLst/>
              <a:ahLst/>
              <a:cxnLst/>
              <a:rect l="l" t="t" r="r" b="b"/>
              <a:pathLst>
                <a:path w="501650" h="975360">
                  <a:moveTo>
                    <a:pt x="0" y="974991"/>
                  </a:moveTo>
                  <a:lnTo>
                    <a:pt x="501269" y="0"/>
                  </a:lnTo>
                </a:path>
              </a:pathLst>
            </a:custGeom>
            <a:ln w="9143">
              <a:solidFill>
                <a:srgbClr val="000000"/>
              </a:solidFill>
            </a:ln>
          </p:spPr>
          <p:txBody>
            <a:bodyPr wrap="square" lIns="0" tIns="0" rIns="0" bIns="0" rtlCol="0"/>
            <a:lstStyle/>
            <a:p>
              <a:endParaRPr/>
            </a:p>
          </p:txBody>
        </p:sp>
        <p:sp>
          <p:nvSpPr>
            <p:cNvPr id="68" name="object 68"/>
            <p:cNvSpPr/>
            <p:nvPr/>
          </p:nvSpPr>
          <p:spPr>
            <a:xfrm>
              <a:off x="2948940" y="3025137"/>
              <a:ext cx="501650" cy="490855"/>
            </a:xfrm>
            <a:custGeom>
              <a:avLst/>
              <a:gdLst/>
              <a:ahLst/>
              <a:cxnLst/>
              <a:rect l="l" t="t" r="r" b="b"/>
              <a:pathLst>
                <a:path w="501650" h="490854">
                  <a:moveTo>
                    <a:pt x="0" y="484746"/>
                  </a:moveTo>
                  <a:lnTo>
                    <a:pt x="501269" y="0"/>
                  </a:lnTo>
                </a:path>
                <a:path w="501650" h="490854">
                  <a:moveTo>
                    <a:pt x="0" y="484746"/>
                  </a:moveTo>
                  <a:lnTo>
                    <a:pt x="501269" y="490258"/>
                  </a:lnTo>
                </a:path>
              </a:pathLst>
            </a:custGeom>
            <a:ln w="9144">
              <a:solidFill>
                <a:srgbClr val="000000"/>
              </a:solidFill>
            </a:ln>
          </p:spPr>
          <p:txBody>
            <a:bodyPr wrap="square" lIns="0" tIns="0" rIns="0" bIns="0" rtlCol="0"/>
            <a:lstStyle/>
            <a:p>
              <a:endParaRPr/>
            </a:p>
          </p:txBody>
        </p:sp>
        <p:sp>
          <p:nvSpPr>
            <p:cNvPr id="69" name="object 69"/>
            <p:cNvSpPr/>
            <p:nvPr/>
          </p:nvSpPr>
          <p:spPr>
            <a:xfrm>
              <a:off x="3781044" y="1548380"/>
              <a:ext cx="501650" cy="5715"/>
            </a:xfrm>
            <a:custGeom>
              <a:avLst/>
              <a:gdLst/>
              <a:ahLst/>
              <a:cxnLst/>
              <a:rect l="l" t="t" r="r" b="b"/>
              <a:pathLst>
                <a:path w="501650" h="5715">
                  <a:moveTo>
                    <a:pt x="0" y="5511"/>
                  </a:moveTo>
                  <a:lnTo>
                    <a:pt x="501269" y="0"/>
                  </a:lnTo>
                </a:path>
              </a:pathLst>
            </a:custGeom>
            <a:ln w="9144">
              <a:solidFill>
                <a:srgbClr val="000000"/>
              </a:solidFill>
            </a:ln>
          </p:spPr>
          <p:txBody>
            <a:bodyPr wrap="square" lIns="0" tIns="0" rIns="0" bIns="0" rtlCol="0"/>
            <a:lstStyle/>
            <a:p>
              <a:endParaRPr/>
            </a:p>
          </p:txBody>
        </p:sp>
        <p:sp>
          <p:nvSpPr>
            <p:cNvPr id="70" name="object 70"/>
            <p:cNvSpPr/>
            <p:nvPr/>
          </p:nvSpPr>
          <p:spPr>
            <a:xfrm>
              <a:off x="3781044" y="1554480"/>
              <a:ext cx="501650" cy="1465580"/>
            </a:xfrm>
            <a:custGeom>
              <a:avLst/>
              <a:gdLst/>
              <a:ahLst/>
              <a:cxnLst/>
              <a:rect l="l" t="t" r="r" b="b"/>
              <a:pathLst>
                <a:path w="501650" h="1465580">
                  <a:moveTo>
                    <a:pt x="0" y="0"/>
                  </a:moveTo>
                  <a:lnTo>
                    <a:pt x="501269" y="484746"/>
                  </a:lnTo>
                </a:path>
                <a:path w="501650" h="1465580">
                  <a:moveTo>
                    <a:pt x="0" y="0"/>
                  </a:moveTo>
                  <a:lnTo>
                    <a:pt x="501269" y="974991"/>
                  </a:lnTo>
                </a:path>
                <a:path w="501650" h="1465580">
                  <a:moveTo>
                    <a:pt x="0" y="0"/>
                  </a:moveTo>
                  <a:lnTo>
                    <a:pt x="501269" y="1465249"/>
                  </a:lnTo>
                </a:path>
              </a:pathLst>
            </a:custGeom>
            <a:ln w="9144">
              <a:solidFill>
                <a:srgbClr val="000000"/>
              </a:solidFill>
            </a:ln>
          </p:spPr>
          <p:txBody>
            <a:bodyPr wrap="square" lIns="0" tIns="0" rIns="0" bIns="0" rtlCol="0"/>
            <a:lstStyle/>
            <a:p>
              <a:endParaRPr/>
            </a:p>
          </p:txBody>
        </p:sp>
        <p:sp>
          <p:nvSpPr>
            <p:cNvPr id="71" name="object 71"/>
            <p:cNvSpPr/>
            <p:nvPr/>
          </p:nvSpPr>
          <p:spPr>
            <a:xfrm>
              <a:off x="3805427" y="1612392"/>
              <a:ext cx="476884" cy="1898014"/>
            </a:xfrm>
            <a:custGeom>
              <a:avLst/>
              <a:gdLst/>
              <a:ahLst/>
              <a:cxnLst/>
              <a:rect l="l" t="t" r="r" b="b"/>
              <a:pathLst>
                <a:path w="476885" h="1898014">
                  <a:moveTo>
                    <a:pt x="0" y="0"/>
                  </a:moveTo>
                  <a:lnTo>
                    <a:pt x="476478" y="1897659"/>
                  </a:lnTo>
                </a:path>
              </a:pathLst>
            </a:custGeom>
            <a:ln w="9144">
              <a:solidFill>
                <a:srgbClr val="000000"/>
              </a:solidFill>
            </a:ln>
          </p:spPr>
          <p:txBody>
            <a:bodyPr wrap="square" lIns="0" tIns="0" rIns="0" bIns="0" rtlCol="0"/>
            <a:lstStyle/>
            <a:p>
              <a:endParaRPr/>
            </a:p>
          </p:txBody>
        </p:sp>
        <p:sp>
          <p:nvSpPr>
            <p:cNvPr id="72" name="object 72"/>
            <p:cNvSpPr/>
            <p:nvPr/>
          </p:nvSpPr>
          <p:spPr>
            <a:xfrm>
              <a:off x="3781044" y="1548385"/>
              <a:ext cx="501650" cy="495934"/>
            </a:xfrm>
            <a:custGeom>
              <a:avLst/>
              <a:gdLst/>
              <a:ahLst/>
              <a:cxnLst/>
              <a:rect l="l" t="t" r="r" b="b"/>
              <a:pathLst>
                <a:path w="501650" h="495935">
                  <a:moveTo>
                    <a:pt x="0" y="495757"/>
                  </a:moveTo>
                  <a:lnTo>
                    <a:pt x="501269" y="0"/>
                  </a:lnTo>
                </a:path>
              </a:pathLst>
            </a:custGeom>
            <a:ln w="9144">
              <a:solidFill>
                <a:srgbClr val="000000"/>
              </a:solidFill>
            </a:ln>
          </p:spPr>
          <p:txBody>
            <a:bodyPr wrap="square" lIns="0" tIns="0" rIns="0" bIns="0" rtlCol="0"/>
            <a:lstStyle/>
            <a:p>
              <a:endParaRPr/>
            </a:p>
          </p:txBody>
        </p:sp>
        <p:sp>
          <p:nvSpPr>
            <p:cNvPr id="73" name="object 73"/>
            <p:cNvSpPr/>
            <p:nvPr/>
          </p:nvSpPr>
          <p:spPr>
            <a:xfrm>
              <a:off x="3781044" y="2039108"/>
              <a:ext cx="501650" cy="5715"/>
            </a:xfrm>
            <a:custGeom>
              <a:avLst/>
              <a:gdLst/>
              <a:ahLst/>
              <a:cxnLst/>
              <a:rect l="l" t="t" r="r" b="b"/>
              <a:pathLst>
                <a:path w="501650" h="5714">
                  <a:moveTo>
                    <a:pt x="0" y="5511"/>
                  </a:moveTo>
                  <a:lnTo>
                    <a:pt x="501269" y="0"/>
                  </a:lnTo>
                </a:path>
              </a:pathLst>
            </a:custGeom>
            <a:ln w="9144">
              <a:solidFill>
                <a:srgbClr val="000000"/>
              </a:solidFill>
            </a:ln>
          </p:spPr>
          <p:txBody>
            <a:bodyPr wrap="square" lIns="0" tIns="0" rIns="0" bIns="0" rtlCol="0"/>
            <a:lstStyle/>
            <a:p>
              <a:endParaRPr/>
            </a:p>
          </p:txBody>
        </p:sp>
        <p:sp>
          <p:nvSpPr>
            <p:cNvPr id="74" name="object 74"/>
            <p:cNvSpPr/>
            <p:nvPr/>
          </p:nvSpPr>
          <p:spPr>
            <a:xfrm>
              <a:off x="3781044" y="2045208"/>
              <a:ext cx="501650" cy="485140"/>
            </a:xfrm>
            <a:custGeom>
              <a:avLst/>
              <a:gdLst/>
              <a:ahLst/>
              <a:cxnLst/>
              <a:rect l="l" t="t" r="r" b="b"/>
              <a:pathLst>
                <a:path w="501650" h="485139">
                  <a:moveTo>
                    <a:pt x="0" y="0"/>
                  </a:moveTo>
                  <a:lnTo>
                    <a:pt x="501269" y="484746"/>
                  </a:lnTo>
                </a:path>
              </a:pathLst>
            </a:custGeom>
            <a:ln w="9144">
              <a:solidFill>
                <a:srgbClr val="000000"/>
              </a:solidFill>
            </a:ln>
          </p:spPr>
          <p:txBody>
            <a:bodyPr wrap="square" lIns="0" tIns="0" rIns="0" bIns="0" rtlCol="0"/>
            <a:lstStyle/>
            <a:p>
              <a:endParaRPr/>
            </a:p>
          </p:txBody>
        </p:sp>
        <p:sp>
          <p:nvSpPr>
            <p:cNvPr id="75" name="object 75"/>
            <p:cNvSpPr/>
            <p:nvPr/>
          </p:nvSpPr>
          <p:spPr>
            <a:xfrm>
              <a:off x="3805427" y="2097024"/>
              <a:ext cx="476884" cy="923290"/>
            </a:xfrm>
            <a:custGeom>
              <a:avLst/>
              <a:gdLst/>
              <a:ahLst/>
              <a:cxnLst/>
              <a:rect l="l" t="t" r="r" b="b"/>
              <a:pathLst>
                <a:path w="476885" h="923289">
                  <a:moveTo>
                    <a:pt x="0" y="0"/>
                  </a:moveTo>
                  <a:lnTo>
                    <a:pt x="476478" y="922667"/>
                  </a:lnTo>
                </a:path>
              </a:pathLst>
            </a:custGeom>
            <a:ln w="9144">
              <a:solidFill>
                <a:srgbClr val="000000"/>
              </a:solidFill>
            </a:ln>
          </p:spPr>
          <p:txBody>
            <a:bodyPr wrap="square" lIns="0" tIns="0" rIns="0" bIns="0" rtlCol="0"/>
            <a:lstStyle/>
            <a:p>
              <a:endParaRPr/>
            </a:p>
          </p:txBody>
        </p:sp>
        <p:sp>
          <p:nvSpPr>
            <p:cNvPr id="76" name="object 76"/>
            <p:cNvSpPr/>
            <p:nvPr/>
          </p:nvSpPr>
          <p:spPr>
            <a:xfrm>
              <a:off x="3781044" y="2045208"/>
              <a:ext cx="501650" cy="1465580"/>
            </a:xfrm>
            <a:custGeom>
              <a:avLst/>
              <a:gdLst/>
              <a:ahLst/>
              <a:cxnLst/>
              <a:rect l="l" t="t" r="r" b="b"/>
              <a:pathLst>
                <a:path w="501650" h="1465579">
                  <a:moveTo>
                    <a:pt x="0" y="0"/>
                  </a:moveTo>
                  <a:lnTo>
                    <a:pt x="501269" y="1465249"/>
                  </a:lnTo>
                </a:path>
              </a:pathLst>
            </a:custGeom>
            <a:ln w="9144">
              <a:solidFill>
                <a:srgbClr val="000000"/>
              </a:solidFill>
            </a:ln>
          </p:spPr>
          <p:txBody>
            <a:bodyPr wrap="square" lIns="0" tIns="0" rIns="0" bIns="0" rtlCol="0"/>
            <a:lstStyle/>
            <a:p>
              <a:endParaRPr/>
            </a:p>
          </p:txBody>
        </p:sp>
        <p:sp>
          <p:nvSpPr>
            <p:cNvPr id="77" name="object 77"/>
            <p:cNvSpPr/>
            <p:nvPr/>
          </p:nvSpPr>
          <p:spPr>
            <a:xfrm>
              <a:off x="3781044" y="1548378"/>
              <a:ext cx="501650" cy="986155"/>
            </a:xfrm>
            <a:custGeom>
              <a:avLst/>
              <a:gdLst/>
              <a:ahLst/>
              <a:cxnLst/>
              <a:rect l="l" t="t" r="r" b="b"/>
              <a:pathLst>
                <a:path w="501650" h="986155">
                  <a:moveTo>
                    <a:pt x="0" y="986015"/>
                  </a:moveTo>
                  <a:lnTo>
                    <a:pt x="501269" y="0"/>
                  </a:lnTo>
                </a:path>
              </a:pathLst>
            </a:custGeom>
            <a:ln w="9144">
              <a:solidFill>
                <a:srgbClr val="000000"/>
              </a:solidFill>
            </a:ln>
          </p:spPr>
          <p:txBody>
            <a:bodyPr wrap="square" lIns="0" tIns="0" rIns="0" bIns="0" rtlCol="0"/>
            <a:lstStyle/>
            <a:p>
              <a:endParaRPr/>
            </a:p>
          </p:txBody>
        </p:sp>
        <p:sp>
          <p:nvSpPr>
            <p:cNvPr id="78" name="object 78"/>
            <p:cNvSpPr/>
            <p:nvPr/>
          </p:nvSpPr>
          <p:spPr>
            <a:xfrm>
              <a:off x="3781044" y="2039113"/>
              <a:ext cx="501650" cy="495934"/>
            </a:xfrm>
            <a:custGeom>
              <a:avLst/>
              <a:gdLst/>
              <a:ahLst/>
              <a:cxnLst/>
              <a:rect l="l" t="t" r="r" b="b"/>
              <a:pathLst>
                <a:path w="501650" h="495935">
                  <a:moveTo>
                    <a:pt x="0" y="495757"/>
                  </a:moveTo>
                  <a:lnTo>
                    <a:pt x="501269" y="0"/>
                  </a:lnTo>
                </a:path>
              </a:pathLst>
            </a:custGeom>
            <a:ln w="9144">
              <a:solidFill>
                <a:srgbClr val="000000"/>
              </a:solidFill>
            </a:ln>
          </p:spPr>
          <p:txBody>
            <a:bodyPr wrap="square" lIns="0" tIns="0" rIns="0" bIns="0" rtlCol="0"/>
            <a:lstStyle/>
            <a:p>
              <a:endParaRPr/>
            </a:p>
          </p:txBody>
        </p:sp>
        <p:sp>
          <p:nvSpPr>
            <p:cNvPr id="79" name="object 79"/>
            <p:cNvSpPr/>
            <p:nvPr/>
          </p:nvSpPr>
          <p:spPr>
            <a:xfrm>
              <a:off x="3781044" y="2529836"/>
              <a:ext cx="501650" cy="5715"/>
            </a:xfrm>
            <a:custGeom>
              <a:avLst/>
              <a:gdLst/>
              <a:ahLst/>
              <a:cxnLst/>
              <a:rect l="l" t="t" r="r" b="b"/>
              <a:pathLst>
                <a:path w="501650" h="5714">
                  <a:moveTo>
                    <a:pt x="0" y="5511"/>
                  </a:moveTo>
                  <a:lnTo>
                    <a:pt x="501269" y="0"/>
                  </a:lnTo>
                </a:path>
              </a:pathLst>
            </a:custGeom>
            <a:ln w="9144">
              <a:solidFill>
                <a:srgbClr val="000000"/>
              </a:solidFill>
            </a:ln>
          </p:spPr>
          <p:txBody>
            <a:bodyPr wrap="square" lIns="0" tIns="0" rIns="0" bIns="0" rtlCol="0"/>
            <a:lstStyle/>
            <a:p>
              <a:endParaRPr/>
            </a:p>
          </p:txBody>
        </p:sp>
        <p:sp>
          <p:nvSpPr>
            <p:cNvPr id="80" name="object 80"/>
            <p:cNvSpPr/>
            <p:nvPr/>
          </p:nvSpPr>
          <p:spPr>
            <a:xfrm>
              <a:off x="3781044" y="2534412"/>
              <a:ext cx="501650" cy="975360"/>
            </a:xfrm>
            <a:custGeom>
              <a:avLst/>
              <a:gdLst/>
              <a:ahLst/>
              <a:cxnLst/>
              <a:rect l="l" t="t" r="r" b="b"/>
              <a:pathLst>
                <a:path w="501650" h="975360">
                  <a:moveTo>
                    <a:pt x="0" y="0"/>
                  </a:moveTo>
                  <a:lnTo>
                    <a:pt x="501269" y="484746"/>
                  </a:lnTo>
                </a:path>
                <a:path w="501650" h="975360">
                  <a:moveTo>
                    <a:pt x="0" y="0"/>
                  </a:moveTo>
                  <a:lnTo>
                    <a:pt x="501269" y="974991"/>
                  </a:lnTo>
                </a:path>
              </a:pathLst>
            </a:custGeom>
            <a:ln w="9144">
              <a:solidFill>
                <a:srgbClr val="000000"/>
              </a:solidFill>
            </a:ln>
          </p:spPr>
          <p:txBody>
            <a:bodyPr wrap="square" lIns="0" tIns="0" rIns="0" bIns="0" rtlCol="0"/>
            <a:lstStyle/>
            <a:p>
              <a:endParaRPr/>
            </a:p>
          </p:txBody>
        </p:sp>
        <p:sp>
          <p:nvSpPr>
            <p:cNvPr id="81" name="object 81"/>
            <p:cNvSpPr/>
            <p:nvPr/>
          </p:nvSpPr>
          <p:spPr>
            <a:xfrm>
              <a:off x="3781044" y="1548385"/>
              <a:ext cx="501650" cy="1476375"/>
            </a:xfrm>
            <a:custGeom>
              <a:avLst/>
              <a:gdLst/>
              <a:ahLst/>
              <a:cxnLst/>
              <a:rect l="l" t="t" r="r" b="b"/>
              <a:pathLst>
                <a:path w="501650" h="1476375">
                  <a:moveTo>
                    <a:pt x="0" y="1476260"/>
                  </a:moveTo>
                  <a:lnTo>
                    <a:pt x="501269" y="0"/>
                  </a:lnTo>
                </a:path>
              </a:pathLst>
            </a:custGeom>
            <a:ln w="9144">
              <a:solidFill>
                <a:srgbClr val="000000"/>
              </a:solidFill>
            </a:ln>
          </p:spPr>
          <p:txBody>
            <a:bodyPr wrap="square" lIns="0" tIns="0" rIns="0" bIns="0" rtlCol="0"/>
            <a:lstStyle/>
            <a:p>
              <a:endParaRPr/>
            </a:p>
          </p:txBody>
        </p:sp>
        <p:sp>
          <p:nvSpPr>
            <p:cNvPr id="82" name="object 82"/>
            <p:cNvSpPr/>
            <p:nvPr/>
          </p:nvSpPr>
          <p:spPr>
            <a:xfrm>
              <a:off x="3781044" y="2039106"/>
              <a:ext cx="501650" cy="986155"/>
            </a:xfrm>
            <a:custGeom>
              <a:avLst/>
              <a:gdLst/>
              <a:ahLst/>
              <a:cxnLst/>
              <a:rect l="l" t="t" r="r" b="b"/>
              <a:pathLst>
                <a:path w="501650" h="986155">
                  <a:moveTo>
                    <a:pt x="0" y="986015"/>
                  </a:moveTo>
                  <a:lnTo>
                    <a:pt x="501269" y="0"/>
                  </a:lnTo>
                </a:path>
              </a:pathLst>
            </a:custGeom>
            <a:ln w="9144">
              <a:solidFill>
                <a:srgbClr val="000000"/>
              </a:solidFill>
            </a:ln>
          </p:spPr>
          <p:txBody>
            <a:bodyPr wrap="square" lIns="0" tIns="0" rIns="0" bIns="0" rtlCol="0"/>
            <a:lstStyle/>
            <a:p>
              <a:endParaRPr/>
            </a:p>
          </p:txBody>
        </p:sp>
        <p:sp>
          <p:nvSpPr>
            <p:cNvPr id="83" name="object 83"/>
            <p:cNvSpPr/>
            <p:nvPr/>
          </p:nvSpPr>
          <p:spPr>
            <a:xfrm>
              <a:off x="3781044" y="2529841"/>
              <a:ext cx="501650" cy="495934"/>
            </a:xfrm>
            <a:custGeom>
              <a:avLst/>
              <a:gdLst/>
              <a:ahLst/>
              <a:cxnLst/>
              <a:rect l="l" t="t" r="r" b="b"/>
              <a:pathLst>
                <a:path w="501650" h="495935">
                  <a:moveTo>
                    <a:pt x="0" y="495757"/>
                  </a:moveTo>
                  <a:lnTo>
                    <a:pt x="501269" y="0"/>
                  </a:lnTo>
                </a:path>
              </a:pathLst>
            </a:custGeom>
            <a:ln w="9144">
              <a:solidFill>
                <a:srgbClr val="000000"/>
              </a:solidFill>
            </a:ln>
          </p:spPr>
          <p:txBody>
            <a:bodyPr wrap="square" lIns="0" tIns="0" rIns="0" bIns="0" rtlCol="0"/>
            <a:lstStyle/>
            <a:p>
              <a:endParaRPr/>
            </a:p>
          </p:txBody>
        </p:sp>
        <p:sp>
          <p:nvSpPr>
            <p:cNvPr id="84" name="object 84"/>
            <p:cNvSpPr/>
            <p:nvPr/>
          </p:nvSpPr>
          <p:spPr>
            <a:xfrm>
              <a:off x="3781044" y="3019040"/>
              <a:ext cx="501650" cy="5715"/>
            </a:xfrm>
            <a:custGeom>
              <a:avLst/>
              <a:gdLst/>
              <a:ahLst/>
              <a:cxnLst/>
              <a:rect l="l" t="t" r="r" b="b"/>
              <a:pathLst>
                <a:path w="501650" h="5714">
                  <a:moveTo>
                    <a:pt x="0" y="5511"/>
                  </a:moveTo>
                  <a:lnTo>
                    <a:pt x="501269" y="0"/>
                  </a:lnTo>
                </a:path>
              </a:pathLst>
            </a:custGeom>
            <a:ln w="9144">
              <a:solidFill>
                <a:srgbClr val="000000"/>
              </a:solidFill>
            </a:ln>
          </p:spPr>
          <p:txBody>
            <a:bodyPr wrap="square" lIns="0" tIns="0" rIns="0" bIns="0" rtlCol="0"/>
            <a:lstStyle/>
            <a:p>
              <a:endParaRPr/>
            </a:p>
          </p:txBody>
        </p:sp>
        <p:sp>
          <p:nvSpPr>
            <p:cNvPr id="85" name="object 85"/>
            <p:cNvSpPr/>
            <p:nvPr/>
          </p:nvSpPr>
          <p:spPr>
            <a:xfrm>
              <a:off x="3781044" y="3025139"/>
              <a:ext cx="501650" cy="485140"/>
            </a:xfrm>
            <a:custGeom>
              <a:avLst/>
              <a:gdLst/>
              <a:ahLst/>
              <a:cxnLst/>
              <a:rect l="l" t="t" r="r" b="b"/>
              <a:pathLst>
                <a:path w="501650" h="485139">
                  <a:moveTo>
                    <a:pt x="0" y="0"/>
                  </a:moveTo>
                  <a:lnTo>
                    <a:pt x="501269" y="484746"/>
                  </a:lnTo>
                </a:path>
              </a:pathLst>
            </a:custGeom>
            <a:ln w="9144">
              <a:solidFill>
                <a:srgbClr val="000000"/>
              </a:solidFill>
            </a:ln>
          </p:spPr>
          <p:txBody>
            <a:bodyPr wrap="square" lIns="0" tIns="0" rIns="0" bIns="0" rtlCol="0"/>
            <a:lstStyle/>
            <a:p>
              <a:endParaRPr/>
            </a:p>
          </p:txBody>
        </p:sp>
        <p:sp>
          <p:nvSpPr>
            <p:cNvPr id="86" name="object 86"/>
            <p:cNvSpPr/>
            <p:nvPr/>
          </p:nvSpPr>
          <p:spPr>
            <a:xfrm>
              <a:off x="3781044" y="1548377"/>
              <a:ext cx="501650" cy="1966595"/>
            </a:xfrm>
            <a:custGeom>
              <a:avLst/>
              <a:gdLst/>
              <a:ahLst/>
              <a:cxnLst/>
              <a:rect l="l" t="t" r="r" b="b"/>
              <a:pathLst>
                <a:path w="501650" h="1966595">
                  <a:moveTo>
                    <a:pt x="0" y="1966518"/>
                  </a:moveTo>
                  <a:lnTo>
                    <a:pt x="501269" y="0"/>
                  </a:lnTo>
                </a:path>
              </a:pathLst>
            </a:custGeom>
            <a:ln w="9144">
              <a:solidFill>
                <a:srgbClr val="000000"/>
              </a:solidFill>
            </a:ln>
          </p:spPr>
          <p:txBody>
            <a:bodyPr wrap="square" lIns="0" tIns="0" rIns="0" bIns="0" rtlCol="0"/>
            <a:lstStyle/>
            <a:p>
              <a:endParaRPr/>
            </a:p>
          </p:txBody>
        </p:sp>
        <p:sp>
          <p:nvSpPr>
            <p:cNvPr id="87" name="object 87"/>
            <p:cNvSpPr/>
            <p:nvPr/>
          </p:nvSpPr>
          <p:spPr>
            <a:xfrm>
              <a:off x="3781044" y="2039113"/>
              <a:ext cx="501650" cy="1476375"/>
            </a:xfrm>
            <a:custGeom>
              <a:avLst/>
              <a:gdLst/>
              <a:ahLst/>
              <a:cxnLst/>
              <a:rect l="l" t="t" r="r" b="b"/>
              <a:pathLst>
                <a:path w="501650" h="1476375">
                  <a:moveTo>
                    <a:pt x="0" y="1476260"/>
                  </a:moveTo>
                  <a:lnTo>
                    <a:pt x="501269" y="0"/>
                  </a:lnTo>
                </a:path>
              </a:pathLst>
            </a:custGeom>
            <a:ln w="9144">
              <a:solidFill>
                <a:srgbClr val="000000"/>
              </a:solidFill>
            </a:ln>
          </p:spPr>
          <p:txBody>
            <a:bodyPr wrap="square" lIns="0" tIns="0" rIns="0" bIns="0" rtlCol="0"/>
            <a:lstStyle/>
            <a:p>
              <a:endParaRPr/>
            </a:p>
          </p:txBody>
        </p:sp>
        <p:sp>
          <p:nvSpPr>
            <p:cNvPr id="88" name="object 88"/>
            <p:cNvSpPr/>
            <p:nvPr/>
          </p:nvSpPr>
          <p:spPr>
            <a:xfrm>
              <a:off x="3781044" y="2529834"/>
              <a:ext cx="501650" cy="986155"/>
            </a:xfrm>
            <a:custGeom>
              <a:avLst/>
              <a:gdLst/>
              <a:ahLst/>
              <a:cxnLst/>
              <a:rect l="l" t="t" r="r" b="b"/>
              <a:pathLst>
                <a:path w="501650" h="986154">
                  <a:moveTo>
                    <a:pt x="0" y="986015"/>
                  </a:moveTo>
                  <a:lnTo>
                    <a:pt x="501269" y="0"/>
                  </a:lnTo>
                </a:path>
              </a:pathLst>
            </a:custGeom>
            <a:ln w="9144">
              <a:solidFill>
                <a:srgbClr val="000000"/>
              </a:solidFill>
            </a:ln>
          </p:spPr>
          <p:txBody>
            <a:bodyPr wrap="square" lIns="0" tIns="0" rIns="0" bIns="0" rtlCol="0"/>
            <a:lstStyle/>
            <a:p>
              <a:endParaRPr/>
            </a:p>
          </p:txBody>
        </p:sp>
        <p:sp>
          <p:nvSpPr>
            <p:cNvPr id="89" name="object 89"/>
            <p:cNvSpPr/>
            <p:nvPr/>
          </p:nvSpPr>
          <p:spPr>
            <a:xfrm>
              <a:off x="3781044" y="3019045"/>
              <a:ext cx="501650" cy="495934"/>
            </a:xfrm>
            <a:custGeom>
              <a:avLst/>
              <a:gdLst/>
              <a:ahLst/>
              <a:cxnLst/>
              <a:rect l="l" t="t" r="r" b="b"/>
              <a:pathLst>
                <a:path w="501650" h="495935">
                  <a:moveTo>
                    <a:pt x="0" y="495757"/>
                  </a:moveTo>
                  <a:lnTo>
                    <a:pt x="501269" y="0"/>
                  </a:lnTo>
                </a:path>
              </a:pathLst>
            </a:custGeom>
            <a:ln w="9144">
              <a:solidFill>
                <a:srgbClr val="000000"/>
              </a:solidFill>
            </a:ln>
          </p:spPr>
          <p:txBody>
            <a:bodyPr wrap="square" lIns="0" tIns="0" rIns="0" bIns="0" rtlCol="0"/>
            <a:lstStyle/>
            <a:p>
              <a:endParaRPr/>
            </a:p>
          </p:txBody>
        </p:sp>
        <p:sp>
          <p:nvSpPr>
            <p:cNvPr id="90" name="object 90"/>
            <p:cNvSpPr/>
            <p:nvPr/>
          </p:nvSpPr>
          <p:spPr>
            <a:xfrm>
              <a:off x="3781044" y="3509768"/>
              <a:ext cx="501650" cy="5715"/>
            </a:xfrm>
            <a:custGeom>
              <a:avLst/>
              <a:gdLst/>
              <a:ahLst/>
              <a:cxnLst/>
              <a:rect l="l" t="t" r="r" b="b"/>
              <a:pathLst>
                <a:path w="501650" h="5714">
                  <a:moveTo>
                    <a:pt x="0" y="5511"/>
                  </a:moveTo>
                  <a:lnTo>
                    <a:pt x="501269" y="0"/>
                  </a:lnTo>
                </a:path>
              </a:pathLst>
            </a:custGeom>
            <a:ln w="9144">
              <a:solidFill>
                <a:srgbClr val="000000"/>
              </a:solidFill>
            </a:ln>
          </p:spPr>
          <p:txBody>
            <a:bodyPr wrap="square" lIns="0" tIns="0" rIns="0" bIns="0" rtlCol="0"/>
            <a:lstStyle/>
            <a:p>
              <a:endParaRPr/>
            </a:p>
          </p:txBody>
        </p:sp>
        <p:sp>
          <p:nvSpPr>
            <p:cNvPr id="91" name="object 91"/>
            <p:cNvSpPr/>
            <p:nvPr/>
          </p:nvSpPr>
          <p:spPr>
            <a:xfrm>
              <a:off x="4611624" y="1548384"/>
              <a:ext cx="501650" cy="1787525"/>
            </a:xfrm>
            <a:custGeom>
              <a:avLst/>
              <a:gdLst/>
              <a:ahLst/>
              <a:cxnLst/>
              <a:rect l="l" t="t" r="r" b="b"/>
              <a:pathLst>
                <a:path w="501650" h="1787525">
                  <a:moveTo>
                    <a:pt x="0" y="0"/>
                  </a:moveTo>
                  <a:lnTo>
                    <a:pt x="501269" y="316738"/>
                  </a:lnTo>
                </a:path>
                <a:path w="501650" h="1787525">
                  <a:moveTo>
                    <a:pt x="0" y="0"/>
                  </a:moveTo>
                  <a:lnTo>
                    <a:pt x="501269" y="806983"/>
                  </a:lnTo>
                </a:path>
                <a:path w="501650" h="1787525">
                  <a:moveTo>
                    <a:pt x="0" y="0"/>
                  </a:moveTo>
                  <a:lnTo>
                    <a:pt x="501269" y="1297241"/>
                  </a:lnTo>
                </a:path>
                <a:path w="501650" h="1787525">
                  <a:moveTo>
                    <a:pt x="0" y="0"/>
                  </a:moveTo>
                  <a:lnTo>
                    <a:pt x="501269" y="1787486"/>
                  </a:lnTo>
                </a:path>
              </a:pathLst>
            </a:custGeom>
            <a:ln w="9144">
              <a:solidFill>
                <a:srgbClr val="000000"/>
              </a:solidFill>
            </a:ln>
          </p:spPr>
          <p:txBody>
            <a:bodyPr wrap="square" lIns="0" tIns="0" rIns="0" bIns="0" rtlCol="0"/>
            <a:lstStyle/>
            <a:p>
              <a:endParaRPr/>
            </a:p>
          </p:txBody>
        </p:sp>
        <p:sp>
          <p:nvSpPr>
            <p:cNvPr id="92" name="object 92"/>
            <p:cNvSpPr/>
            <p:nvPr/>
          </p:nvSpPr>
          <p:spPr>
            <a:xfrm>
              <a:off x="4611624" y="1865372"/>
              <a:ext cx="501650" cy="173990"/>
            </a:xfrm>
            <a:custGeom>
              <a:avLst/>
              <a:gdLst/>
              <a:ahLst/>
              <a:cxnLst/>
              <a:rect l="l" t="t" r="r" b="b"/>
              <a:pathLst>
                <a:path w="501650" h="173989">
                  <a:moveTo>
                    <a:pt x="0" y="173520"/>
                  </a:moveTo>
                  <a:lnTo>
                    <a:pt x="501269" y="0"/>
                  </a:lnTo>
                </a:path>
              </a:pathLst>
            </a:custGeom>
            <a:ln w="9144">
              <a:solidFill>
                <a:srgbClr val="000000"/>
              </a:solidFill>
            </a:ln>
          </p:spPr>
          <p:txBody>
            <a:bodyPr wrap="square" lIns="0" tIns="0" rIns="0" bIns="0" rtlCol="0"/>
            <a:lstStyle/>
            <a:p>
              <a:endParaRPr/>
            </a:p>
          </p:txBody>
        </p:sp>
        <p:sp>
          <p:nvSpPr>
            <p:cNvPr id="93" name="object 93"/>
            <p:cNvSpPr/>
            <p:nvPr/>
          </p:nvSpPr>
          <p:spPr>
            <a:xfrm>
              <a:off x="4611624" y="2039112"/>
              <a:ext cx="501650" cy="1297305"/>
            </a:xfrm>
            <a:custGeom>
              <a:avLst/>
              <a:gdLst/>
              <a:ahLst/>
              <a:cxnLst/>
              <a:rect l="l" t="t" r="r" b="b"/>
              <a:pathLst>
                <a:path w="501650" h="1297304">
                  <a:moveTo>
                    <a:pt x="0" y="0"/>
                  </a:moveTo>
                  <a:lnTo>
                    <a:pt x="501269" y="316738"/>
                  </a:lnTo>
                </a:path>
                <a:path w="501650" h="1297304">
                  <a:moveTo>
                    <a:pt x="0" y="0"/>
                  </a:moveTo>
                  <a:lnTo>
                    <a:pt x="501269" y="806983"/>
                  </a:lnTo>
                </a:path>
                <a:path w="501650" h="1297304">
                  <a:moveTo>
                    <a:pt x="0" y="0"/>
                  </a:moveTo>
                  <a:lnTo>
                    <a:pt x="501269" y="1297241"/>
                  </a:lnTo>
                </a:path>
              </a:pathLst>
            </a:custGeom>
            <a:ln w="9144">
              <a:solidFill>
                <a:srgbClr val="000000"/>
              </a:solidFill>
            </a:ln>
          </p:spPr>
          <p:txBody>
            <a:bodyPr wrap="square" lIns="0" tIns="0" rIns="0" bIns="0" rtlCol="0"/>
            <a:lstStyle/>
            <a:p>
              <a:endParaRPr/>
            </a:p>
          </p:txBody>
        </p:sp>
        <p:sp>
          <p:nvSpPr>
            <p:cNvPr id="94" name="object 94"/>
            <p:cNvSpPr/>
            <p:nvPr/>
          </p:nvSpPr>
          <p:spPr>
            <a:xfrm>
              <a:off x="4611624" y="1865377"/>
              <a:ext cx="501650" cy="664210"/>
            </a:xfrm>
            <a:custGeom>
              <a:avLst/>
              <a:gdLst/>
              <a:ahLst/>
              <a:cxnLst/>
              <a:rect l="l" t="t" r="r" b="b"/>
              <a:pathLst>
                <a:path w="501650" h="664210">
                  <a:moveTo>
                    <a:pt x="0" y="663765"/>
                  </a:moveTo>
                  <a:lnTo>
                    <a:pt x="501269" y="0"/>
                  </a:lnTo>
                </a:path>
              </a:pathLst>
            </a:custGeom>
            <a:ln w="9144">
              <a:solidFill>
                <a:srgbClr val="000000"/>
              </a:solidFill>
            </a:ln>
          </p:spPr>
          <p:txBody>
            <a:bodyPr wrap="square" lIns="0" tIns="0" rIns="0" bIns="0" rtlCol="0"/>
            <a:lstStyle/>
            <a:p>
              <a:endParaRPr/>
            </a:p>
          </p:txBody>
        </p:sp>
        <p:sp>
          <p:nvSpPr>
            <p:cNvPr id="95" name="object 95"/>
            <p:cNvSpPr/>
            <p:nvPr/>
          </p:nvSpPr>
          <p:spPr>
            <a:xfrm>
              <a:off x="4611624" y="2356100"/>
              <a:ext cx="501650" cy="173990"/>
            </a:xfrm>
            <a:custGeom>
              <a:avLst/>
              <a:gdLst/>
              <a:ahLst/>
              <a:cxnLst/>
              <a:rect l="l" t="t" r="r" b="b"/>
              <a:pathLst>
                <a:path w="501650" h="173989">
                  <a:moveTo>
                    <a:pt x="0" y="173520"/>
                  </a:moveTo>
                  <a:lnTo>
                    <a:pt x="501269" y="0"/>
                  </a:lnTo>
                </a:path>
              </a:pathLst>
            </a:custGeom>
            <a:ln w="9144">
              <a:solidFill>
                <a:srgbClr val="000000"/>
              </a:solidFill>
            </a:ln>
          </p:spPr>
          <p:txBody>
            <a:bodyPr wrap="square" lIns="0" tIns="0" rIns="0" bIns="0" rtlCol="0"/>
            <a:lstStyle/>
            <a:p>
              <a:endParaRPr/>
            </a:p>
          </p:txBody>
        </p:sp>
        <p:sp>
          <p:nvSpPr>
            <p:cNvPr id="96" name="object 96"/>
            <p:cNvSpPr/>
            <p:nvPr/>
          </p:nvSpPr>
          <p:spPr>
            <a:xfrm>
              <a:off x="4611624" y="2529840"/>
              <a:ext cx="501650" cy="807085"/>
            </a:xfrm>
            <a:custGeom>
              <a:avLst/>
              <a:gdLst/>
              <a:ahLst/>
              <a:cxnLst/>
              <a:rect l="l" t="t" r="r" b="b"/>
              <a:pathLst>
                <a:path w="501650" h="807085">
                  <a:moveTo>
                    <a:pt x="0" y="0"/>
                  </a:moveTo>
                  <a:lnTo>
                    <a:pt x="501269" y="316738"/>
                  </a:lnTo>
                </a:path>
                <a:path w="501650" h="807085">
                  <a:moveTo>
                    <a:pt x="0" y="0"/>
                  </a:moveTo>
                  <a:lnTo>
                    <a:pt x="501269" y="806983"/>
                  </a:lnTo>
                </a:path>
              </a:pathLst>
            </a:custGeom>
            <a:ln w="9144">
              <a:solidFill>
                <a:srgbClr val="000000"/>
              </a:solidFill>
            </a:ln>
          </p:spPr>
          <p:txBody>
            <a:bodyPr wrap="square" lIns="0" tIns="0" rIns="0" bIns="0" rtlCol="0"/>
            <a:lstStyle/>
            <a:p>
              <a:endParaRPr/>
            </a:p>
          </p:txBody>
        </p:sp>
        <p:sp>
          <p:nvSpPr>
            <p:cNvPr id="97" name="object 97"/>
            <p:cNvSpPr/>
            <p:nvPr/>
          </p:nvSpPr>
          <p:spPr>
            <a:xfrm>
              <a:off x="4611624" y="1865372"/>
              <a:ext cx="501650" cy="1154430"/>
            </a:xfrm>
            <a:custGeom>
              <a:avLst/>
              <a:gdLst/>
              <a:ahLst/>
              <a:cxnLst/>
              <a:rect l="l" t="t" r="r" b="b"/>
              <a:pathLst>
                <a:path w="501650" h="1154430">
                  <a:moveTo>
                    <a:pt x="0" y="1154023"/>
                  </a:moveTo>
                  <a:lnTo>
                    <a:pt x="501269" y="0"/>
                  </a:lnTo>
                </a:path>
              </a:pathLst>
            </a:custGeom>
            <a:ln w="9144">
              <a:solidFill>
                <a:srgbClr val="000000"/>
              </a:solidFill>
            </a:ln>
          </p:spPr>
          <p:txBody>
            <a:bodyPr wrap="square" lIns="0" tIns="0" rIns="0" bIns="0" rtlCol="0"/>
            <a:lstStyle/>
            <a:p>
              <a:endParaRPr/>
            </a:p>
          </p:txBody>
        </p:sp>
        <p:sp>
          <p:nvSpPr>
            <p:cNvPr id="98" name="object 98"/>
            <p:cNvSpPr/>
            <p:nvPr/>
          </p:nvSpPr>
          <p:spPr>
            <a:xfrm>
              <a:off x="4611624" y="2356105"/>
              <a:ext cx="501650" cy="664210"/>
            </a:xfrm>
            <a:custGeom>
              <a:avLst/>
              <a:gdLst/>
              <a:ahLst/>
              <a:cxnLst/>
              <a:rect l="l" t="t" r="r" b="b"/>
              <a:pathLst>
                <a:path w="501650" h="664210">
                  <a:moveTo>
                    <a:pt x="0" y="663765"/>
                  </a:moveTo>
                  <a:lnTo>
                    <a:pt x="501269" y="0"/>
                  </a:lnTo>
                </a:path>
              </a:pathLst>
            </a:custGeom>
            <a:ln w="9144">
              <a:solidFill>
                <a:srgbClr val="000000"/>
              </a:solidFill>
            </a:ln>
          </p:spPr>
          <p:txBody>
            <a:bodyPr wrap="square" lIns="0" tIns="0" rIns="0" bIns="0" rtlCol="0"/>
            <a:lstStyle/>
            <a:p>
              <a:endParaRPr/>
            </a:p>
          </p:txBody>
        </p:sp>
        <p:sp>
          <p:nvSpPr>
            <p:cNvPr id="99" name="object 99"/>
            <p:cNvSpPr/>
            <p:nvPr/>
          </p:nvSpPr>
          <p:spPr>
            <a:xfrm>
              <a:off x="4611624" y="2846828"/>
              <a:ext cx="501650" cy="173990"/>
            </a:xfrm>
            <a:custGeom>
              <a:avLst/>
              <a:gdLst/>
              <a:ahLst/>
              <a:cxnLst/>
              <a:rect l="l" t="t" r="r" b="b"/>
              <a:pathLst>
                <a:path w="501650" h="173989">
                  <a:moveTo>
                    <a:pt x="0" y="173520"/>
                  </a:moveTo>
                  <a:lnTo>
                    <a:pt x="501269" y="0"/>
                  </a:lnTo>
                </a:path>
              </a:pathLst>
            </a:custGeom>
            <a:ln w="9144">
              <a:solidFill>
                <a:srgbClr val="000000"/>
              </a:solidFill>
            </a:ln>
          </p:spPr>
          <p:txBody>
            <a:bodyPr wrap="square" lIns="0" tIns="0" rIns="0" bIns="0" rtlCol="0"/>
            <a:lstStyle/>
            <a:p>
              <a:endParaRPr/>
            </a:p>
          </p:txBody>
        </p:sp>
        <p:sp>
          <p:nvSpPr>
            <p:cNvPr id="100" name="object 100"/>
            <p:cNvSpPr/>
            <p:nvPr/>
          </p:nvSpPr>
          <p:spPr>
            <a:xfrm>
              <a:off x="4611624" y="3019044"/>
              <a:ext cx="501650" cy="316865"/>
            </a:xfrm>
            <a:custGeom>
              <a:avLst/>
              <a:gdLst/>
              <a:ahLst/>
              <a:cxnLst/>
              <a:rect l="l" t="t" r="r" b="b"/>
              <a:pathLst>
                <a:path w="501650" h="316864">
                  <a:moveTo>
                    <a:pt x="0" y="0"/>
                  </a:moveTo>
                  <a:lnTo>
                    <a:pt x="501269" y="316738"/>
                  </a:lnTo>
                </a:path>
              </a:pathLst>
            </a:custGeom>
            <a:ln w="9144">
              <a:solidFill>
                <a:srgbClr val="000000"/>
              </a:solidFill>
            </a:ln>
          </p:spPr>
          <p:txBody>
            <a:bodyPr wrap="square" lIns="0" tIns="0" rIns="0" bIns="0" rtlCol="0"/>
            <a:lstStyle/>
            <a:p>
              <a:endParaRPr/>
            </a:p>
          </p:txBody>
        </p:sp>
        <p:sp>
          <p:nvSpPr>
            <p:cNvPr id="101" name="object 101"/>
            <p:cNvSpPr/>
            <p:nvPr/>
          </p:nvSpPr>
          <p:spPr>
            <a:xfrm>
              <a:off x="4611624" y="1865377"/>
              <a:ext cx="501650" cy="1644650"/>
            </a:xfrm>
            <a:custGeom>
              <a:avLst/>
              <a:gdLst/>
              <a:ahLst/>
              <a:cxnLst/>
              <a:rect l="l" t="t" r="r" b="b"/>
              <a:pathLst>
                <a:path w="501650" h="1644650">
                  <a:moveTo>
                    <a:pt x="0" y="1644269"/>
                  </a:moveTo>
                  <a:lnTo>
                    <a:pt x="501269" y="0"/>
                  </a:lnTo>
                </a:path>
              </a:pathLst>
            </a:custGeom>
            <a:ln w="9144">
              <a:solidFill>
                <a:srgbClr val="000000"/>
              </a:solidFill>
            </a:ln>
          </p:spPr>
          <p:txBody>
            <a:bodyPr wrap="square" lIns="0" tIns="0" rIns="0" bIns="0" rtlCol="0"/>
            <a:lstStyle/>
            <a:p>
              <a:endParaRPr/>
            </a:p>
          </p:txBody>
        </p:sp>
        <p:sp>
          <p:nvSpPr>
            <p:cNvPr id="102" name="object 102"/>
            <p:cNvSpPr/>
            <p:nvPr/>
          </p:nvSpPr>
          <p:spPr>
            <a:xfrm>
              <a:off x="4611624" y="2356098"/>
              <a:ext cx="501650" cy="1154430"/>
            </a:xfrm>
            <a:custGeom>
              <a:avLst/>
              <a:gdLst/>
              <a:ahLst/>
              <a:cxnLst/>
              <a:rect l="l" t="t" r="r" b="b"/>
              <a:pathLst>
                <a:path w="501650" h="1154429">
                  <a:moveTo>
                    <a:pt x="0" y="1154023"/>
                  </a:moveTo>
                  <a:lnTo>
                    <a:pt x="501269" y="0"/>
                  </a:lnTo>
                </a:path>
              </a:pathLst>
            </a:custGeom>
            <a:ln w="9144">
              <a:solidFill>
                <a:srgbClr val="000000"/>
              </a:solidFill>
            </a:ln>
          </p:spPr>
          <p:txBody>
            <a:bodyPr wrap="square" lIns="0" tIns="0" rIns="0" bIns="0" rtlCol="0"/>
            <a:lstStyle/>
            <a:p>
              <a:endParaRPr/>
            </a:p>
          </p:txBody>
        </p:sp>
        <p:sp>
          <p:nvSpPr>
            <p:cNvPr id="103" name="object 103"/>
            <p:cNvSpPr/>
            <p:nvPr/>
          </p:nvSpPr>
          <p:spPr>
            <a:xfrm>
              <a:off x="4611624" y="2846833"/>
              <a:ext cx="501650" cy="664210"/>
            </a:xfrm>
            <a:custGeom>
              <a:avLst/>
              <a:gdLst/>
              <a:ahLst/>
              <a:cxnLst/>
              <a:rect l="l" t="t" r="r" b="b"/>
              <a:pathLst>
                <a:path w="501650" h="664210">
                  <a:moveTo>
                    <a:pt x="0" y="663765"/>
                  </a:moveTo>
                  <a:lnTo>
                    <a:pt x="501269" y="0"/>
                  </a:lnTo>
                </a:path>
              </a:pathLst>
            </a:custGeom>
            <a:ln w="9144">
              <a:solidFill>
                <a:srgbClr val="000000"/>
              </a:solidFill>
            </a:ln>
          </p:spPr>
          <p:txBody>
            <a:bodyPr wrap="square" lIns="0" tIns="0" rIns="0" bIns="0" rtlCol="0"/>
            <a:lstStyle/>
            <a:p>
              <a:endParaRPr/>
            </a:p>
          </p:txBody>
        </p:sp>
        <p:sp>
          <p:nvSpPr>
            <p:cNvPr id="104" name="object 104"/>
            <p:cNvSpPr/>
            <p:nvPr/>
          </p:nvSpPr>
          <p:spPr>
            <a:xfrm>
              <a:off x="4611624" y="3336032"/>
              <a:ext cx="501650" cy="173990"/>
            </a:xfrm>
            <a:custGeom>
              <a:avLst/>
              <a:gdLst/>
              <a:ahLst/>
              <a:cxnLst/>
              <a:rect l="l" t="t" r="r" b="b"/>
              <a:pathLst>
                <a:path w="501650" h="173989">
                  <a:moveTo>
                    <a:pt x="0" y="173520"/>
                  </a:moveTo>
                  <a:lnTo>
                    <a:pt x="501269" y="0"/>
                  </a:lnTo>
                </a:path>
              </a:pathLst>
            </a:custGeom>
            <a:ln w="9144">
              <a:solidFill>
                <a:srgbClr val="000000"/>
              </a:solidFill>
            </a:ln>
          </p:spPr>
          <p:txBody>
            <a:bodyPr wrap="square" lIns="0" tIns="0" rIns="0" bIns="0" rtlCol="0"/>
            <a:lstStyle/>
            <a:p>
              <a:endParaRPr/>
            </a:p>
          </p:txBody>
        </p:sp>
        <p:sp>
          <p:nvSpPr>
            <p:cNvPr id="105" name="object 105"/>
            <p:cNvSpPr/>
            <p:nvPr/>
          </p:nvSpPr>
          <p:spPr>
            <a:xfrm>
              <a:off x="7578230" y="1606957"/>
              <a:ext cx="562610" cy="1986280"/>
            </a:xfrm>
            <a:custGeom>
              <a:avLst/>
              <a:gdLst/>
              <a:ahLst/>
              <a:cxnLst/>
              <a:rect l="l" t="t" r="r" b="b"/>
              <a:pathLst>
                <a:path w="562609" h="1986279">
                  <a:moveTo>
                    <a:pt x="468579" y="0"/>
                  </a:moveTo>
                  <a:lnTo>
                    <a:pt x="93713" y="0"/>
                  </a:lnTo>
                  <a:lnTo>
                    <a:pt x="57237" y="7363"/>
                  </a:lnTo>
                  <a:lnTo>
                    <a:pt x="27449" y="27444"/>
                  </a:lnTo>
                  <a:lnTo>
                    <a:pt x="7365" y="57232"/>
                  </a:lnTo>
                  <a:lnTo>
                    <a:pt x="0" y="93713"/>
                  </a:lnTo>
                  <a:lnTo>
                    <a:pt x="0" y="1892046"/>
                  </a:lnTo>
                  <a:lnTo>
                    <a:pt x="7365" y="1928529"/>
                  </a:lnTo>
                  <a:lnTo>
                    <a:pt x="27449" y="1958320"/>
                  </a:lnTo>
                  <a:lnTo>
                    <a:pt x="57237" y="1978406"/>
                  </a:lnTo>
                  <a:lnTo>
                    <a:pt x="93713" y="1985772"/>
                  </a:lnTo>
                  <a:lnTo>
                    <a:pt x="468579" y="1985772"/>
                  </a:lnTo>
                  <a:lnTo>
                    <a:pt x="505054" y="1978406"/>
                  </a:lnTo>
                  <a:lnTo>
                    <a:pt x="534843" y="1958320"/>
                  </a:lnTo>
                  <a:lnTo>
                    <a:pt x="554927" y="1928529"/>
                  </a:lnTo>
                  <a:lnTo>
                    <a:pt x="562292" y="1892046"/>
                  </a:lnTo>
                  <a:lnTo>
                    <a:pt x="562292" y="93713"/>
                  </a:lnTo>
                  <a:lnTo>
                    <a:pt x="554927" y="57232"/>
                  </a:lnTo>
                  <a:lnTo>
                    <a:pt x="534843" y="27444"/>
                  </a:lnTo>
                  <a:lnTo>
                    <a:pt x="505054" y="7363"/>
                  </a:lnTo>
                  <a:lnTo>
                    <a:pt x="468579" y="0"/>
                  </a:lnTo>
                  <a:close/>
                </a:path>
              </a:pathLst>
            </a:custGeom>
            <a:solidFill>
              <a:srgbClr val="C4BD97">
                <a:alpha val="39999"/>
              </a:srgbClr>
            </a:solidFill>
          </p:spPr>
          <p:txBody>
            <a:bodyPr wrap="square" lIns="0" tIns="0" rIns="0" bIns="0" rtlCol="0"/>
            <a:lstStyle/>
            <a:p>
              <a:endParaRPr dirty="0"/>
            </a:p>
          </p:txBody>
        </p:sp>
      </p:grpSp>
      <p:sp>
        <p:nvSpPr>
          <p:cNvPr id="106" name="object 106"/>
          <p:cNvSpPr txBox="1"/>
          <p:nvPr/>
        </p:nvSpPr>
        <p:spPr>
          <a:xfrm>
            <a:off x="4149684" y="1147036"/>
            <a:ext cx="1299210" cy="299720"/>
          </a:xfrm>
          <a:prstGeom prst="rect">
            <a:avLst/>
          </a:prstGeom>
        </p:spPr>
        <p:txBody>
          <a:bodyPr vert="horz" wrap="square" lIns="0" tIns="12700" rIns="0" bIns="0" rtlCol="0">
            <a:spAutoFit/>
          </a:bodyPr>
          <a:lstStyle/>
          <a:p>
            <a:pPr marL="25400">
              <a:spcBef>
                <a:spcPts val="100"/>
              </a:spcBef>
              <a:tabLst>
                <a:tab pos="897255" algn="l"/>
              </a:tabLst>
            </a:pPr>
            <a:r>
              <a:rPr sz="2700" spc="-15" baseline="-20061" dirty="0">
                <a:latin typeface="Cambria Math"/>
                <a:cs typeface="Cambria Math"/>
              </a:rPr>
              <a:t>𝑓</a:t>
            </a:r>
            <a:r>
              <a:rPr sz="1300" spc="-10" dirty="0">
                <a:latin typeface="Cambria Math"/>
                <a:cs typeface="Cambria Math"/>
              </a:rPr>
              <a:t>(1)</a:t>
            </a:r>
            <a:r>
              <a:rPr sz="1300" dirty="0">
                <a:latin typeface="Cambria Math"/>
                <a:cs typeface="Cambria Math"/>
              </a:rPr>
              <a:t>	</a:t>
            </a:r>
            <a:r>
              <a:rPr sz="2700" spc="-209" baseline="-20061" dirty="0">
                <a:latin typeface="Cambria Math"/>
                <a:cs typeface="Cambria Math"/>
              </a:rPr>
              <a:t>𝑓</a:t>
            </a:r>
            <a:r>
              <a:rPr sz="1300" spc="-140" dirty="0">
                <a:latin typeface="Cambria Math"/>
                <a:cs typeface="Cambria Math"/>
              </a:rPr>
              <a:t>(2)</a:t>
            </a:r>
            <a:endParaRPr sz="1300" dirty="0">
              <a:latin typeface="Cambria Math"/>
              <a:cs typeface="Cambria Math"/>
            </a:endParaRPr>
          </a:p>
        </p:txBody>
      </p:sp>
      <p:sp>
        <p:nvSpPr>
          <p:cNvPr id="107" name="object 107"/>
          <p:cNvSpPr txBox="1"/>
          <p:nvPr/>
        </p:nvSpPr>
        <p:spPr>
          <a:xfrm>
            <a:off x="5777678" y="1142801"/>
            <a:ext cx="452120" cy="299720"/>
          </a:xfrm>
          <a:prstGeom prst="rect">
            <a:avLst/>
          </a:prstGeom>
        </p:spPr>
        <p:txBody>
          <a:bodyPr vert="horz" wrap="square" lIns="0" tIns="12700" rIns="0" bIns="0" rtlCol="0">
            <a:spAutoFit/>
          </a:bodyPr>
          <a:lstStyle/>
          <a:p>
            <a:pPr marL="38100">
              <a:spcBef>
                <a:spcPts val="100"/>
              </a:spcBef>
            </a:pPr>
            <a:r>
              <a:rPr sz="2700" spc="-179" baseline="-20061" dirty="0">
                <a:latin typeface="Cambria Math"/>
                <a:cs typeface="Cambria Math"/>
              </a:rPr>
              <a:t>𝑓</a:t>
            </a:r>
            <a:r>
              <a:rPr sz="1300" spc="-120" dirty="0">
                <a:latin typeface="Cambria Math"/>
                <a:cs typeface="Cambria Math"/>
              </a:rPr>
              <a:t>(3)</a:t>
            </a:r>
            <a:endParaRPr sz="1300" dirty="0">
              <a:latin typeface="Cambria Math"/>
              <a:cs typeface="Cambria Math"/>
            </a:endParaRPr>
          </a:p>
        </p:txBody>
      </p:sp>
      <p:sp>
        <p:nvSpPr>
          <p:cNvPr id="108" name="object 108"/>
          <p:cNvSpPr txBox="1"/>
          <p:nvPr/>
        </p:nvSpPr>
        <p:spPr>
          <a:xfrm>
            <a:off x="3403710" y="1566811"/>
            <a:ext cx="147320" cy="299720"/>
          </a:xfrm>
          <a:prstGeom prst="rect">
            <a:avLst/>
          </a:prstGeom>
        </p:spPr>
        <p:txBody>
          <a:bodyPr vert="horz" wrap="square" lIns="0" tIns="12700" rIns="0" bIns="0" rtlCol="0">
            <a:spAutoFit/>
          </a:bodyPr>
          <a:lstStyle/>
          <a:p>
            <a:pPr marL="12700">
              <a:spcBef>
                <a:spcPts val="100"/>
              </a:spcBef>
            </a:pPr>
            <a:r>
              <a:rPr spc="-505" dirty="0">
                <a:latin typeface="Cambria Math"/>
                <a:cs typeface="Cambria Math"/>
              </a:rPr>
              <a:t>𝑥</a:t>
            </a:r>
            <a:endParaRPr dirty="0">
              <a:latin typeface="Cambria Math"/>
              <a:cs typeface="Cambria Math"/>
            </a:endParaRPr>
          </a:p>
        </p:txBody>
      </p:sp>
      <p:grpSp>
        <p:nvGrpSpPr>
          <p:cNvPr id="109" name="object 109"/>
          <p:cNvGrpSpPr/>
          <p:nvPr/>
        </p:nvGrpSpPr>
        <p:grpSpPr>
          <a:xfrm>
            <a:off x="9213341" y="1921002"/>
            <a:ext cx="333453" cy="1800224"/>
            <a:chOff x="7689341" y="1692402"/>
            <a:chExt cx="333453" cy="1800224"/>
          </a:xfrm>
        </p:grpSpPr>
        <p:sp>
          <p:nvSpPr>
            <p:cNvPr id="110" name="object 110"/>
            <p:cNvSpPr/>
            <p:nvPr/>
          </p:nvSpPr>
          <p:spPr>
            <a:xfrm>
              <a:off x="7691959" y="1707241"/>
              <a:ext cx="330835" cy="329565"/>
            </a:xfrm>
            <a:custGeom>
              <a:avLst/>
              <a:gdLst/>
              <a:ahLst/>
              <a:cxnLst/>
              <a:rect l="l" t="t" r="r" b="b"/>
              <a:pathLst>
                <a:path w="330834" h="329564">
                  <a:moveTo>
                    <a:pt x="165354" y="0"/>
                  </a:moveTo>
                  <a:lnTo>
                    <a:pt x="121395" y="5879"/>
                  </a:lnTo>
                  <a:lnTo>
                    <a:pt x="81895" y="22470"/>
                  </a:lnTo>
                  <a:lnTo>
                    <a:pt x="48429" y="48206"/>
                  </a:lnTo>
                  <a:lnTo>
                    <a:pt x="22574" y="81517"/>
                  </a:lnTo>
                  <a:lnTo>
                    <a:pt x="5906" y="120835"/>
                  </a:lnTo>
                  <a:lnTo>
                    <a:pt x="0" y="164591"/>
                  </a:lnTo>
                  <a:lnTo>
                    <a:pt x="5906" y="208348"/>
                  </a:lnTo>
                  <a:lnTo>
                    <a:pt x="22574" y="247666"/>
                  </a:lnTo>
                  <a:lnTo>
                    <a:pt x="48429" y="280977"/>
                  </a:lnTo>
                  <a:lnTo>
                    <a:pt x="81895" y="306713"/>
                  </a:lnTo>
                  <a:lnTo>
                    <a:pt x="121395" y="323304"/>
                  </a:lnTo>
                  <a:lnTo>
                    <a:pt x="165354" y="329183"/>
                  </a:lnTo>
                  <a:lnTo>
                    <a:pt x="209312" y="323304"/>
                  </a:lnTo>
                  <a:lnTo>
                    <a:pt x="248812" y="306713"/>
                  </a:lnTo>
                  <a:lnTo>
                    <a:pt x="282278" y="280977"/>
                  </a:lnTo>
                  <a:lnTo>
                    <a:pt x="308133" y="247666"/>
                  </a:lnTo>
                  <a:lnTo>
                    <a:pt x="324801" y="208348"/>
                  </a:lnTo>
                  <a:lnTo>
                    <a:pt x="330708" y="164591"/>
                  </a:lnTo>
                  <a:lnTo>
                    <a:pt x="324801" y="120835"/>
                  </a:lnTo>
                  <a:lnTo>
                    <a:pt x="308133" y="81517"/>
                  </a:lnTo>
                  <a:lnTo>
                    <a:pt x="282278" y="48206"/>
                  </a:lnTo>
                  <a:lnTo>
                    <a:pt x="248812" y="22470"/>
                  </a:lnTo>
                  <a:lnTo>
                    <a:pt x="209312" y="5879"/>
                  </a:lnTo>
                  <a:lnTo>
                    <a:pt x="165354" y="0"/>
                  </a:lnTo>
                  <a:close/>
                </a:path>
              </a:pathLst>
            </a:custGeom>
            <a:solidFill>
              <a:srgbClr val="FFFFFF"/>
            </a:solidFill>
          </p:spPr>
          <p:txBody>
            <a:bodyPr wrap="square" lIns="0" tIns="0" rIns="0" bIns="0" rtlCol="0"/>
            <a:lstStyle/>
            <a:p>
              <a:endParaRPr dirty="0"/>
            </a:p>
          </p:txBody>
        </p:sp>
        <p:sp>
          <p:nvSpPr>
            <p:cNvPr id="111" name="object 111"/>
            <p:cNvSpPr/>
            <p:nvPr/>
          </p:nvSpPr>
          <p:spPr>
            <a:xfrm>
              <a:off x="7689341" y="1692402"/>
              <a:ext cx="330835" cy="329565"/>
            </a:xfrm>
            <a:custGeom>
              <a:avLst/>
              <a:gdLst/>
              <a:ahLst/>
              <a:cxnLst/>
              <a:rect l="l" t="t" r="r" b="b"/>
              <a:pathLst>
                <a:path w="330834"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112" name="object 112"/>
            <p:cNvSpPr/>
            <p:nvPr/>
          </p:nvSpPr>
          <p:spPr>
            <a:xfrm>
              <a:off x="7689341" y="2181605"/>
              <a:ext cx="330835" cy="330835"/>
            </a:xfrm>
            <a:custGeom>
              <a:avLst/>
              <a:gdLst/>
              <a:ahLst/>
              <a:cxnLst/>
              <a:rect l="l" t="t" r="r" b="b"/>
              <a:pathLst>
                <a:path w="330834" h="330835">
                  <a:moveTo>
                    <a:pt x="165354" y="0"/>
                  </a:moveTo>
                  <a:lnTo>
                    <a:pt x="121395" y="5906"/>
                  </a:lnTo>
                  <a:lnTo>
                    <a:pt x="81895" y="22574"/>
                  </a:lnTo>
                  <a:lnTo>
                    <a:pt x="48429" y="48429"/>
                  </a:lnTo>
                  <a:lnTo>
                    <a:pt x="22574" y="81895"/>
                  </a:lnTo>
                  <a:lnTo>
                    <a:pt x="5906" y="121395"/>
                  </a:lnTo>
                  <a:lnTo>
                    <a:pt x="0" y="165353"/>
                  </a:lnTo>
                  <a:lnTo>
                    <a:pt x="5906" y="209312"/>
                  </a:lnTo>
                  <a:lnTo>
                    <a:pt x="22574" y="248812"/>
                  </a:lnTo>
                  <a:lnTo>
                    <a:pt x="48429" y="282278"/>
                  </a:lnTo>
                  <a:lnTo>
                    <a:pt x="81895" y="308133"/>
                  </a:lnTo>
                  <a:lnTo>
                    <a:pt x="121395" y="324801"/>
                  </a:lnTo>
                  <a:lnTo>
                    <a:pt x="165354" y="330707"/>
                  </a:lnTo>
                  <a:lnTo>
                    <a:pt x="209312" y="324801"/>
                  </a:lnTo>
                  <a:lnTo>
                    <a:pt x="248812" y="308133"/>
                  </a:lnTo>
                  <a:lnTo>
                    <a:pt x="282278" y="282278"/>
                  </a:lnTo>
                  <a:lnTo>
                    <a:pt x="308133" y="248812"/>
                  </a:lnTo>
                  <a:lnTo>
                    <a:pt x="324801" y="209312"/>
                  </a:lnTo>
                  <a:lnTo>
                    <a:pt x="330708" y="165353"/>
                  </a:lnTo>
                  <a:lnTo>
                    <a:pt x="324801" y="121395"/>
                  </a:lnTo>
                  <a:lnTo>
                    <a:pt x="308133" y="81895"/>
                  </a:lnTo>
                  <a:lnTo>
                    <a:pt x="282278" y="48429"/>
                  </a:lnTo>
                  <a:lnTo>
                    <a:pt x="248812" y="22574"/>
                  </a:lnTo>
                  <a:lnTo>
                    <a:pt x="209312" y="5906"/>
                  </a:lnTo>
                  <a:lnTo>
                    <a:pt x="165354" y="0"/>
                  </a:lnTo>
                  <a:close/>
                </a:path>
              </a:pathLst>
            </a:custGeom>
            <a:solidFill>
              <a:srgbClr val="000000"/>
            </a:solidFill>
          </p:spPr>
          <p:txBody>
            <a:bodyPr wrap="square" lIns="0" tIns="0" rIns="0" bIns="0" rtlCol="0"/>
            <a:lstStyle/>
            <a:p>
              <a:endParaRPr/>
            </a:p>
          </p:txBody>
        </p:sp>
        <p:sp>
          <p:nvSpPr>
            <p:cNvPr id="113" name="object 113"/>
            <p:cNvSpPr/>
            <p:nvPr/>
          </p:nvSpPr>
          <p:spPr>
            <a:xfrm>
              <a:off x="7689341" y="2181605"/>
              <a:ext cx="330835" cy="330835"/>
            </a:xfrm>
            <a:custGeom>
              <a:avLst/>
              <a:gdLst/>
              <a:ahLst/>
              <a:cxnLst/>
              <a:rect l="l" t="t" r="r" b="b"/>
              <a:pathLst>
                <a:path w="330834"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14" name="object 114"/>
            <p:cNvSpPr/>
            <p:nvPr/>
          </p:nvSpPr>
          <p:spPr>
            <a:xfrm>
              <a:off x="7689341" y="2672333"/>
              <a:ext cx="330835" cy="330835"/>
            </a:xfrm>
            <a:custGeom>
              <a:avLst/>
              <a:gdLst/>
              <a:ahLst/>
              <a:cxnLst/>
              <a:rect l="l" t="t" r="r" b="b"/>
              <a:pathLst>
                <a:path w="330834" h="330835">
                  <a:moveTo>
                    <a:pt x="165354" y="0"/>
                  </a:moveTo>
                  <a:lnTo>
                    <a:pt x="121395" y="5906"/>
                  </a:lnTo>
                  <a:lnTo>
                    <a:pt x="81895" y="22574"/>
                  </a:lnTo>
                  <a:lnTo>
                    <a:pt x="48429" y="48429"/>
                  </a:lnTo>
                  <a:lnTo>
                    <a:pt x="22574" y="81895"/>
                  </a:lnTo>
                  <a:lnTo>
                    <a:pt x="5906" y="121395"/>
                  </a:lnTo>
                  <a:lnTo>
                    <a:pt x="0" y="165353"/>
                  </a:lnTo>
                  <a:lnTo>
                    <a:pt x="5906" y="209312"/>
                  </a:lnTo>
                  <a:lnTo>
                    <a:pt x="22574" y="248812"/>
                  </a:lnTo>
                  <a:lnTo>
                    <a:pt x="48429" y="282278"/>
                  </a:lnTo>
                  <a:lnTo>
                    <a:pt x="81895" y="308133"/>
                  </a:lnTo>
                  <a:lnTo>
                    <a:pt x="121395" y="324801"/>
                  </a:lnTo>
                  <a:lnTo>
                    <a:pt x="165354" y="330707"/>
                  </a:lnTo>
                  <a:lnTo>
                    <a:pt x="209312" y="324801"/>
                  </a:lnTo>
                  <a:lnTo>
                    <a:pt x="248812" y="308133"/>
                  </a:lnTo>
                  <a:lnTo>
                    <a:pt x="282278" y="282278"/>
                  </a:lnTo>
                  <a:lnTo>
                    <a:pt x="308133" y="248812"/>
                  </a:lnTo>
                  <a:lnTo>
                    <a:pt x="324801" y="209312"/>
                  </a:lnTo>
                  <a:lnTo>
                    <a:pt x="330708" y="165353"/>
                  </a:lnTo>
                  <a:lnTo>
                    <a:pt x="324801" y="121395"/>
                  </a:lnTo>
                  <a:lnTo>
                    <a:pt x="308133" y="81895"/>
                  </a:lnTo>
                  <a:lnTo>
                    <a:pt x="282278" y="48429"/>
                  </a:lnTo>
                  <a:lnTo>
                    <a:pt x="248812" y="22574"/>
                  </a:lnTo>
                  <a:lnTo>
                    <a:pt x="209312" y="5906"/>
                  </a:lnTo>
                  <a:lnTo>
                    <a:pt x="165354" y="0"/>
                  </a:lnTo>
                  <a:close/>
                </a:path>
              </a:pathLst>
            </a:custGeom>
            <a:solidFill>
              <a:srgbClr val="FFFFFF"/>
            </a:solidFill>
          </p:spPr>
          <p:txBody>
            <a:bodyPr wrap="square" lIns="0" tIns="0" rIns="0" bIns="0" rtlCol="0"/>
            <a:lstStyle/>
            <a:p>
              <a:endParaRPr/>
            </a:p>
          </p:txBody>
        </p:sp>
        <p:sp>
          <p:nvSpPr>
            <p:cNvPr id="115" name="object 115"/>
            <p:cNvSpPr/>
            <p:nvPr/>
          </p:nvSpPr>
          <p:spPr>
            <a:xfrm>
              <a:off x="7689341" y="2672333"/>
              <a:ext cx="330835" cy="330835"/>
            </a:xfrm>
            <a:custGeom>
              <a:avLst/>
              <a:gdLst/>
              <a:ahLst/>
              <a:cxnLst/>
              <a:rect l="l" t="t" r="r" b="b"/>
              <a:pathLst>
                <a:path w="330834"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16" name="object 116"/>
            <p:cNvSpPr/>
            <p:nvPr/>
          </p:nvSpPr>
          <p:spPr>
            <a:xfrm>
              <a:off x="7689341" y="3163061"/>
              <a:ext cx="330835" cy="329565"/>
            </a:xfrm>
            <a:custGeom>
              <a:avLst/>
              <a:gdLst/>
              <a:ahLst/>
              <a:cxnLst/>
              <a:rect l="l" t="t" r="r" b="b"/>
              <a:pathLst>
                <a:path w="330834" h="329564">
                  <a:moveTo>
                    <a:pt x="165354" y="0"/>
                  </a:moveTo>
                  <a:lnTo>
                    <a:pt x="121395" y="5879"/>
                  </a:lnTo>
                  <a:lnTo>
                    <a:pt x="81895" y="22470"/>
                  </a:lnTo>
                  <a:lnTo>
                    <a:pt x="48429" y="48206"/>
                  </a:lnTo>
                  <a:lnTo>
                    <a:pt x="22574" y="81517"/>
                  </a:lnTo>
                  <a:lnTo>
                    <a:pt x="5906" y="120835"/>
                  </a:lnTo>
                  <a:lnTo>
                    <a:pt x="0" y="164591"/>
                  </a:lnTo>
                  <a:lnTo>
                    <a:pt x="5906" y="208348"/>
                  </a:lnTo>
                  <a:lnTo>
                    <a:pt x="22574" y="247666"/>
                  </a:lnTo>
                  <a:lnTo>
                    <a:pt x="48429" y="280977"/>
                  </a:lnTo>
                  <a:lnTo>
                    <a:pt x="81895" y="306713"/>
                  </a:lnTo>
                  <a:lnTo>
                    <a:pt x="121395" y="323304"/>
                  </a:lnTo>
                  <a:lnTo>
                    <a:pt x="165354" y="329183"/>
                  </a:lnTo>
                  <a:lnTo>
                    <a:pt x="209312" y="323304"/>
                  </a:lnTo>
                  <a:lnTo>
                    <a:pt x="248812" y="306713"/>
                  </a:lnTo>
                  <a:lnTo>
                    <a:pt x="282278" y="280977"/>
                  </a:lnTo>
                  <a:lnTo>
                    <a:pt x="308133" y="247666"/>
                  </a:lnTo>
                  <a:lnTo>
                    <a:pt x="324801" y="208348"/>
                  </a:lnTo>
                  <a:lnTo>
                    <a:pt x="330708" y="164591"/>
                  </a:lnTo>
                  <a:lnTo>
                    <a:pt x="324801" y="120835"/>
                  </a:lnTo>
                  <a:lnTo>
                    <a:pt x="308133" y="81517"/>
                  </a:lnTo>
                  <a:lnTo>
                    <a:pt x="282278" y="48206"/>
                  </a:lnTo>
                  <a:lnTo>
                    <a:pt x="248812" y="22470"/>
                  </a:lnTo>
                  <a:lnTo>
                    <a:pt x="209312" y="5879"/>
                  </a:lnTo>
                  <a:lnTo>
                    <a:pt x="165354" y="0"/>
                  </a:lnTo>
                  <a:close/>
                </a:path>
              </a:pathLst>
            </a:custGeom>
            <a:solidFill>
              <a:srgbClr val="FFFFFF"/>
            </a:solidFill>
          </p:spPr>
          <p:txBody>
            <a:bodyPr wrap="square" lIns="0" tIns="0" rIns="0" bIns="0" rtlCol="0"/>
            <a:lstStyle/>
            <a:p>
              <a:endParaRPr/>
            </a:p>
          </p:txBody>
        </p:sp>
        <p:sp>
          <p:nvSpPr>
            <p:cNvPr id="117" name="object 117"/>
            <p:cNvSpPr/>
            <p:nvPr/>
          </p:nvSpPr>
          <p:spPr>
            <a:xfrm>
              <a:off x="7689341" y="3163061"/>
              <a:ext cx="330835" cy="329565"/>
            </a:xfrm>
            <a:custGeom>
              <a:avLst/>
              <a:gdLst/>
              <a:ahLst/>
              <a:cxnLst/>
              <a:rect l="l" t="t" r="r" b="b"/>
              <a:pathLst>
                <a:path w="330834"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grpSp>
      <p:grpSp>
        <p:nvGrpSpPr>
          <p:cNvPr id="119" name="object 119"/>
          <p:cNvGrpSpPr/>
          <p:nvPr/>
        </p:nvGrpSpPr>
        <p:grpSpPr>
          <a:xfrm>
            <a:off x="7652003" y="1831853"/>
            <a:ext cx="562610" cy="1986280"/>
            <a:chOff x="6128003" y="1603253"/>
            <a:chExt cx="562610" cy="1986280"/>
          </a:xfrm>
        </p:grpSpPr>
        <p:sp>
          <p:nvSpPr>
            <p:cNvPr id="120" name="object 120"/>
            <p:cNvSpPr/>
            <p:nvPr/>
          </p:nvSpPr>
          <p:spPr>
            <a:xfrm>
              <a:off x="6128003" y="1603253"/>
              <a:ext cx="562610" cy="1986280"/>
            </a:xfrm>
            <a:custGeom>
              <a:avLst/>
              <a:gdLst/>
              <a:ahLst/>
              <a:cxnLst/>
              <a:rect l="l" t="t" r="r" b="b"/>
              <a:pathLst>
                <a:path w="562609" h="1986279">
                  <a:moveTo>
                    <a:pt x="468579" y="0"/>
                  </a:moveTo>
                  <a:lnTo>
                    <a:pt x="93713" y="0"/>
                  </a:lnTo>
                  <a:lnTo>
                    <a:pt x="57237" y="7363"/>
                  </a:lnTo>
                  <a:lnTo>
                    <a:pt x="27449" y="27444"/>
                  </a:lnTo>
                  <a:lnTo>
                    <a:pt x="7365" y="57232"/>
                  </a:lnTo>
                  <a:lnTo>
                    <a:pt x="0" y="93713"/>
                  </a:lnTo>
                  <a:lnTo>
                    <a:pt x="0" y="1892046"/>
                  </a:lnTo>
                  <a:lnTo>
                    <a:pt x="7365" y="1928529"/>
                  </a:lnTo>
                  <a:lnTo>
                    <a:pt x="27449" y="1958320"/>
                  </a:lnTo>
                  <a:lnTo>
                    <a:pt x="57237" y="1978406"/>
                  </a:lnTo>
                  <a:lnTo>
                    <a:pt x="93713" y="1985772"/>
                  </a:lnTo>
                  <a:lnTo>
                    <a:pt x="468579" y="1985772"/>
                  </a:lnTo>
                  <a:lnTo>
                    <a:pt x="505060" y="1978406"/>
                  </a:lnTo>
                  <a:lnTo>
                    <a:pt x="534847" y="1958320"/>
                  </a:lnTo>
                  <a:lnTo>
                    <a:pt x="554929" y="1928529"/>
                  </a:lnTo>
                  <a:lnTo>
                    <a:pt x="562292" y="1892046"/>
                  </a:lnTo>
                  <a:lnTo>
                    <a:pt x="562292" y="93713"/>
                  </a:lnTo>
                  <a:lnTo>
                    <a:pt x="554929" y="57232"/>
                  </a:lnTo>
                  <a:lnTo>
                    <a:pt x="534847" y="27444"/>
                  </a:lnTo>
                  <a:lnTo>
                    <a:pt x="505060" y="7363"/>
                  </a:lnTo>
                  <a:lnTo>
                    <a:pt x="468579" y="0"/>
                  </a:lnTo>
                  <a:close/>
                </a:path>
              </a:pathLst>
            </a:custGeom>
            <a:solidFill>
              <a:srgbClr val="C4BD97">
                <a:alpha val="39999"/>
              </a:srgbClr>
            </a:solidFill>
          </p:spPr>
          <p:txBody>
            <a:bodyPr wrap="square" lIns="0" tIns="0" rIns="0" bIns="0" rtlCol="0"/>
            <a:lstStyle/>
            <a:p>
              <a:endParaRPr/>
            </a:p>
          </p:txBody>
        </p:sp>
        <p:sp>
          <p:nvSpPr>
            <p:cNvPr id="121" name="object 121"/>
            <p:cNvSpPr/>
            <p:nvPr/>
          </p:nvSpPr>
          <p:spPr>
            <a:xfrm>
              <a:off x="6244589" y="1692402"/>
              <a:ext cx="330835" cy="329565"/>
            </a:xfrm>
            <a:custGeom>
              <a:avLst/>
              <a:gdLst/>
              <a:ahLst/>
              <a:cxnLst/>
              <a:rect l="l" t="t" r="r" b="b"/>
              <a:pathLst>
                <a:path w="330834" h="329564">
                  <a:moveTo>
                    <a:pt x="165354" y="0"/>
                  </a:moveTo>
                  <a:lnTo>
                    <a:pt x="121395" y="5879"/>
                  </a:lnTo>
                  <a:lnTo>
                    <a:pt x="81895" y="22470"/>
                  </a:lnTo>
                  <a:lnTo>
                    <a:pt x="48429" y="48206"/>
                  </a:lnTo>
                  <a:lnTo>
                    <a:pt x="22574" y="81517"/>
                  </a:lnTo>
                  <a:lnTo>
                    <a:pt x="5906" y="120835"/>
                  </a:lnTo>
                  <a:lnTo>
                    <a:pt x="0" y="164591"/>
                  </a:lnTo>
                  <a:lnTo>
                    <a:pt x="5906" y="208348"/>
                  </a:lnTo>
                  <a:lnTo>
                    <a:pt x="22574" y="247666"/>
                  </a:lnTo>
                  <a:lnTo>
                    <a:pt x="48429" y="280977"/>
                  </a:lnTo>
                  <a:lnTo>
                    <a:pt x="81895" y="306713"/>
                  </a:lnTo>
                  <a:lnTo>
                    <a:pt x="121395" y="323304"/>
                  </a:lnTo>
                  <a:lnTo>
                    <a:pt x="165354" y="329183"/>
                  </a:lnTo>
                  <a:lnTo>
                    <a:pt x="209312" y="323304"/>
                  </a:lnTo>
                  <a:lnTo>
                    <a:pt x="248812" y="306713"/>
                  </a:lnTo>
                  <a:lnTo>
                    <a:pt x="282278" y="280977"/>
                  </a:lnTo>
                  <a:lnTo>
                    <a:pt x="308133" y="247666"/>
                  </a:lnTo>
                  <a:lnTo>
                    <a:pt x="324801" y="208348"/>
                  </a:lnTo>
                  <a:lnTo>
                    <a:pt x="330708" y="164591"/>
                  </a:lnTo>
                  <a:lnTo>
                    <a:pt x="324801" y="120835"/>
                  </a:lnTo>
                  <a:lnTo>
                    <a:pt x="308133" y="81517"/>
                  </a:lnTo>
                  <a:lnTo>
                    <a:pt x="282278" y="48206"/>
                  </a:lnTo>
                  <a:lnTo>
                    <a:pt x="248812" y="22470"/>
                  </a:lnTo>
                  <a:lnTo>
                    <a:pt x="209312" y="5879"/>
                  </a:lnTo>
                  <a:lnTo>
                    <a:pt x="165354" y="0"/>
                  </a:lnTo>
                  <a:close/>
                </a:path>
              </a:pathLst>
            </a:custGeom>
            <a:solidFill>
              <a:srgbClr val="FDEADA"/>
            </a:solidFill>
          </p:spPr>
          <p:txBody>
            <a:bodyPr wrap="square" lIns="0" tIns="0" rIns="0" bIns="0" rtlCol="0"/>
            <a:lstStyle/>
            <a:p>
              <a:endParaRPr/>
            </a:p>
          </p:txBody>
        </p:sp>
        <p:sp>
          <p:nvSpPr>
            <p:cNvPr id="122" name="object 122"/>
            <p:cNvSpPr/>
            <p:nvPr/>
          </p:nvSpPr>
          <p:spPr>
            <a:xfrm>
              <a:off x="6244589" y="1692402"/>
              <a:ext cx="330835" cy="329565"/>
            </a:xfrm>
            <a:custGeom>
              <a:avLst/>
              <a:gdLst/>
              <a:ahLst/>
              <a:cxnLst/>
              <a:rect l="l" t="t" r="r" b="b"/>
              <a:pathLst>
                <a:path w="330834"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sp>
          <p:nvSpPr>
            <p:cNvPr id="123" name="object 123"/>
            <p:cNvSpPr/>
            <p:nvPr/>
          </p:nvSpPr>
          <p:spPr>
            <a:xfrm>
              <a:off x="6244589" y="2181606"/>
              <a:ext cx="330835" cy="330835"/>
            </a:xfrm>
            <a:custGeom>
              <a:avLst/>
              <a:gdLst/>
              <a:ahLst/>
              <a:cxnLst/>
              <a:rect l="l" t="t" r="r" b="b"/>
              <a:pathLst>
                <a:path w="330834" h="330835">
                  <a:moveTo>
                    <a:pt x="165354" y="0"/>
                  </a:moveTo>
                  <a:lnTo>
                    <a:pt x="121395" y="5906"/>
                  </a:lnTo>
                  <a:lnTo>
                    <a:pt x="81895" y="22574"/>
                  </a:lnTo>
                  <a:lnTo>
                    <a:pt x="48429" y="48429"/>
                  </a:lnTo>
                  <a:lnTo>
                    <a:pt x="22574" y="81895"/>
                  </a:lnTo>
                  <a:lnTo>
                    <a:pt x="5906" y="121395"/>
                  </a:lnTo>
                  <a:lnTo>
                    <a:pt x="0" y="165353"/>
                  </a:lnTo>
                  <a:lnTo>
                    <a:pt x="5906" y="209312"/>
                  </a:lnTo>
                  <a:lnTo>
                    <a:pt x="22574" y="248812"/>
                  </a:lnTo>
                  <a:lnTo>
                    <a:pt x="48429" y="282278"/>
                  </a:lnTo>
                  <a:lnTo>
                    <a:pt x="81895" y="308133"/>
                  </a:lnTo>
                  <a:lnTo>
                    <a:pt x="121395" y="324801"/>
                  </a:lnTo>
                  <a:lnTo>
                    <a:pt x="165354" y="330707"/>
                  </a:lnTo>
                  <a:lnTo>
                    <a:pt x="209312" y="324801"/>
                  </a:lnTo>
                  <a:lnTo>
                    <a:pt x="248812" y="308133"/>
                  </a:lnTo>
                  <a:lnTo>
                    <a:pt x="282278" y="282278"/>
                  </a:lnTo>
                  <a:lnTo>
                    <a:pt x="308133" y="248812"/>
                  </a:lnTo>
                  <a:lnTo>
                    <a:pt x="324801" y="209312"/>
                  </a:lnTo>
                  <a:lnTo>
                    <a:pt x="330708" y="165353"/>
                  </a:lnTo>
                  <a:lnTo>
                    <a:pt x="324801" y="121395"/>
                  </a:lnTo>
                  <a:lnTo>
                    <a:pt x="308133" y="81895"/>
                  </a:lnTo>
                  <a:lnTo>
                    <a:pt x="282278" y="48429"/>
                  </a:lnTo>
                  <a:lnTo>
                    <a:pt x="248812" y="22574"/>
                  </a:lnTo>
                  <a:lnTo>
                    <a:pt x="209312" y="5906"/>
                  </a:lnTo>
                  <a:lnTo>
                    <a:pt x="165354" y="0"/>
                  </a:lnTo>
                  <a:close/>
                </a:path>
              </a:pathLst>
            </a:custGeom>
            <a:solidFill>
              <a:srgbClr val="B3A2C7"/>
            </a:solidFill>
          </p:spPr>
          <p:txBody>
            <a:bodyPr wrap="square" lIns="0" tIns="0" rIns="0" bIns="0" rtlCol="0"/>
            <a:lstStyle/>
            <a:p>
              <a:endParaRPr/>
            </a:p>
          </p:txBody>
        </p:sp>
        <p:sp>
          <p:nvSpPr>
            <p:cNvPr id="124" name="object 124"/>
            <p:cNvSpPr/>
            <p:nvPr/>
          </p:nvSpPr>
          <p:spPr>
            <a:xfrm>
              <a:off x="6244589" y="2181606"/>
              <a:ext cx="330835" cy="330835"/>
            </a:xfrm>
            <a:custGeom>
              <a:avLst/>
              <a:gdLst/>
              <a:ahLst/>
              <a:cxnLst/>
              <a:rect l="l" t="t" r="r" b="b"/>
              <a:pathLst>
                <a:path w="330834"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25" name="object 125"/>
            <p:cNvSpPr/>
            <p:nvPr/>
          </p:nvSpPr>
          <p:spPr>
            <a:xfrm>
              <a:off x="6244589" y="2672334"/>
              <a:ext cx="330835" cy="330835"/>
            </a:xfrm>
            <a:custGeom>
              <a:avLst/>
              <a:gdLst/>
              <a:ahLst/>
              <a:cxnLst/>
              <a:rect l="l" t="t" r="r" b="b"/>
              <a:pathLst>
                <a:path w="330834" h="330835">
                  <a:moveTo>
                    <a:pt x="165354" y="0"/>
                  </a:moveTo>
                  <a:lnTo>
                    <a:pt x="121395" y="5906"/>
                  </a:lnTo>
                  <a:lnTo>
                    <a:pt x="81895" y="22574"/>
                  </a:lnTo>
                  <a:lnTo>
                    <a:pt x="48429" y="48429"/>
                  </a:lnTo>
                  <a:lnTo>
                    <a:pt x="22574" y="81895"/>
                  </a:lnTo>
                  <a:lnTo>
                    <a:pt x="5906" y="121395"/>
                  </a:lnTo>
                  <a:lnTo>
                    <a:pt x="0" y="165353"/>
                  </a:lnTo>
                  <a:lnTo>
                    <a:pt x="5906" y="209312"/>
                  </a:lnTo>
                  <a:lnTo>
                    <a:pt x="22574" y="248812"/>
                  </a:lnTo>
                  <a:lnTo>
                    <a:pt x="48429" y="282278"/>
                  </a:lnTo>
                  <a:lnTo>
                    <a:pt x="81895" y="308133"/>
                  </a:lnTo>
                  <a:lnTo>
                    <a:pt x="121395" y="324801"/>
                  </a:lnTo>
                  <a:lnTo>
                    <a:pt x="165354" y="330707"/>
                  </a:lnTo>
                  <a:lnTo>
                    <a:pt x="209312" y="324801"/>
                  </a:lnTo>
                  <a:lnTo>
                    <a:pt x="248812" y="308133"/>
                  </a:lnTo>
                  <a:lnTo>
                    <a:pt x="282278" y="282278"/>
                  </a:lnTo>
                  <a:lnTo>
                    <a:pt x="308133" y="248812"/>
                  </a:lnTo>
                  <a:lnTo>
                    <a:pt x="324801" y="209312"/>
                  </a:lnTo>
                  <a:lnTo>
                    <a:pt x="330708" y="165353"/>
                  </a:lnTo>
                  <a:lnTo>
                    <a:pt x="324801" y="121395"/>
                  </a:lnTo>
                  <a:lnTo>
                    <a:pt x="308133" y="81895"/>
                  </a:lnTo>
                  <a:lnTo>
                    <a:pt x="282278" y="48429"/>
                  </a:lnTo>
                  <a:lnTo>
                    <a:pt x="248812" y="22574"/>
                  </a:lnTo>
                  <a:lnTo>
                    <a:pt x="209312" y="5906"/>
                  </a:lnTo>
                  <a:lnTo>
                    <a:pt x="165354" y="0"/>
                  </a:lnTo>
                  <a:close/>
                </a:path>
              </a:pathLst>
            </a:custGeom>
            <a:solidFill>
              <a:srgbClr val="E6B9B8"/>
            </a:solidFill>
          </p:spPr>
          <p:txBody>
            <a:bodyPr wrap="square" lIns="0" tIns="0" rIns="0" bIns="0" rtlCol="0"/>
            <a:lstStyle/>
            <a:p>
              <a:endParaRPr/>
            </a:p>
          </p:txBody>
        </p:sp>
        <p:sp>
          <p:nvSpPr>
            <p:cNvPr id="126" name="object 126"/>
            <p:cNvSpPr/>
            <p:nvPr/>
          </p:nvSpPr>
          <p:spPr>
            <a:xfrm>
              <a:off x="6244589" y="2672334"/>
              <a:ext cx="330835" cy="330835"/>
            </a:xfrm>
            <a:custGeom>
              <a:avLst/>
              <a:gdLst/>
              <a:ahLst/>
              <a:cxnLst/>
              <a:rect l="l" t="t" r="r" b="b"/>
              <a:pathLst>
                <a:path w="330834" h="330835">
                  <a:moveTo>
                    <a:pt x="0" y="165353"/>
                  </a:moveTo>
                  <a:lnTo>
                    <a:pt x="5906" y="121395"/>
                  </a:lnTo>
                  <a:lnTo>
                    <a:pt x="22574" y="81895"/>
                  </a:lnTo>
                  <a:lnTo>
                    <a:pt x="48429" y="48429"/>
                  </a:lnTo>
                  <a:lnTo>
                    <a:pt x="81895" y="22574"/>
                  </a:lnTo>
                  <a:lnTo>
                    <a:pt x="121395" y="5906"/>
                  </a:lnTo>
                  <a:lnTo>
                    <a:pt x="165354" y="0"/>
                  </a:lnTo>
                  <a:lnTo>
                    <a:pt x="209312" y="5906"/>
                  </a:lnTo>
                  <a:lnTo>
                    <a:pt x="248812" y="22574"/>
                  </a:lnTo>
                  <a:lnTo>
                    <a:pt x="282278" y="48429"/>
                  </a:lnTo>
                  <a:lnTo>
                    <a:pt x="308133" y="81895"/>
                  </a:lnTo>
                  <a:lnTo>
                    <a:pt x="324801" y="121395"/>
                  </a:lnTo>
                  <a:lnTo>
                    <a:pt x="330708" y="165353"/>
                  </a:lnTo>
                  <a:lnTo>
                    <a:pt x="324801" y="209312"/>
                  </a:lnTo>
                  <a:lnTo>
                    <a:pt x="308133" y="248812"/>
                  </a:lnTo>
                  <a:lnTo>
                    <a:pt x="282278" y="282278"/>
                  </a:lnTo>
                  <a:lnTo>
                    <a:pt x="248812" y="308133"/>
                  </a:lnTo>
                  <a:lnTo>
                    <a:pt x="209312" y="324801"/>
                  </a:lnTo>
                  <a:lnTo>
                    <a:pt x="165354" y="330707"/>
                  </a:lnTo>
                  <a:lnTo>
                    <a:pt x="121395" y="324801"/>
                  </a:lnTo>
                  <a:lnTo>
                    <a:pt x="81895" y="308133"/>
                  </a:lnTo>
                  <a:lnTo>
                    <a:pt x="48429" y="282278"/>
                  </a:lnTo>
                  <a:lnTo>
                    <a:pt x="22574" y="248812"/>
                  </a:lnTo>
                  <a:lnTo>
                    <a:pt x="5906" y="209312"/>
                  </a:lnTo>
                  <a:lnTo>
                    <a:pt x="0" y="165353"/>
                  </a:lnTo>
                  <a:close/>
                </a:path>
              </a:pathLst>
            </a:custGeom>
            <a:ln w="25908">
              <a:solidFill>
                <a:srgbClr val="000000"/>
              </a:solidFill>
            </a:ln>
          </p:spPr>
          <p:txBody>
            <a:bodyPr wrap="square" lIns="0" tIns="0" rIns="0" bIns="0" rtlCol="0"/>
            <a:lstStyle/>
            <a:p>
              <a:endParaRPr/>
            </a:p>
          </p:txBody>
        </p:sp>
        <p:sp>
          <p:nvSpPr>
            <p:cNvPr id="127" name="object 127"/>
            <p:cNvSpPr/>
            <p:nvPr/>
          </p:nvSpPr>
          <p:spPr>
            <a:xfrm>
              <a:off x="6244589" y="3163062"/>
              <a:ext cx="330835" cy="329565"/>
            </a:xfrm>
            <a:custGeom>
              <a:avLst/>
              <a:gdLst/>
              <a:ahLst/>
              <a:cxnLst/>
              <a:rect l="l" t="t" r="r" b="b"/>
              <a:pathLst>
                <a:path w="330834" h="329564">
                  <a:moveTo>
                    <a:pt x="165354" y="0"/>
                  </a:moveTo>
                  <a:lnTo>
                    <a:pt x="121395" y="5879"/>
                  </a:lnTo>
                  <a:lnTo>
                    <a:pt x="81895" y="22470"/>
                  </a:lnTo>
                  <a:lnTo>
                    <a:pt x="48429" y="48206"/>
                  </a:lnTo>
                  <a:lnTo>
                    <a:pt x="22574" y="81517"/>
                  </a:lnTo>
                  <a:lnTo>
                    <a:pt x="5906" y="120835"/>
                  </a:lnTo>
                  <a:lnTo>
                    <a:pt x="0" y="164591"/>
                  </a:lnTo>
                  <a:lnTo>
                    <a:pt x="5906" y="208348"/>
                  </a:lnTo>
                  <a:lnTo>
                    <a:pt x="22574" y="247666"/>
                  </a:lnTo>
                  <a:lnTo>
                    <a:pt x="48429" y="280977"/>
                  </a:lnTo>
                  <a:lnTo>
                    <a:pt x="81895" y="306713"/>
                  </a:lnTo>
                  <a:lnTo>
                    <a:pt x="121395" y="323304"/>
                  </a:lnTo>
                  <a:lnTo>
                    <a:pt x="165354" y="329183"/>
                  </a:lnTo>
                  <a:lnTo>
                    <a:pt x="209312" y="323304"/>
                  </a:lnTo>
                  <a:lnTo>
                    <a:pt x="248812" y="306713"/>
                  </a:lnTo>
                  <a:lnTo>
                    <a:pt x="282278" y="280977"/>
                  </a:lnTo>
                  <a:lnTo>
                    <a:pt x="308133" y="247666"/>
                  </a:lnTo>
                  <a:lnTo>
                    <a:pt x="324801" y="208348"/>
                  </a:lnTo>
                  <a:lnTo>
                    <a:pt x="330708" y="164591"/>
                  </a:lnTo>
                  <a:lnTo>
                    <a:pt x="324801" y="120835"/>
                  </a:lnTo>
                  <a:lnTo>
                    <a:pt x="308133" y="81517"/>
                  </a:lnTo>
                  <a:lnTo>
                    <a:pt x="282278" y="48206"/>
                  </a:lnTo>
                  <a:lnTo>
                    <a:pt x="248812" y="22470"/>
                  </a:lnTo>
                  <a:lnTo>
                    <a:pt x="209312" y="5879"/>
                  </a:lnTo>
                  <a:lnTo>
                    <a:pt x="165354" y="0"/>
                  </a:lnTo>
                  <a:close/>
                </a:path>
              </a:pathLst>
            </a:custGeom>
            <a:solidFill>
              <a:srgbClr val="B9CDE5"/>
            </a:solidFill>
          </p:spPr>
          <p:txBody>
            <a:bodyPr wrap="square" lIns="0" tIns="0" rIns="0" bIns="0" rtlCol="0"/>
            <a:lstStyle/>
            <a:p>
              <a:endParaRPr/>
            </a:p>
          </p:txBody>
        </p:sp>
        <p:sp>
          <p:nvSpPr>
            <p:cNvPr id="128" name="object 128"/>
            <p:cNvSpPr/>
            <p:nvPr/>
          </p:nvSpPr>
          <p:spPr>
            <a:xfrm>
              <a:off x="6244589" y="3163062"/>
              <a:ext cx="330835" cy="329565"/>
            </a:xfrm>
            <a:custGeom>
              <a:avLst/>
              <a:gdLst/>
              <a:ahLst/>
              <a:cxnLst/>
              <a:rect l="l" t="t" r="r" b="b"/>
              <a:pathLst>
                <a:path w="330834" h="329564">
                  <a:moveTo>
                    <a:pt x="0" y="164591"/>
                  </a:moveTo>
                  <a:lnTo>
                    <a:pt x="5906" y="120835"/>
                  </a:lnTo>
                  <a:lnTo>
                    <a:pt x="22574" y="81517"/>
                  </a:lnTo>
                  <a:lnTo>
                    <a:pt x="48429" y="48206"/>
                  </a:lnTo>
                  <a:lnTo>
                    <a:pt x="81895" y="22470"/>
                  </a:lnTo>
                  <a:lnTo>
                    <a:pt x="121395" y="5879"/>
                  </a:lnTo>
                  <a:lnTo>
                    <a:pt x="165354" y="0"/>
                  </a:lnTo>
                  <a:lnTo>
                    <a:pt x="209312" y="5879"/>
                  </a:lnTo>
                  <a:lnTo>
                    <a:pt x="248812" y="22470"/>
                  </a:lnTo>
                  <a:lnTo>
                    <a:pt x="282278" y="48206"/>
                  </a:lnTo>
                  <a:lnTo>
                    <a:pt x="308133" y="81517"/>
                  </a:lnTo>
                  <a:lnTo>
                    <a:pt x="324801" y="120835"/>
                  </a:lnTo>
                  <a:lnTo>
                    <a:pt x="330708" y="164591"/>
                  </a:lnTo>
                  <a:lnTo>
                    <a:pt x="324801" y="208348"/>
                  </a:lnTo>
                  <a:lnTo>
                    <a:pt x="308133" y="247666"/>
                  </a:lnTo>
                  <a:lnTo>
                    <a:pt x="282278" y="280977"/>
                  </a:lnTo>
                  <a:lnTo>
                    <a:pt x="248812" y="306713"/>
                  </a:lnTo>
                  <a:lnTo>
                    <a:pt x="209312" y="323304"/>
                  </a:lnTo>
                  <a:lnTo>
                    <a:pt x="165354" y="329183"/>
                  </a:lnTo>
                  <a:lnTo>
                    <a:pt x="121395" y="323304"/>
                  </a:lnTo>
                  <a:lnTo>
                    <a:pt x="81895" y="306713"/>
                  </a:lnTo>
                  <a:lnTo>
                    <a:pt x="48429" y="280977"/>
                  </a:lnTo>
                  <a:lnTo>
                    <a:pt x="22574" y="247666"/>
                  </a:lnTo>
                  <a:lnTo>
                    <a:pt x="5906" y="208348"/>
                  </a:lnTo>
                  <a:lnTo>
                    <a:pt x="0" y="164591"/>
                  </a:lnTo>
                  <a:close/>
                </a:path>
              </a:pathLst>
            </a:custGeom>
            <a:ln w="25908">
              <a:solidFill>
                <a:srgbClr val="000000"/>
              </a:solidFill>
            </a:ln>
          </p:spPr>
          <p:txBody>
            <a:bodyPr wrap="square" lIns="0" tIns="0" rIns="0" bIns="0" rtlCol="0"/>
            <a:lstStyle/>
            <a:p>
              <a:endParaRPr/>
            </a:p>
          </p:txBody>
        </p:sp>
      </p:grpSp>
      <p:sp>
        <p:nvSpPr>
          <p:cNvPr id="129" name="object 129"/>
          <p:cNvSpPr txBox="1"/>
          <p:nvPr/>
        </p:nvSpPr>
        <p:spPr>
          <a:xfrm>
            <a:off x="7814450" y="1921192"/>
            <a:ext cx="278765" cy="1771014"/>
          </a:xfrm>
          <a:prstGeom prst="rect">
            <a:avLst/>
          </a:prstGeom>
        </p:spPr>
        <p:txBody>
          <a:bodyPr vert="horz" wrap="square" lIns="0" tIns="12700" rIns="0" bIns="0" rtlCol="0">
            <a:spAutoFit/>
          </a:bodyPr>
          <a:lstStyle/>
          <a:p>
            <a:pPr marL="41910">
              <a:spcBef>
                <a:spcPts val="100"/>
              </a:spcBef>
            </a:pPr>
            <a:r>
              <a:rPr spc="-25" dirty="0">
                <a:latin typeface="Cambria Math"/>
                <a:cs typeface="Cambria Math"/>
              </a:rPr>
              <a:t>z</a:t>
            </a:r>
            <a:r>
              <a:rPr sz="1950" spc="-37" baseline="-14957" dirty="0">
                <a:latin typeface="Cambria Math"/>
                <a:cs typeface="Cambria Math"/>
              </a:rPr>
              <a:t>1</a:t>
            </a:r>
            <a:endParaRPr sz="1950" baseline="-14957" dirty="0">
              <a:latin typeface="Cambria Math"/>
              <a:cs typeface="Cambria Math"/>
            </a:endParaRPr>
          </a:p>
          <a:p>
            <a:pPr marL="38100">
              <a:spcBef>
                <a:spcPts val="1700"/>
              </a:spcBef>
            </a:pPr>
            <a:r>
              <a:rPr spc="-320" dirty="0">
                <a:latin typeface="Cambria Math"/>
                <a:cs typeface="Cambria Math"/>
              </a:rPr>
              <a:t>𝑧</a:t>
            </a:r>
            <a:r>
              <a:rPr sz="1950" spc="-480" baseline="-14957" dirty="0">
                <a:latin typeface="Cambria Math"/>
                <a:cs typeface="Cambria Math"/>
              </a:rPr>
              <a:t>2</a:t>
            </a:r>
            <a:endParaRPr sz="1950" baseline="-14957" dirty="0">
              <a:latin typeface="Cambria Math"/>
              <a:cs typeface="Cambria Math"/>
            </a:endParaRPr>
          </a:p>
          <a:p>
            <a:pPr marL="38100">
              <a:spcBef>
                <a:spcPts val="1700"/>
              </a:spcBef>
            </a:pPr>
            <a:r>
              <a:rPr spc="-320" dirty="0">
                <a:latin typeface="Cambria Math"/>
                <a:cs typeface="Cambria Math"/>
              </a:rPr>
              <a:t>𝑧</a:t>
            </a:r>
            <a:r>
              <a:rPr sz="1950" spc="-480" baseline="-14957" dirty="0">
                <a:latin typeface="Cambria Math"/>
                <a:cs typeface="Cambria Math"/>
              </a:rPr>
              <a:t>3</a:t>
            </a:r>
            <a:endParaRPr sz="1950" baseline="-14957" dirty="0">
              <a:latin typeface="Cambria Math"/>
              <a:cs typeface="Cambria Math"/>
            </a:endParaRPr>
          </a:p>
          <a:p>
            <a:pPr marL="38100">
              <a:spcBef>
                <a:spcPts val="1700"/>
              </a:spcBef>
            </a:pPr>
            <a:r>
              <a:rPr lang="zh-CN" altLang="en-US" spc="-320" dirty="0">
                <a:latin typeface="Cambria Math"/>
                <a:cs typeface="Cambria Math"/>
              </a:rPr>
              <a:t>𝑧</a:t>
            </a:r>
            <a:r>
              <a:rPr sz="1950" spc="-480" baseline="-14957" dirty="0">
                <a:latin typeface="Cambria Math"/>
                <a:cs typeface="Cambria Math"/>
              </a:rPr>
              <a:t>4</a:t>
            </a:r>
            <a:endParaRPr sz="1950" baseline="-14957" dirty="0">
              <a:latin typeface="Cambria Math"/>
              <a:cs typeface="Cambria Math"/>
            </a:endParaRPr>
          </a:p>
        </p:txBody>
      </p:sp>
      <p:sp>
        <p:nvSpPr>
          <p:cNvPr id="130" name="object 130"/>
          <p:cNvSpPr txBox="1"/>
          <p:nvPr/>
        </p:nvSpPr>
        <p:spPr>
          <a:xfrm>
            <a:off x="6590469" y="1445667"/>
            <a:ext cx="1287780" cy="2751455"/>
          </a:xfrm>
          <a:prstGeom prst="rect">
            <a:avLst/>
          </a:prstGeom>
        </p:spPr>
        <p:txBody>
          <a:bodyPr vert="horz" wrap="square" lIns="0" tIns="12700" rIns="0" bIns="0" rtlCol="0">
            <a:spAutoFit/>
          </a:bodyPr>
          <a:lstStyle/>
          <a:p>
            <a:pPr marL="38100">
              <a:spcBef>
                <a:spcPts val="100"/>
              </a:spcBef>
            </a:pPr>
            <a:r>
              <a:rPr sz="2700" spc="-15" baseline="-20061" dirty="0">
                <a:latin typeface="Cambria Math"/>
                <a:cs typeface="Cambria Math"/>
              </a:rPr>
              <a:t>𝑓</a:t>
            </a:r>
            <a:r>
              <a:rPr sz="1300" spc="-10" dirty="0">
                <a:latin typeface="Cambria Math"/>
                <a:cs typeface="Cambria Math"/>
              </a:rPr>
              <a:t>(4)</a:t>
            </a:r>
            <a:endParaRPr sz="1300" dirty="0">
              <a:latin typeface="Cambria Math"/>
              <a:cs typeface="Cambria Math"/>
            </a:endParaRPr>
          </a:p>
          <a:p>
            <a:pPr marL="121920">
              <a:spcBef>
                <a:spcPts val="1760"/>
              </a:spcBef>
            </a:pPr>
            <a:r>
              <a:rPr spc="-380" dirty="0">
                <a:latin typeface="Cambria Math"/>
                <a:cs typeface="Cambria Math"/>
              </a:rPr>
              <a:t>𝑦</a:t>
            </a:r>
            <a:r>
              <a:rPr sz="1950" spc="-569" baseline="-14957" dirty="0">
                <a:latin typeface="Cambria Math"/>
                <a:cs typeface="Cambria Math"/>
              </a:rPr>
              <a:t>1</a:t>
            </a:r>
            <a:endParaRPr sz="1950" baseline="-14957" dirty="0">
              <a:latin typeface="Cambria Math"/>
              <a:cs typeface="Cambria Math"/>
            </a:endParaRPr>
          </a:p>
          <a:p>
            <a:pPr marL="112395">
              <a:spcBef>
                <a:spcPts val="1680"/>
              </a:spcBef>
            </a:pPr>
            <a:r>
              <a:rPr spc="-370" dirty="0">
                <a:latin typeface="Cambria Math"/>
                <a:cs typeface="Cambria Math"/>
              </a:rPr>
              <a:t>𝑦</a:t>
            </a:r>
            <a:r>
              <a:rPr sz="1950" spc="-555" baseline="-14957" dirty="0">
                <a:latin typeface="Cambria Math"/>
                <a:cs typeface="Cambria Math"/>
              </a:rPr>
              <a:t>2</a:t>
            </a:r>
            <a:endParaRPr sz="1950" baseline="-14957" dirty="0">
              <a:latin typeface="Cambria Math"/>
              <a:cs typeface="Cambria Math"/>
            </a:endParaRPr>
          </a:p>
          <a:p>
            <a:pPr marL="124460">
              <a:spcBef>
                <a:spcPts val="1675"/>
              </a:spcBef>
            </a:pPr>
            <a:r>
              <a:rPr spc="-370" dirty="0">
                <a:latin typeface="Cambria Math"/>
                <a:cs typeface="Cambria Math"/>
              </a:rPr>
              <a:t>𝑦</a:t>
            </a:r>
            <a:r>
              <a:rPr sz="1950" spc="-555" baseline="-14957" dirty="0">
                <a:latin typeface="Cambria Math"/>
                <a:cs typeface="Cambria Math"/>
              </a:rPr>
              <a:t>3</a:t>
            </a:r>
            <a:endParaRPr sz="1950" baseline="-14957" dirty="0">
              <a:latin typeface="Cambria Math"/>
              <a:cs typeface="Cambria Math"/>
            </a:endParaRPr>
          </a:p>
          <a:p>
            <a:pPr marL="116839">
              <a:spcBef>
                <a:spcPts val="1610"/>
              </a:spcBef>
            </a:pPr>
            <a:r>
              <a:rPr spc="-440" dirty="0">
                <a:latin typeface="Cambria Math"/>
                <a:cs typeface="Cambria Math"/>
              </a:rPr>
              <a:t>𝑦</a:t>
            </a:r>
            <a:r>
              <a:rPr sz="1950" spc="-660" baseline="-14957" dirty="0">
                <a:latin typeface="Cambria Math"/>
                <a:cs typeface="Cambria Math"/>
              </a:rPr>
              <a:t>4</a:t>
            </a:r>
            <a:endParaRPr sz="1950" baseline="-14957" dirty="0">
              <a:latin typeface="Cambria Math"/>
              <a:cs typeface="Cambria Math"/>
            </a:endParaRPr>
          </a:p>
          <a:p>
            <a:pPr marL="411480">
              <a:spcBef>
                <a:spcPts val="1780"/>
              </a:spcBef>
            </a:pPr>
            <a:r>
              <a:rPr spc="-10" dirty="0">
                <a:latin typeface="Arial"/>
                <a:cs typeface="Arial"/>
              </a:rPr>
              <a:t>Softmax</a:t>
            </a:r>
            <a:endParaRPr dirty="0">
              <a:latin typeface="Arial"/>
              <a:cs typeface="Arial"/>
            </a:endParaRPr>
          </a:p>
        </p:txBody>
      </p:sp>
      <p:grpSp>
        <p:nvGrpSpPr>
          <p:cNvPr id="131" name="object 131"/>
          <p:cNvGrpSpPr/>
          <p:nvPr/>
        </p:nvGrpSpPr>
        <p:grpSpPr>
          <a:xfrm>
            <a:off x="7101840" y="1947673"/>
            <a:ext cx="2269490" cy="1786255"/>
            <a:chOff x="5577840" y="1719072"/>
            <a:chExt cx="2269490" cy="1786255"/>
          </a:xfrm>
        </p:grpSpPr>
        <p:pic>
          <p:nvPicPr>
            <p:cNvPr id="132" name="object 132"/>
            <p:cNvPicPr/>
            <p:nvPr/>
          </p:nvPicPr>
          <p:blipFill>
            <a:blip r:embed="rId4" cstate="print"/>
            <a:stretch>
              <a:fillRect/>
            </a:stretch>
          </p:blipFill>
          <p:spPr>
            <a:xfrm>
              <a:off x="5577840" y="1975104"/>
              <a:ext cx="510539" cy="1299971"/>
            </a:xfrm>
            <a:prstGeom prst="rect">
              <a:avLst/>
            </a:prstGeom>
          </p:spPr>
        </p:pic>
        <p:sp>
          <p:nvSpPr>
            <p:cNvPr id="133" name="object 133"/>
            <p:cNvSpPr/>
            <p:nvPr/>
          </p:nvSpPr>
          <p:spPr>
            <a:xfrm>
              <a:off x="5625084" y="2020824"/>
              <a:ext cx="416559" cy="1163320"/>
            </a:xfrm>
            <a:custGeom>
              <a:avLst/>
              <a:gdLst/>
              <a:ahLst/>
              <a:cxnLst/>
              <a:rect l="l" t="t" r="r" b="b"/>
              <a:pathLst>
                <a:path w="416560" h="1163320">
                  <a:moveTo>
                    <a:pt x="208026" y="0"/>
                  </a:moveTo>
                  <a:lnTo>
                    <a:pt x="208026" y="290702"/>
                  </a:lnTo>
                  <a:lnTo>
                    <a:pt x="0" y="290702"/>
                  </a:lnTo>
                  <a:lnTo>
                    <a:pt x="0" y="872108"/>
                  </a:lnTo>
                  <a:lnTo>
                    <a:pt x="208026" y="872108"/>
                  </a:lnTo>
                  <a:lnTo>
                    <a:pt x="208026" y="1162811"/>
                  </a:lnTo>
                  <a:lnTo>
                    <a:pt x="416052" y="581405"/>
                  </a:lnTo>
                  <a:lnTo>
                    <a:pt x="208026" y="0"/>
                  </a:lnTo>
                  <a:close/>
                </a:path>
              </a:pathLst>
            </a:custGeom>
            <a:solidFill>
              <a:srgbClr val="4F6228"/>
            </a:solidFill>
          </p:spPr>
          <p:txBody>
            <a:bodyPr wrap="square" lIns="0" tIns="0" rIns="0" bIns="0" rtlCol="0"/>
            <a:lstStyle/>
            <a:p>
              <a:endParaRPr/>
            </a:p>
          </p:txBody>
        </p:sp>
        <p:sp>
          <p:nvSpPr>
            <p:cNvPr id="134" name="object 134"/>
            <p:cNvSpPr/>
            <p:nvPr/>
          </p:nvSpPr>
          <p:spPr>
            <a:xfrm>
              <a:off x="5625084" y="2020824"/>
              <a:ext cx="416559" cy="1163320"/>
            </a:xfrm>
            <a:custGeom>
              <a:avLst/>
              <a:gdLst/>
              <a:ahLst/>
              <a:cxnLst/>
              <a:rect l="l" t="t" r="r" b="b"/>
              <a:pathLst>
                <a:path w="416560" h="1163320">
                  <a:moveTo>
                    <a:pt x="0" y="290702"/>
                  </a:moveTo>
                  <a:lnTo>
                    <a:pt x="208026" y="290702"/>
                  </a:lnTo>
                  <a:lnTo>
                    <a:pt x="208026" y="0"/>
                  </a:lnTo>
                  <a:lnTo>
                    <a:pt x="416052" y="581405"/>
                  </a:lnTo>
                  <a:lnTo>
                    <a:pt x="208026" y="1162811"/>
                  </a:lnTo>
                  <a:lnTo>
                    <a:pt x="208026" y="872108"/>
                  </a:lnTo>
                  <a:lnTo>
                    <a:pt x="0" y="872108"/>
                  </a:lnTo>
                  <a:lnTo>
                    <a:pt x="0" y="290702"/>
                  </a:lnTo>
                  <a:close/>
                </a:path>
              </a:pathLst>
            </a:custGeom>
            <a:ln w="9144">
              <a:solidFill>
                <a:srgbClr val="000000"/>
              </a:solidFill>
            </a:ln>
          </p:spPr>
          <p:txBody>
            <a:bodyPr wrap="square" lIns="0" tIns="0" rIns="0" bIns="0" rtlCol="0"/>
            <a:lstStyle/>
            <a:p>
              <a:endParaRPr/>
            </a:p>
          </p:txBody>
        </p:sp>
        <p:pic>
          <p:nvPicPr>
            <p:cNvPr id="135" name="object 135"/>
            <p:cNvPicPr/>
            <p:nvPr/>
          </p:nvPicPr>
          <p:blipFill>
            <a:blip r:embed="rId5" cstate="print"/>
            <a:stretch>
              <a:fillRect/>
            </a:stretch>
          </p:blipFill>
          <p:spPr>
            <a:xfrm>
              <a:off x="6417564" y="1719072"/>
              <a:ext cx="1429499" cy="315467"/>
            </a:xfrm>
            <a:prstGeom prst="rect">
              <a:avLst/>
            </a:prstGeom>
          </p:spPr>
        </p:pic>
        <p:sp>
          <p:nvSpPr>
            <p:cNvPr id="136" name="object 136"/>
            <p:cNvSpPr/>
            <p:nvPr/>
          </p:nvSpPr>
          <p:spPr>
            <a:xfrm>
              <a:off x="6670548" y="1856994"/>
              <a:ext cx="923925" cy="0"/>
            </a:xfrm>
            <a:custGeom>
              <a:avLst/>
              <a:gdLst/>
              <a:ahLst/>
              <a:cxnLst/>
              <a:rect l="l" t="t" r="r" b="b"/>
              <a:pathLst>
                <a:path w="923925">
                  <a:moveTo>
                    <a:pt x="0" y="0"/>
                  </a:moveTo>
                  <a:lnTo>
                    <a:pt x="923302" y="0"/>
                  </a:lnTo>
                </a:path>
              </a:pathLst>
            </a:custGeom>
            <a:ln w="38100">
              <a:solidFill>
                <a:srgbClr val="4F81BD"/>
              </a:solidFill>
            </a:ln>
          </p:spPr>
          <p:txBody>
            <a:bodyPr wrap="square" lIns="0" tIns="0" rIns="0" bIns="0" rtlCol="0"/>
            <a:lstStyle/>
            <a:p>
              <a:endParaRPr/>
            </a:p>
          </p:txBody>
        </p:sp>
        <p:sp>
          <p:nvSpPr>
            <p:cNvPr id="137" name="object 137"/>
            <p:cNvSpPr/>
            <p:nvPr/>
          </p:nvSpPr>
          <p:spPr>
            <a:xfrm>
              <a:off x="6575298" y="1799843"/>
              <a:ext cx="1114425" cy="114300"/>
            </a:xfrm>
            <a:custGeom>
              <a:avLst/>
              <a:gdLst/>
              <a:ahLst/>
              <a:cxnLst/>
              <a:rect l="l" t="t" r="r" b="b"/>
              <a:pathLst>
                <a:path w="1114425" h="114300">
                  <a:moveTo>
                    <a:pt x="114300" y="0"/>
                  </a:moveTo>
                  <a:lnTo>
                    <a:pt x="0" y="57150"/>
                  </a:lnTo>
                  <a:lnTo>
                    <a:pt x="114300" y="114300"/>
                  </a:lnTo>
                  <a:lnTo>
                    <a:pt x="114300" y="0"/>
                  </a:lnTo>
                  <a:close/>
                </a:path>
                <a:path w="1114425" h="114300">
                  <a:moveTo>
                    <a:pt x="1113802" y="57150"/>
                  </a:moveTo>
                  <a:lnTo>
                    <a:pt x="999502" y="0"/>
                  </a:lnTo>
                  <a:lnTo>
                    <a:pt x="999502" y="114300"/>
                  </a:lnTo>
                  <a:lnTo>
                    <a:pt x="1113802" y="57150"/>
                  </a:lnTo>
                  <a:close/>
                </a:path>
              </a:pathLst>
            </a:custGeom>
            <a:solidFill>
              <a:srgbClr val="4F81BD"/>
            </a:solidFill>
          </p:spPr>
          <p:txBody>
            <a:bodyPr wrap="square" lIns="0" tIns="0" rIns="0" bIns="0" rtlCol="0"/>
            <a:lstStyle/>
            <a:p>
              <a:endParaRPr/>
            </a:p>
          </p:txBody>
        </p:sp>
        <p:pic>
          <p:nvPicPr>
            <p:cNvPr id="138" name="object 138"/>
            <p:cNvPicPr/>
            <p:nvPr/>
          </p:nvPicPr>
          <p:blipFill>
            <a:blip r:embed="rId5" cstate="print"/>
            <a:stretch>
              <a:fillRect/>
            </a:stretch>
          </p:blipFill>
          <p:spPr>
            <a:xfrm>
              <a:off x="6417564" y="2209800"/>
              <a:ext cx="1429499" cy="315467"/>
            </a:xfrm>
            <a:prstGeom prst="rect">
              <a:avLst/>
            </a:prstGeom>
          </p:spPr>
        </p:pic>
        <p:sp>
          <p:nvSpPr>
            <p:cNvPr id="139" name="object 139"/>
            <p:cNvSpPr/>
            <p:nvPr/>
          </p:nvSpPr>
          <p:spPr>
            <a:xfrm>
              <a:off x="6670548" y="2347722"/>
              <a:ext cx="923925" cy="0"/>
            </a:xfrm>
            <a:custGeom>
              <a:avLst/>
              <a:gdLst/>
              <a:ahLst/>
              <a:cxnLst/>
              <a:rect l="l" t="t" r="r" b="b"/>
              <a:pathLst>
                <a:path w="923925">
                  <a:moveTo>
                    <a:pt x="0" y="0"/>
                  </a:moveTo>
                  <a:lnTo>
                    <a:pt x="923302" y="0"/>
                  </a:lnTo>
                </a:path>
              </a:pathLst>
            </a:custGeom>
            <a:ln w="38100">
              <a:solidFill>
                <a:srgbClr val="4F81BD"/>
              </a:solidFill>
            </a:ln>
          </p:spPr>
          <p:txBody>
            <a:bodyPr wrap="square" lIns="0" tIns="0" rIns="0" bIns="0" rtlCol="0"/>
            <a:lstStyle/>
            <a:p>
              <a:endParaRPr/>
            </a:p>
          </p:txBody>
        </p:sp>
        <p:sp>
          <p:nvSpPr>
            <p:cNvPr id="140" name="object 140"/>
            <p:cNvSpPr/>
            <p:nvPr/>
          </p:nvSpPr>
          <p:spPr>
            <a:xfrm>
              <a:off x="6575298" y="2290571"/>
              <a:ext cx="1114425" cy="114300"/>
            </a:xfrm>
            <a:custGeom>
              <a:avLst/>
              <a:gdLst/>
              <a:ahLst/>
              <a:cxnLst/>
              <a:rect l="l" t="t" r="r" b="b"/>
              <a:pathLst>
                <a:path w="1114425" h="114300">
                  <a:moveTo>
                    <a:pt x="114300" y="0"/>
                  </a:moveTo>
                  <a:lnTo>
                    <a:pt x="0" y="57150"/>
                  </a:lnTo>
                  <a:lnTo>
                    <a:pt x="114300" y="114300"/>
                  </a:lnTo>
                  <a:lnTo>
                    <a:pt x="114300" y="0"/>
                  </a:lnTo>
                  <a:close/>
                </a:path>
                <a:path w="1114425" h="114300">
                  <a:moveTo>
                    <a:pt x="1113802" y="57150"/>
                  </a:moveTo>
                  <a:lnTo>
                    <a:pt x="999502" y="0"/>
                  </a:lnTo>
                  <a:lnTo>
                    <a:pt x="999502" y="114300"/>
                  </a:lnTo>
                  <a:lnTo>
                    <a:pt x="1113802" y="57150"/>
                  </a:lnTo>
                  <a:close/>
                </a:path>
              </a:pathLst>
            </a:custGeom>
            <a:solidFill>
              <a:srgbClr val="4F81BD"/>
            </a:solidFill>
          </p:spPr>
          <p:txBody>
            <a:bodyPr wrap="square" lIns="0" tIns="0" rIns="0" bIns="0" rtlCol="0"/>
            <a:lstStyle/>
            <a:p>
              <a:endParaRPr/>
            </a:p>
          </p:txBody>
        </p:sp>
        <p:pic>
          <p:nvPicPr>
            <p:cNvPr id="141" name="object 141"/>
            <p:cNvPicPr/>
            <p:nvPr/>
          </p:nvPicPr>
          <p:blipFill>
            <a:blip r:embed="rId5" cstate="print"/>
            <a:stretch>
              <a:fillRect/>
            </a:stretch>
          </p:blipFill>
          <p:spPr>
            <a:xfrm>
              <a:off x="6417564" y="2699004"/>
              <a:ext cx="1429499" cy="315467"/>
            </a:xfrm>
            <a:prstGeom prst="rect">
              <a:avLst/>
            </a:prstGeom>
          </p:spPr>
        </p:pic>
        <p:sp>
          <p:nvSpPr>
            <p:cNvPr id="142" name="object 142"/>
            <p:cNvSpPr/>
            <p:nvPr/>
          </p:nvSpPr>
          <p:spPr>
            <a:xfrm>
              <a:off x="6670548" y="2836925"/>
              <a:ext cx="923925" cy="0"/>
            </a:xfrm>
            <a:custGeom>
              <a:avLst/>
              <a:gdLst/>
              <a:ahLst/>
              <a:cxnLst/>
              <a:rect l="l" t="t" r="r" b="b"/>
              <a:pathLst>
                <a:path w="923925">
                  <a:moveTo>
                    <a:pt x="0" y="0"/>
                  </a:moveTo>
                  <a:lnTo>
                    <a:pt x="923302" y="0"/>
                  </a:lnTo>
                </a:path>
              </a:pathLst>
            </a:custGeom>
            <a:ln w="38100">
              <a:solidFill>
                <a:srgbClr val="4F81BD"/>
              </a:solidFill>
            </a:ln>
          </p:spPr>
          <p:txBody>
            <a:bodyPr wrap="square" lIns="0" tIns="0" rIns="0" bIns="0" rtlCol="0"/>
            <a:lstStyle/>
            <a:p>
              <a:endParaRPr/>
            </a:p>
          </p:txBody>
        </p:sp>
        <p:sp>
          <p:nvSpPr>
            <p:cNvPr id="143" name="object 143"/>
            <p:cNvSpPr/>
            <p:nvPr/>
          </p:nvSpPr>
          <p:spPr>
            <a:xfrm>
              <a:off x="6575298" y="2779775"/>
              <a:ext cx="1114425" cy="114300"/>
            </a:xfrm>
            <a:custGeom>
              <a:avLst/>
              <a:gdLst/>
              <a:ahLst/>
              <a:cxnLst/>
              <a:rect l="l" t="t" r="r" b="b"/>
              <a:pathLst>
                <a:path w="1114425" h="114300">
                  <a:moveTo>
                    <a:pt x="114300" y="0"/>
                  </a:moveTo>
                  <a:lnTo>
                    <a:pt x="0" y="57150"/>
                  </a:lnTo>
                  <a:lnTo>
                    <a:pt x="114300" y="114300"/>
                  </a:lnTo>
                  <a:lnTo>
                    <a:pt x="114300" y="0"/>
                  </a:lnTo>
                  <a:close/>
                </a:path>
                <a:path w="1114425" h="114300">
                  <a:moveTo>
                    <a:pt x="1113802" y="57150"/>
                  </a:moveTo>
                  <a:lnTo>
                    <a:pt x="999502" y="0"/>
                  </a:lnTo>
                  <a:lnTo>
                    <a:pt x="999502" y="114300"/>
                  </a:lnTo>
                  <a:lnTo>
                    <a:pt x="1113802" y="57150"/>
                  </a:lnTo>
                  <a:close/>
                </a:path>
              </a:pathLst>
            </a:custGeom>
            <a:solidFill>
              <a:srgbClr val="4F81BD"/>
            </a:solidFill>
          </p:spPr>
          <p:txBody>
            <a:bodyPr wrap="square" lIns="0" tIns="0" rIns="0" bIns="0" rtlCol="0"/>
            <a:lstStyle/>
            <a:p>
              <a:endParaRPr/>
            </a:p>
          </p:txBody>
        </p:sp>
        <p:pic>
          <p:nvPicPr>
            <p:cNvPr id="144" name="object 144"/>
            <p:cNvPicPr/>
            <p:nvPr/>
          </p:nvPicPr>
          <p:blipFill>
            <a:blip r:embed="rId6" cstate="print"/>
            <a:stretch>
              <a:fillRect/>
            </a:stretch>
          </p:blipFill>
          <p:spPr>
            <a:xfrm>
              <a:off x="6416039" y="3189731"/>
              <a:ext cx="1431035" cy="315467"/>
            </a:xfrm>
            <a:prstGeom prst="rect">
              <a:avLst/>
            </a:prstGeom>
          </p:spPr>
        </p:pic>
        <p:sp>
          <p:nvSpPr>
            <p:cNvPr id="145" name="object 145"/>
            <p:cNvSpPr/>
            <p:nvPr/>
          </p:nvSpPr>
          <p:spPr>
            <a:xfrm>
              <a:off x="6669024" y="3327654"/>
              <a:ext cx="925830" cy="0"/>
            </a:xfrm>
            <a:custGeom>
              <a:avLst/>
              <a:gdLst/>
              <a:ahLst/>
              <a:cxnLst/>
              <a:rect l="l" t="t" r="r" b="b"/>
              <a:pathLst>
                <a:path w="925829">
                  <a:moveTo>
                    <a:pt x="0" y="0"/>
                  </a:moveTo>
                  <a:lnTo>
                    <a:pt x="925614" y="0"/>
                  </a:lnTo>
                </a:path>
              </a:pathLst>
            </a:custGeom>
            <a:ln w="38100">
              <a:solidFill>
                <a:srgbClr val="4F81BD"/>
              </a:solidFill>
            </a:ln>
          </p:spPr>
          <p:txBody>
            <a:bodyPr wrap="square" lIns="0" tIns="0" rIns="0" bIns="0" rtlCol="0"/>
            <a:lstStyle/>
            <a:p>
              <a:endParaRPr/>
            </a:p>
          </p:txBody>
        </p:sp>
        <p:sp>
          <p:nvSpPr>
            <p:cNvPr id="146" name="object 146"/>
            <p:cNvSpPr/>
            <p:nvPr/>
          </p:nvSpPr>
          <p:spPr>
            <a:xfrm>
              <a:off x="6573774" y="3270503"/>
              <a:ext cx="1116330" cy="114300"/>
            </a:xfrm>
            <a:custGeom>
              <a:avLst/>
              <a:gdLst/>
              <a:ahLst/>
              <a:cxnLst/>
              <a:rect l="l" t="t" r="r" b="b"/>
              <a:pathLst>
                <a:path w="1116329" h="114300">
                  <a:moveTo>
                    <a:pt x="114300" y="0"/>
                  </a:moveTo>
                  <a:lnTo>
                    <a:pt x="0" y="57150"/>
                  </a:lnTo>
                  <a:lnTo>
                    <a:pt x="114300" y="114300"/>
                  </a:lnTo>
                  <a:lnTo>
                    <a:pt x="114300" y="0"/>
                  </a:lnTo>
                  <a:close/>
                </a:path>
                <a:path w="1116329" h="114300">
                  <a:moveTo>
                    <a:pt x="1116114" y="57150"/>
                  </a:moveTo>
                  <a:lnTo>
                    <a:pt x="1001814" y="0"/>
                  </a:lnTo>
                  <a:lnTo>
                    <a:pt x="1001814" y="114300"/>
                  </a:lnTo>
                  <a:lnTo>
                    <a:pt x="1116114" y="57150"/>
                  </a:lnTo>
                  <a:close/>
                </a:path>
              </a:pathLst>
            </a:custGeom>
            <a:solidFill>
              <a:srgbClr val="4F81BD"/>
            </a:solidFill>
          </p:spPr>
          <p:txBody>
            <a:bodyPr wrap="square" lIns="0" tIns="0" rIns="0" bIns="0" rtlCol="0"/>
            <a:lstStyle/>
            <a:p>
              <a:endParaRPr/>
            </a:p>
          </p:txBody>
        </p:sp>
      </p:grpSp>
      <p:sp>
        <p:nvSpPr>
          <p:cNvPr id="147" name="object 147"/>
          <p:cNvSpPr txBox="1"/>
          <p:nvPr/>
        </p:nvSpPr>
        <p:spPr>
          <a:xfrm>
            <a:off x="2167215" y="5106592"/>
            <a:ext cx="1445895" cy="452120"/>
          </a:xfrm>
          <a:prstGeom prst="rect">
            <a:avLst/>
          </a:prstGeom>
        </p:spPr>
        <p:txBody>
          <a:bodyPr vert="horz" wrap="square" lIns="0" tIns="12065" rIns="0" bIns="0" rtlCol="0">
            <a:spAutoFit/>
          </a:bodyPr>
          <a:lstStyle/>
          <a:p>
            <a:pPr marL="12700">
              <a:spcBef>
                <a:spcPts val="95"/>
              </a:spcBef>
            </a:pPr>
            <a:r>
              <a:rPr sz="2800" spc="-35" dirty="0">
                <a:latin typeface="SimSun"/>
                <a:cs typeface="SimSun"/>
              </a:rPr>
              <a:t>损</a:t>
            </a:r>
            <a:r>
              <a:rPr sz="2800" spc="-35" dirty="0">
                <a:latin typeface="MS PMincho"/>
                <a:cs typeface="MS PMincho"/>
              </a:rPr>
              <a:t>失函</a:t>
            </a:r>
            <a:r>
              <a:rPr sz="2800" spc="-50" dirty="0">
                <a:latin typeface="MS PMincho"/>
                <a:cs typeface="MS PMincho"/>
              </a:rPr>
              <a:t>数</a:t>
            </a:r>
            <a:endParaRPr sz="2800">
              <a:latin typeface="MS PMincho"/>
              <a:cs typeface="MS PMincho"/>
            </a:endParaRPr>
          </a:p>
        </p:txBody>
      </p:sp>
      <p:sp>
        <p:nvSpPr>
          <p:cNvPr id="148" name="object 148"/>
          <p:cNvSpPr/>
          <p:nvPr/>
        </p:nvSpPr>
        <p:spPr>
          <a:xfrm>
            <a:off x="4043320" y="5905961"/>
            <a:ext cx="233045" cy="273050"/>
          </a:xfrm>
          <a:custGeom>
            <a:avLst/>
            <a:gdLst/>
            <a:ahLst/>
            <a:cxnLst/>
            <a:rect l="l" t="t" r="r" b="b"/>
            <a:pathLst>
              <a:path w="233044" h="273050">
                <a:moveTo>
                  <a:pt x="150613" y="272737"/>
                </a:moveTo>
                <a:lnTo>
                  <a:pt x="107375" y="265794"/>
                </a:lnTo>
                <a:lnTo>
                  <a:pt x="77086" y="257185"/>
                </a:lnTo>
                <a:lnTo>
                  <a:pt x="63796" y="253928"/>
                </a:lnTo>
                <a:lnTo>
                  <a:pt x="51383" y="251846"/>
                </a:lnTo>
                <a:lnTo>
                  <a:pt x="38238" y="250793"/>
                </a:lnTo>
                <a:lnTo>
                  <a:pt x="29654" y="260197"/>
                </a:lnTo>
                <a:lnTo>
                  <a:pt x="28874" y="260981"/>
                </a:lnTo>
                <a:lnTo>
                  <a:pt x="22631" y="264900"/>
                </a:lnTo>
                <a:lnTo>
                  <a:pt x="12486" y="271170"/>
                </a:lnTo>
                <a:lnTo>
                  <a:pt x="4682" y="272737"/>
                </a:lnTo>
                <a:lnTo>
                  <a:pt x="780" y="272737"/>
                </a:lnTo>
                <a:lnTo>
                  <a:pt x="0" y="271170"/>
                </a:lnTo>
                <a:lnTo>
                  <a:pt x="0" y="268035"/>
                </a:lnTo>
                <a:lnTo>
                  <a:pt x="3901" y="261765"/>
                </a:lnTo>
                <a:lnTo>
                  <a:pt x="14046" y="252360"/>
                </a:lnTo>
                <a:lnTo>
                  <a:pt x="18375" y="246996"/>
                </a:lnTo>
                <a:lnTo>
                  <a:pt x="38128" y="211116"/>
                </a:lnTo>
                <a:lnTo>
                  <a:pt x="52285" y="166150"/>
                </a:lnTo>
                <a:lnTo>
                  <a:pt x="59503" y="139270"/>
                </a:lnTo>
                <a:lnTo>
                  <a:pt x="70819" y="104529"/>
                </a:lnTo>
                <a:lnTo>
                  <a:pt x="86524" y="69053"/>
                </a:lnTo>
                <a:lnTo>
                  <a:pt x="133420" y="18184"/>
                </a:lnTo>
                <a:lnTo>
                  <a:pt x="175609" y="1065"/>
                </a:lnTo>
                <a:lnTo>
                  <a:pt x="188071" y="0"/>
                </a:lnTo>
                <a:lnTo>
                  <a:pt x="201837" y="2767"/>
                </a:lnTo>
                <a:lnTo>
                  <a:pt x="211580" y="10384"/>
                </a:lnTo>
                <a:lnTo>
                  <a:pt x="217372" y="21821"/>
                </a:lnTo>
                <a:lnTo>
                  <a:pt x="219286" y="36051"/>
                </a:lnTo>
                <a:lnTo>
                  <a:pt x="218689" y="45358"/>
                </a:lnTo>
                <a:lnTo>
                  <a:pt x="189059" y="70486"/>
                </a:lnTo>
                <a:lnTo>
                  <a:pt x="183389" y="61130"/>
                </a:lnTo>
                <a:lnTo>
                  <a:pt x="183389" y="54860"/>
                </a:lnTo>
                <a:lnTo>
                  <a:pt x="182864" y="47648"/>
                </a:lnTo>
                <a:lnTo>
                  <a:pt x="179779" y="37129"/>
                </a:lnTo>
                <a:lnTo>
                  <a:pt x="171866" y="27638"/>
                </a:lnTo>
                <a:lnTo>
                  <a:pt x="156856" y="23511"/>
                </a:lnTo>
                <a:lnTo>
                  <a:pt x="144370" y="23511"/>
                </a:lnTo>
                <a:lnTo>
                  <a:pt x="142029" y="26646"/>
                </a:lnTo>
                <a:lnTo>
                  <a:pt x="137346" y="31349"/>
                </a:lnTo>
                <a:lnTo>
                  <a:pt x="108180" y="83173"/>
                </a:lnTo>
                <a:lnTo>
                  <a:pt x="86622" y="154394"/>
                </a:lnTo>
                <a:lnTo>
                  <a:pt x="82622" y="170007"/>
                </a:lnTo>
                <a:lnTo>
                  <a:pt x="76867" y="187604"/>
                </a:lnTo>
                <a:lnTo>
                  <a:pt x="68185" y="207406"/>
                </a:lnTo>
                <a:lnTo>
                  <a:pt x="55406" y="229632"/>
                </a:lnTo>
                <a:lnTo>
                  <a:pt x="60089" y="228064"/>
                </a:lnTo>
                <a:lnTo>
                  <a:pt x="70234" y="228064"/>
                </a:lnTo>
                <a:lnTo>
                  <a:pt x="84512" y="228971"/>
                </a:lnTo>
                <a:lnTo>
                  <a:pt x="98425" y="231199"/>
                </a:lnTo>
                <a:lnTo>
                  <a:pt x="110728" y="234016"/>
                </a:lnTo>
                <a:lnTo>
                  <a:pt x="120178" y="236685"/>
                </a:lnTo>
                <a:lnTo>
                  <a:pt x="137371" y="241621"/>
                </a:lnTo>
                <a:lnTo>
                  <a:pt x="152954" y="245600"/>
                </a:lnTo>
                <a:lnTo>
                  <a:pt x="167367" y="248258"/>
                </a:lnTo>
                <a:lnTo>
                  <a:pt x="181048" y="249225"/>
                </a:lnTo>
                <a:lnTo>
                  <a:pt x="187291" y="249225"/>
                </a:lnTo>
                <a:lnTo>
                  <a:pt x="191973" y="242172"/>
                </a:lnTo>
                <a:lnTo>
                  <a:pt x="194314" y="239820"/>
                </a:lnTo>
                <a:lnTo>
                  <a:pt x="195875" y="233551"/>
                </a:lnTo>
                <a:lnTo>
                  <a:pt x="198216" y="227281"/>
                </a:lnTo>
                <a:lnTo>
                  <a:pt x="198996" y="224930"/>
                </a:lnTo>
                <a:lnTo>
                  <a:pt x="209141" y="218660"/>
                </a:lnTo>
                <a:lnTo>
                  <a:pt x="215384" y="213957"/>
                </a:lnTo>
                <a:lnTo>
                  <a:pt x="223968" y="210039"/>
                </a:lnTo>
                <a:lnTo>
                  <a:pt x="232553" y="210039"/>
                </a:lnTo>
                <a:lnTo>
                  <a:pt x="232553" y="213957"/>
                </a:lnTo>
                <a:lnTo>
                  <a:pt x="211080" y="246617"/>
                </a:lnTo>
                <a:lnTo>
                  <a:pt x="172817" y="268929"/>
                </a:lnTo>
                <a:lnTo>
                  <a:pt x="150613" y="272737"/>
                </a:lnTo>
                <a:close/>
              </a:path>
            </a:pathLst>
          </a:custGeom>
          <a:solidFill>
            <a:srgbClr val="000000"/>
          </a:solidFill>
        </p:spPr>
        <p:txBody>
          <a:bodyPr wrap="square" lIns="0" tIns="0" rIns="0" bIns="0" rtlCol="0"/>
          <a:lstStyle/>
          <a:p>
            <a:endParaRPr/>
          </a:p>
        </p:txBody>
      </p:sp>
      <p:sp>
        <p:nvSpPr>
          <p:cNvPr id="149" name="object 149"/>
          <p:cNvSpPr/>
          <p:nvPr/>
        </p:nvSpPr>
        <p:spPr>
          <a:xfrm>
            <a:off x="4325811" y="5889510"/>
            <a:ext cx="666115" cy="374650"/>
          </a:xfrm>
          <a:custGeom>
            <a:avLst/>
            <a:gdLst/>
            <a:ahLst/>
            <a:cxnLst/>
            <a:rect l="l" t="t" r="r" b="b"/>
            <a:pathLst>
              <a:path w="666114" h="374650">
                <a:moveTo>
                  <a:pt x="86626" y="787"/>
                </a:moveTo>
                <a:lnTo>
                  <a:pt x="85064" y="0"/>
                </a:lnTo>
                <a:lnTo>
                  <a:pt x="82715" y="0"/>
                </a:lnTo>
                <a:lnTo>
                  <a:pt x="41783" y="41325"/>
                </a:lnTo>
                <a:lnTo>
                  <a:pt x="11849" y="103543"/>
                </a:lnTo>
                <a:lnTo>
                  <a:pt x="1028" y="161937"/>
                </a:lnTo>
                <a:lnTo>
                  <a:pt x="0" y="187312"/>
                </a:lnTo>
                <a:lnTo>
                  <a:pt x="1054" y="211836"/>
                </a:lnTo>
                <a:lnTo>
                  <a:pt x="12509" y="272059"/>
                </a:lnTo>
                <a:lnTo>
                  <a:pt x="43103" y="334619"/>
                </a:lnTo>
                <a:lnTo>
                  <a:pt x="75565" y="370103"/>
                </a:lnTo>
                <a:lnTo>
                  <a:pt x="82715" y="374624"/>
                </a:lnTo>
                <a:lnTo>
                  <a:pt x="85064" y="374624"/>
                </a:lnTo>
                <a:lnTo>
                  <a:pt x="86626" y="373049"/>
                </a:lnTo>
                <a:lnTo>
                  <a:pt x="86626" y="369138"/>
                </a:lnTo>
                <a:lnTo>
                  <a:pt x="80378" y="362077"/>
                </a:lnTo>
                <a:lnTo>
                  <a:pt x="51485" y="322986"/>
                </a:lnTo>
                <a:lnTo>
                  <a:pt x="33553" y="278511"/>
                </a:lnTo>
                <a:lnTo>
                  <a:pt x="24409" y="232143"/>
                </a:lnTo>
                <a:lnTo>
                  <a:pt x="21856" y="187312"/>
                </a:lnTo>
                <a:lnTo>
                  <a:pt x="24765" y="138696"/>
                </a:lnTo>
                <a:lnTo>
                  <a:pt x="34632" y="91694"/>
                </a:lnTo>
                <a:lnTo>
                  <a:pt x="53124" y="48221"/>
                </a:lnTo>
                <a:lnTo>
                  <a:pt x="81940" y="10185"/>
                </a:lnTo>
                <a:lnTo>
                  <a:pt x="86626" y="5486"/>
                </a:lnTo>
                <a:lnTo>
                  <a:pt x="86626" y="787"/>
                </a:lnTo>
                <a:close/>
              </a:path>
              <a:path w="666114" h="374650">
                <a:moveTo>
                  <a:pt x="542366" y="23507"/>
                </a:moveTo>
                <a:lnTo>
                  <a:pt x="534276" y="24091"/>
                </a:lnTo>
                <a:lnTo>
                  <a:pt x="525094" y="24587"/>
                </a:lnTo>
                <a:lnTo>
                  <a:pt x="514604" y="24942"/>
                </a:lnTo>
                <a:lnTo>
                  <a:pt x="502564" y="25082"/>
                </a:lnTo>
                <a:lnTo>
                  <a:pt x="490575" y="25057"/>
                </a:lnTo>
                <a:lnTo>
                  <a:pt x="476910" y="24879"/>
                </a:lnTo>
                <a:lnTo>
                  <a:pt x="463384" y="24422"/>
                </a:lnTo>
                <a:lnTo>
                  <a:pt x="451840" y="23507"/>
                </a:lnTo>
                <a:lnTo>
                  <a:pt x="451840" y="41541"/>
                </a:lnTo>
                <a:lnTo>
                  <a:pt x="460235" y="41592"/>
                </a:lnTo>
                <a:lnTo>
                  <a:pt x="470369" y="42024"/>
                </a:lnTo>
                <a:lnTo>
                  <a:pt x="480809" y="43192"/>
                </a:lnTo>
                <a:lnTo>
                  <a:pt x="490080" y="45453"/>
                </a:lnTo>
                <a:lnTo>
                  <a:pt x="426085" y="213169"/>
                </a:lnTo>
                <a:lnTo>
                  <a:pt x="359752" y="41541"/>
                </a:lnTo>
                <a:lnTo>
                  <a:pt x="395655" y="41541"/>
                </a:lnTo>
                <a:lnTo>
                  <a:pt x="395655" y="23507"/>
                </a:lnTo>
                <a:lnTo>
                  <a:pt x="381787" y="24422"/>
                </a:lnTo>
                <a:lnTo>
                  <a:pt x="363753" y="24879"/>
                </a:lnTo>
                <a:lnTo>
                  <a:pt x="345287" y="25057"/>
                </a:lnTo>
                <a:lnTo>
                  <a:pt x="330098" y="25082"/>
                </a:lnTo>
                <a:lnTo>
                  <a:pt x="317144" y="25057"/>
                </a:lnTo>
                <a:lnTo>
                  <a:pt x="301320" y="24879"/>
                </a:lnTo>
                <a:lnTo>
                  <a:pt x="285661" y="24422"/>
                </a:lnTo>
                <a:lnTo>
                  <a:pt x="273138" y="23507"/>
                </a:lnTo>
                <a:lnTo>
                  <a:pt x="273138" y="41541"/>
                </a:lnTo>
                <a:lnTo>
                  <a:pt x="305130" y="41541"/>
                </a:lnTo>
                <a:lnTo>
                  <a:pt x="320738" y="80721"/>
                </a:lnTo>
                <a:lnTo>
                  <a:pt x="270014" y="213169"/>
                </a:lnTo>
                <a:lnTo>
                  <a:pt x="203682" y="41541"/>
                </a:lnTo>
                <a:lnTo>
                  <a:pt x="239572" y="41541"/>
                </a:lnTo>
                <a:lnTo>
                  <a:pt x="239572" y="23507"/>
                </a:lnTo>
                <a:lnTo>
                  <a:pt x="225729" y="24422"/>
                </a:lnTo>
                <a:lnTo>
                  <a:pt x="207772" y="24879"/>
                </a:lnTo>
                <a:lnTo>
                  <a:pt x="189534" y="25057"/>
                </a:lnTo>
                <a:lnTo>
                  <a:pt x="174802" y="25082"/>
                </a:lnTo>
                <a:lnTo>
                  <a:pt x="161391" y="25057"/>
                </a:lnTo>
                <a:lnTo>
                  <a:pt x="145351" y="24879"/>
                </a:lnTo>
                <a:lnTo>
                  <a:pt x="129590" y="24422"/>
                </a:lnTo>
                <a:lnTo>
                  <a:pt x="117055" y="23507"/>
                </a:lnTo>
                <a:lnTo>
                  <a:pt x="117055" y="41541"/>
                </a:lnTo>
                <a:lnTo>
                  <a:pt x="149834" y="41541"/>
                </a:lnTo>
                <a:lnTo>
                  <a:pt x="238798" y="274307"/>
                </a:lnTo>
                <a:lnTo>
                  <a:pt x="241134" y="279793"/>
                </a:lnTo>
                <a:lnTo>
                  <a:pt x="242697" y="283705"/>
                </a:lnTo>
                <a:lnTo>
                  <a:pt x="261429" y="283705"/>
                </a:lnTo>
                <a:lnTo>
                  <a:pt x="262991" y="279793"/>
                </a:lnTo>
                <a:lnTo>
                  <a:pt x="265328" y="274307"/>
                </a:lnTo>
                <a:lnTo>
                  <a:pt x="330098" y="105016"/>
                </a:lnTo>
                <a:lnTo>
                  <a:pt x="394868" y="274307"/>
                </a:lnTo>
                <a:lnTo>
                  <a:pt x="397217" y="279793"/>
                </a:lnTo>
                <a:lnTo>
                  <a:pt x="398780" y="283705"/>
                </a:lnTo>
                <a:lnTo>
                  <a:pt x="417499" y="283705"/>
                </a:lnTo>
                <a:lnTo>
                  <a:pt x="419061" y="279793"/>
                </a:lnTo>
                <a:lnTo>
                  <a:pt x="421411" y="274307"/>
                </a:lnTo>
                <a:lnTo>
                  <a:pt x="507250" y="50152"/>
                </a:lnTo>
                <a:lnTo>
                  <a:pt x="509587" y="43891"/>
                </a:lnTo>
                <a:lnTo>
                  <a:pt x="509587" y="43103"/>
                </a:lnTo>
                <a:lnTo>
                  <a:pt x="521296" y="42316"/>
                </a:lnTo>
                <a:lnTo>
                  <a:pt x="529094" y="41541"/>
                </a:lnTo>
                <a:lnTo>
                  <a:pt x="542366" y="41541"/>
                </a:lnTo>
                <a:lnTo>
                  <a:pt x="542366" y="23507"/>
                </a:lnTo>
                <a:close/>
              </a:path>
              <a:path w="666114" h="374650">
                <a:moveTo>
                  <a:pt x="665670" y="187312"/>
                </a:moveTo>
                <a:lnTo>
                  <a:pt x="661174" y="133629"/>
                </a:lnTo>
                <a:lnTo>
                  <a:pt x="641477" y="70535"/>
                </a:lnTo>
                <a:lnTo>
                  <a:pt x="605180" y="17932"/>
                </a:lnTo>
                <a:lnTo>
                  <a:pt x="582942" y="0"/>
                </a:lnTo>
                <a:lnTo>
                  <a:pt x="580605" y="0"/>
                </a:lnTo>
                <a:lnTo>
                  <a:pt x="579043" y="1562"/>
                </a:lnTo>
                <a:lnTo>
                  <a:pt x="579043" y="5486"/>
                </a:lnTo>
                <a:lnTo>
                  <a:pt x="586066" y="11760"/>
                </a:lnTo>
                <a:lnTo>
                  <a:pt x="610679" y="44030"/>
                </a:lnTo>
                <a:lnTo>
                  <a:pt x="629081" y="84251"/>
                </a:lnTo>
                <a:lnTo>
                  <a:pt x="640613" y="132105"/>
                </a:lnTo>
                <a:lnTo>
                  <a:pt x="644601" y="187312"/>
                </a:lnTo>
                <a:lnTo>
                  <a:pt x="641680" y="235153"/>
                </a:lnTo>
                <a:lnTo>
                  <a:pt x="631812" y="282041"/>
                </a:lnTo>
                <a:lnTo>
                  <a:pt x="613321" y="325843"/>
                </a:lnTo>
                <a:lnTo>
                  <a:pt x="584504" y="364426"/>
                </a:lnTo>
                <a:lnTo>
                  <a:pt x="579043" y="369138"/>
                </a:lnTo>
                <a:lnTo>
                  <a:pt x="579043" y="373049"/>
                </a:lnTo>
                <a:lnTo>
                  <a:pt x="580605" y="374624"/>
                </a:lnTo>
                <a:lnTo>
                  <a:pt x="582942" y="374624"/>
                </a:lnTo>
                <a:lnTo>
                  <a:pt x="624319" y="332625"/>
                </a:lnTo>
                <a:lnTo>
                  <a:pt x="654138" y="270408"/>
                </a:lnTo>
                <a:lnTo>
                  <a:pt x="664756" y="212559"/>
                </a:lnTo>
                <a:lnTo>
                  <a:pt x="665670" y="187312"/>
                </a:lnTo>
                <a:close/>
              </a:path>
            </a:pathLst>
          </a:custGeom>
          <a:solidFill>
            <a:srgbClr val="000000"/>
          </a:solidFill>
        </p:spPr>
        <p:txBody>
          <a:bodyPr wrap="square" lIns="0" tIns="0" rIns="0" bIns="0" rtlCol="0"/>
          <a:lstStyle/>
          <a:p>
            <a:endParaRPr/>
          </a:p>
        </p:txBody>
      </p:sp>
      <p:sp>
        <p:nvSpPr>
          <p:cNvPr id="150" name="object 150"/>
          <p:cNvSpPr/>
          <p:nvPr/>
        </p:nvSpPr>
        <p:spPr>
          <a:xfrm>
            <a:off x="5153802" y="6032925"/>
            <a:ext cx="248285" cy="15240"/>
          </a:xfrm>
          <a:custGeom>
            <a:avLst/>
            <a:gdLst/>
            <a:ahLst/>
            <a:cxnLst/>
            <a:rect l="l" t="t" r="r" b="b"/>
            <a:pathLst>
              <a:path w="248285" h="15239">
                <a:moveTo>
                  <a:pt x="248160" y="14890"/>
                </a:moveTo>
                <a:lnTo>
                  <a:pt x="0" y="14890"/>
                </a:lnTo>
                <a:lnTo>
                  <a:pt x="0" y="0"/>
                </a:lnTo>
                <a:lnTo>
                  <a:pt x="248160" y="0"/>
                </a:lnTo>
                <a:lnTo>
                  <a:pt x="248160" y="14890"/>
                </a:lnTo>
                <a:close/>
              </a:path>
            </a:pathLst>
          </a:custGeom>
          <a:solidFill>
            <a:srgbClr val="000000"/>
          </a:solidFill>
        </p:spPr>
        <p:txBody>
          <a:bodyPr wrap="square" lIns="0" tIns="0" rIns="0" bIns="0" rtlCol="0"/>
          <a:lstStyle/>
          <a:p>
            <a:endParaRPr/>
          </a:p>
        </p:txBody>
      </p:sp>
      <p:sp>
        <p:nvSpPr>
          <p:cNvPr id="151" name="object 151"/>
          <p:cNvSpPr/>
          <p:nvPr/>
        </p:nvSpPr>
        <p:spPr>
          <a:xfrm>
            <a:off x="5153802" y="6105812"/>
            <a:ext cx="248285" cy="15240"/>
          </a:xfrm>
          <a:custGeom>
            <a:avLst/>
            <a:gdLst/>
            <a:ahLst/>
            <a:cxnLst/>
            <a:rect l="l" t="t" r="r" b="b"/>
            <a:pathLst>
              <a:path w="248285" h="15239">
                <a:moveTo>
                  <a:pt x="248160" y="14890"/>
                </a:moveTo>
                <a:lnTo>
                  <a:pt x="0" y="14890"/>
                </a:lnTo>
                <a:lnTo>
                  <a:pt x="0" y="0"/>
                </a:lnTo>
                <a:lnTo>
                  <a:pt x="248160" y="0"/>
                </a:lnTo>
                <a:lnTo>
                  <a:pt x="248160" y="14890"/>
                </a:lnTo>
                <a:close/>
              </a:path>
            </a:pathLst>
          </a:custGeom>
          <a:solidFill>
            <a:srgbClr val="000000"/>
          </a:solidFill>
        </p:spPr>
        <p:txBody>
          <a:bodyPr wrap="square" lIns="0" tIns="0" rIns="0" bIns="0" rtlCol="0"/>
          <a:lstStyle/>
          <a:p>
            <a:endParaRPr/>
          </a:p>
        </p:txBody>
      </p:sp>
      <p:pic>
        <p:nvPicPr>
          <p:cNvPr id="152" name="object 152"/>
          <p:cNvPicPr/>
          <p:nvPr/>
        </p:nvPicPr>
        <p:blipFill>
          <a:blip r:embed="rId7" cstate="print"/>
          <a:stretch>
            <a:fillRect/>
          </a:stretch>
        </p:blipFill>
        <p:spPr>
          <a:xfrm>
            <a:off x="5623591" y="5666925"/>
            <a:ext cx="122519" cy="250009"/>
          </a:xfrm>
          <a:prstGeom prst="rect">
            <a:avLst/>
          </a:prstGeom>
        </p:spPr>
      </p:pic>
      <p:sp>
        <p:nvSpPr>
          <p:cNvPr id="153" name="object 153"/>
          <p:cNvSpPr/>
          <p:nvPr/>
        </p:nvSpPr>
        <p:spPr>
          <a:xfrm>
            <a:off x="5571304" y="6076814"/>
            <a:ext cx="224154" cy="0"/>
          </a:xfrm>
          <a:custGeom>
            <a:avLst/>
            <a:gdLst/>
            <a:ahLst/>
            <a:cxnLst/>
            <a:rect l="l" t="t" r="r" b="b"/>
            <a:pathLst>
              <a:path w="224154">
                <a:moveTo>
                  <a:pt x="0" y="0"/>
                </a:moveTo>
                <a:lnTo>
                  <a:pt x="0" y="0"/>
                </a:lnTo>
                <a:lnTo>
                  <a:pt x="223968" y="0"/>
                </a:lnTo>
              </a:path>
            </a:pathLst>
          </a:custGeom>
          <a:ln w="14890">
            <a:solidFill>
              <a:srgbClr val="000000"/>
            </a:solidFill>
          </a:ln>
        </p:spPr>
        <p:txBody>
          <a:bodyPr wrap="square" lIns="0" tIns="0" rIns="0" bIns="0" rtlCol="0"/>
          <a:lstStyle/>
          <a:p>
            <a:endParaRPr/>
          </a:p>
        </p:txBody>
      </p:sp>
      <p:pic>
        <p:nvPicPr>
          <p:cNvPr id="154" name="object 154"/>
          <p:cNvPicPr/>
          <p:nvPr/>
        </p:nvPicPr>
        <p:blipFill>
          <a:blip r:embed="rId8" cstate="print"/>
          <a:stretch>
            <a:fillRect/>
          </a:stretch>
        </p:blipFill>
        <p:spPr>
          <a:xfrm>
            <a:off x="5582230" y="6261775"/>
            <a:ext cx="202118" cy="169285"/>
          </a:xfrm>
          <a:prstGeom prst="rect">
            <a:avLst/>
          </a:prstGeom>
        </p:spPr>
      </p:pic>
      <p:pic>
        <p:nvPicPr>
          <p:cNvPr id="155" name="object 155"/>
          <p:cNvPicPr/>
          <p:nvPr/>
        </p:nvPicPr>
        <p:blipFill>
          <a:blip r:embed="rId9" cstate="print"/>
          <a:stretch>
            <a:fillRect/>
          </a:stretch>
        </p:blipFill>
        <p:spPr>
          <a:xfrm>
            <a:off x="6091820" y="5586985"/>
            <a:ext cx="159197" cy="117559"/>
          </a:xfrm>
          <a:prstGeom prst="rect">
            <a:avLst/>
          </a:prstGeom>
        </p:spPr>
      </p:pic>
      <p:sp>
        <p:nvSpPr>
          <p:cNvPr id="156" name="object 156"/>
          <p:cNvSpPr/>
          <p:nvPr/>
        </p:nvSpPr>
        <p:spPr>
          <a:xfrm>
            <a:off x="5923257" y="5814265"/>
            <a:ext cx="496570" cy="524510"/>
          </a:xfrm>
          <a:custGeom>
            <a:avLst/>
            <a:gdLst/>
            <a:ahLst/>
            <a:cxnLst/>
            <a:rect l="l" t="t" r="r" b="b"/>
            <a:pathLst>
              <a:path w="496570" h="524510">
                <a:moveTo>
                  <a:pt x="451059" y="524314"/>
                </a:moveTo>
                <a:lnTo>
                  <a:pt x="0" y="524314"/>
                </a:lnTo>
                <a:lnTo>
                  <a:pt x="0" y="518044"/>
                </a:lnTo>
                <a:lnTo>
                  <a:pt x="3901" y="513342"/>
                </a:lnTo>
                <a:lnTo>
                  <a:pt x="197436" y="286060"/>
                </a:lnTo>
                <a:lnTo>
                  <a:pt x="0" y="14890"/>
                </a:lnTo>
                <a:lnTo>
                  <a:pt x="0" y="2351"/>
                </a:lnTo>
                <a:lnTo>
                  <a:pt x="1560" y="0"/>
                </a:lnTo>
                <a:lnTo>
                  <a:pt x="451059" y="0"/>
                </a:lnTo>
                <a:lnTo>
                  <a:pt x="458828" y="18025"/>
                </a:lnTo>
                <a:lnTo>
                  <a:pt x="66332" y="18025"/>
                </a:lnTo>
                <a:lnTo>
                  <a:pt x="239576" y="256279"/>
                </a:lnTo>
                <a:lnTo>
                  <a:pt x="242698" y="260197"/>
                </a:lnTo>
                <a:lnTo>
                  <a:pt x="242698" y="264116"/>
                </a:lnTo>
                <a:lnTo>
                  <a:pt x="238796" y="268035"/>
                </a:lnTo>
                <a:lnTo>
                  <a:pt x="49163" y="491397"/>
                </a:lnTo>
                <a:lnTo>
                  <a:pt x="463484" y="491397"/>
                </a:lnTo>
                <a:lnTo>
                  <a:pt x="451059" y="524314"/>
                </a:lnTo>
                <a:close/>
              </a:path>
              <a:path w="496570" h="524510">
                <a:moveTo>
                  <a:pt x="496321" y="105019"/>
                </a:moveTo>
                <a:lnTo>
                  <a:pt x="486956" y="105019"/>
                </a:lnTo>
                <a:lnTo>
                  <a:pt x="475580" y="84679"/>
                </a:lnTo>
                <a:lnTo>
                  <a:pt x="462082" y="69261"/>
                </a:lnTo>
                <a:lnTo>
                  <a:pt x="417551" y="39823"/>
                </a:lnTo>
                <a:lnTo>
                  <a:pt x="374728" y="26597"/>
                </a:lnTo>
                <a:lnTo>
                  <a:pt x="331661" y="20768"/>
                </a:lnTo>
                <a:lnTo>
                  <a:pt x="270791" y="18025"/>
                </a:lnTo>
                <a:lnTo>
                  <a:pt x="458828" y="18025"/>
                </a:lnTo>
                <a:lnTo>
                  <a:pt x="496321" y="105019"/>
                </a:lnTo>
                <a:close/>
              </a:path>
              <a:path w="496570" h="524510">
                <a:moveTo>
                  <a:pt x="463484" y="491397"/>
                </a:moveTo>
                <a:lnTo>
                  <a:pt x="273913" y="491397"/>
                </a:lnTo>
                <a:lnTo>
                  <a:pt x="321272" y="489903"/>
                </a:lnTo>
                <a:lnTo>
                  <a:pt x="356048" y="486499"/>
                </a:lnTo>
                <a:lnTo>
                  <a:pt x="421441" y="469098"/>
                </a:lnTo>
                <a:lnTo>
                  <a:pt x="471946" y="431160"/>
                </a:lnTo>
                <a:lnTo>
                  <a:pt x="486956" y="404403"/>
                </a:lnTo>
                <a:lnTo>
                  <a:pt x="496321" y="404403"/>
                </a:lnTo>
                <a:lnTo>
                  <a:pt x="463484" y="491397"/>
                </a:lnTo>
                <a:close/>
              </a:path>
            </a:pathLst>
          </a:custGeom>
          <a:solidFill>
            <a:srgbClr val="000000"/>
          </a:solidFill>
        </p:spPr>
        <p:txBody>
          <a:bodyPr wrap="square" lIns="0" tIns="0" rIns="0" bIns="0" rtlCol="0"/>
          <a:lstStyle/>
          <a:p>
            <a:endParaRPr/>
          </a:p>
        </p:txBody>
      </p:sp>
      <p:grpSp>
        <p:nvGrpSpPr>
          <p:cNvPr id="157" name="object 157"/>
          <p:cNvGrpSpPr/>
          <p:nvPr/>
        </p:nvGrpSpPr>
        <p:grpSpPr>
          <a:xfrm>
            <a:off x="6507763" y="5889503"/>
            <a:ext cx="513080" cy="374650"/>
            <a:chOff x="4983763" y="5660903"/>
            <a:chExt cx="513080" cy="374650"/>
          </a:xfrm>
        </p:grpSpPr>
        <p:sp>
          <p:nvSpPr>
            <p:cNvPr id="158" name="object 158"/>
            <p:cNvSpPr/>
            <p:nvPr/>
          </p:nvSpPr>
          <p:spPr>
            <a:xfrm>
              <a:off x="4983759" y="5660910"/>
              <a:ext cx="274955" cy="374650"/>
            </a:xfrm>
            <a:custGeom>
              <a:avLst/>
              <a:gdLst/>
              <a:ahLst/>
              <a:cxnLst/>
              <a:rect l="l" t="t" r="r" b="b"/>
              <a:pathLst>
                <a:path w="274954" h="374650">
                  <a:moveTo>
                    <a:pt x="144373" y="45453"/>
                  </a:moveTo>
                  <a:lnTo>
                    <a:pt x="144030" y="38277"/>
                  </a:lnTo>
                  <a:lnTo>
                    <a:pt x="141630" y="28600"/>
                  </a:lnTo>
                  <a:lnTo>
                    <a:pt x="138938" y="25082"/>
                  </a:lnTo>
                  <a:lnTo>
                    <a:pt x="135153" y="20104"/>
                  </a:lnTo>
                  <a:lnTo>
                    <a:pt x="135001" y="20066"/>
                  </a:lnTo>
                  <a:lnTo>
                    <a:pt x="135001" y="25082"/>
                  </a:lnTo>
                  <a:lnTo>
                    <a:pt x="135001" y="44665"/>
                  </a:lnTo>
                  <a:lnTo>
                    <a:pt x="124968" y="91046"/>
                  </a:lnTo>
                  <a:lnTo>
                    <a:pt x="101549" y="134112"/>
                  </a:lnTo>
                  <a:lnTo>
                    <a:pt x="74752" y="169100"/>
                  </a:lnTo>
                  <a:lnTo>
                    <a:pt x="54622" y="191223"/>
                  </a:lnTo>
                  <a:lnTo>
                    <a:pt x="57962" y="175298"/>
                  </a:lnTo>
                  <a:lnTo>
                    <a:pt x="78105" y="98755"/>
                  </a:lnTo>
                  <a:lnTo>
                    <a:pt x="92862" y="60350"/>
                  </a:lnTo>
                  <a:lnTo>
                    <a:pt x="114376" y="27724"/>
                  </a:lnTo>
                  <a:lnTo>
                    <a:pt x="122516" y="25082"/>
                  </a:lnTo>
                  <a:lnTo>
                    <a:pt x="135001" y="25082"/>
                  </a:lnTo>
                  <a:lnTo>
                    <a:pt x="135001" y="20066"/>
                  </a:lnTo>
                  <a:lnTo>
                    <a:pt x="81064" y="48488"/>
                  </a:lnTo>
                  <a:lnTo>
                    <a:pt x="60083" y="86995"/>
                  </a:lnTo>
                  <a:lnTo>
                    <a:pt x="38531" y="150177"/>
                  </a:lnTo>
                  <a:lnTo>
                    <a:pt x="30429" y="216306"/>
                  </a:lnTo>
                  <a:lnTo>
                    <a:pt x="1562" y="243738"/>
                  </a:lnTo>
                  <a:lnTo>
                    <a:pt x="774" y="244525"/>
                  </a:lnTo>
                  <a:lnTo>
                    <a:pt x="0" y="246087"/>
                  </a:lnTo>
                  <a:lnTo>
                    <a:pt x="0" y="249224"/>
                  </a:lnTo>
                  <a:lnTo>
                    <a:pt x="2336" y="252361"/>
                  </a:lnTo>
                  <a:lnTo>
                    <a:pt x="6235" y="252361"/>
                  </a:lnTo>
                  <a:lnTo>
                    <a:pt x="7023" y="250786"/>
                  </a:lnTo>
                  <a:lnTo>
                    <a:pt x="17945" y="240601"/>
                  </a:lnTo>
                  <a:lnTo>
                    <a:pt x="21069" y="238252"/>
                  </a:lnTo>
                  <a:lnTo>
                    <a:pt x="31216" y="228066"/>
                  </a:lnTo>
                  <a:lnTo>
                    <a:pt x="35598" y="249567"/>
                  </a:lnTo>
                  <a:lnTo>
                    <a:pt x="43497" y="267843"/>
                  </a:lnTo>
                  <a:lnTo>
                    <a:pt x="55791" y="280530"/>
                  </a:lnTo>
                  <a:lnTo>
                    <a:pt x="73355" y="285280"/>
                  </a:lnTo>
                  <a:lnTo>
                    <a:pt x="83997" y="283845"/>
                  </a:lnTo>
                  <a:lnTo>
                    <a:pt x="93548" y="280276"/>
                  </a:lnTo>
                  <a:lnTo>
                    <a:pt x="100037" y="276656"/>
                  </a:lnTo>
                  <a:lnTo>
                    <a:pt x="101777" y="275691"/>
                  </a:lnTo>
                  <a:lnTo>
                    <a:pt x="131876" y="249224"/>
                  </a:lnTo>
                  <a:lnTo>
                    <a:pt x="131876" y="247662"/>
                  </a:lnTo>
                  <a:lnTo>
                    <a:pt x="130314" y="244525"/>
                  </a:lnTo>
                  <a:lnTo>
                    <a:pt x="125641" y="244525"/>
                  </a:lnTo>
                  <a:lnTo>
                    <a:pt x="122516" y="247662"/>
                  </a:lnTo>
                  <a:lnTo>
                    <a:pt x="106172" y="262102"/>
                  </a:lnTo>
                  <a:lnTo>
                    <a:pt x="93052" y="270967"/>
                  </a:lnTo>
                  <a:lnTo>
                    <a:pt x="82575" y="275424"/>
                  </a:lnTo>
                  <a:lnTo>
                    <a:pt x="74129" y="276656"/>
                  </a:lnTo>
                  <a:lnTo>
                    <a:pt x="63233" y="273253"/>
                  </a:lnTo>
                  <a:lnTo>
                    <a:pt x="55994" y="263525"/>
                  </a:lnTo>
                  <a:lnTo>
                    <a:pt x="51968" y="248221"/>
                  </a:lnTo>
                  <a:lnTo>
                    <a:pt x="50723" y="228066"/>
                  </a:lnTo>
                  <a:lnTo>
                    <a:pt x="50723" y="225717"/>
                  </a:lnTo>
                  <a:lnTo>
                    <a:pt x="51498" y="208470"/>
                  </a:lnTo>
                  <a:lnTo>
                    <a:pt x="53848" y="206121"/>
                  </a:lnTo>
                  <a:lnTo>
                    <a:pt x="53848" y="205333"/>
                  </a:lnTo>
                  <a:lnTo>
                    <a:pt x="60871" y="197497"/>
                  </a:lnTo>
                  <a:lnTo>
                    <a:pt x="66586" y="191223"/>
                  </a:lnTo>
                  <a:lnTo>
                    <a:pt x="86753" y="169113"/>
                  </a:lnTo>
                  <a:lnTo>
                    <a:pt x="114033" y="132054"/>
                  </a:lnTo>
                  <a:lnTo>
                    <a:pt x="135597" y="89712"/>
                  </a:lnTo>
                  <a:lnTo>
                    <a:pt x="144373" y="45453"/>
                  </a:lnTo>
                  <a:close/>
                </a:path>
                <a:path w="274954" h="374650">
                  <a:moveTo>
                    <a:pt x="274688" y="787"/>
                  </a:moveTo>
                  <a:lnTo>
                    <a:pt x="273126" y="0"/>
                  </a:lnTo>
                  <a:lnTo>
                    <a:pt x="270789" y="0"/>
                  </a:lnTo>
                  <a:lnTo>
                    <a:pt x="229857" y="41325"/>
                  </a:lnTo>
                  <a:lnTo>
                    <a:pt x="199923" y="103543"/>
                  </a:lnTo>
                  <a:lnTo>
                    <a:pt x="189090" y="161937"/>
                  </a:lnTo>
                  <a:lnTo>
                    <a:pt x="188074" y="187312"/>
                  </a:lnTo>
                  <a:lnTo>
                    <a:pt x="189115" y="211836"/>
                  </a:lnTo>
                  <a:lnTo>
                    <a:pt x="200583" y="272059"/>
                  </a:lnTo>
                  <a:lnTo>
                    <a:pt x="230847" y="334619"/>
                  </a:lnTo>
                  <a:lnTo>
                    <a:pt x="263525" y="370103"/>
                  </a:lnTo>
                  <a:lnTo>
                    <a:pt x="270789" y="374624"/>
                  </a:lnTo>
                  <a:lnTo>
                    <a:pt x="273126" y="374624"/>
                  </a:lnTo>
                  <a:lnTo>
                    <a:pt x="274688" y="373049"/>
                  </a:lnTo>
                  <a:lnTo>
                    <a:pt x="274688" y="369138"/>
                  </a:lnTo>
                  <a:lnTo>
                    <a:pt x="268452" y="362077"/>
                  </a:lnTo>
                  <a:lnTo>
                    <a:pt x="239547" y="322986"/>
                  </a:lnTo>
                  <a:lnTo>
                    <a:pt x="221627" y="278511"/>
                  </a:lnTo>
                  <a:lnTo>
                    <a:pt x="212483" y="232143"/>
                  </a:lnTo>
                  <a:lnTo>
                    <a:pt x="209918" y="187312"/>
                  </a:lnTo>
                  <a:lnTo>
                    <a:pt x="212839" y="138696"/>
                  </a:lnTo>
                  <a:lnTo>
                    <a:pt x="222694" y="91694"/>
                  </a:lnTo>
                  <a:lnTo>
                    <a:pt x="241198" y="48221"/>
                  </a:lnTo>
                  <a:lnTo>
                    <a:pt x="270014" y="10185"/>
                  </a:lnTo>
                  <a:lnTo>
                    <a:pt x="274688" y="5486"/>
                  </a:lnTo>
                  <a:lnTo>
                    <a:pt x="274688" y="787"/>
                  </a:lnTo>
                  <a:close/>
                </a:path>
              </a:pathLst>
            </a:custGeom>
            <a:solidFill>
              <a:srgbClr val="000000"/>
            </a:solidFill>
          </p:spPr>
          <p:txBody>
            <a:bodyPr wrap="square" lIns="0" tIns="0" rIns="0" bIns="0" rtlCol="0"/>
            <a:lstStyle/>
            <a:p>
              <a:endParaRPr/>
            </a:p>
          </p:txBody>
        </p:sp>
        <p:pic>
          <p:nvPicPr>
            <p:cNvPr id="159" name="object 159"/>
            <p:cNvPicPr/>
            <p:nvPr/>
          </p:nvPicPr>
          <p:blipFill>
            <a:blip r:embed="rId10" cstate="print"/>
            <a:stretch>
              <a:fillRect/>
            </a:stretch>
          </p:blipFill>
          <p:spPr>
            <a:xfrm>
              <a:off x="5288112" y="5775327"/>
              <a:ext cx="208361" cy="241388"/>
            </a:xfrm>
            <a:prstGeom prst="rect">
              <a:avLst/>
            </a:prstGeom>
          </p:spPr>
        </p:pic>
      </p:grpSp>
      <p:grpSp>
        <p:nvGrpSpPr>
          <p:cNvPr id="160" name="object 160"/>
          <p:cNvGrpSpPr/>
          <p:nvPr/>
        </p:nvGrpSpPr>
        <p:grpSpPr>
          <a:xfrm>
            <a:off x="7066516" y="5818968"/>
            <a:ext cx="278765" cy="262255"/>
            <a:chOff x="5542515" y="5590367"/>
            <a:chExt cx="278765" cy="262255"/>
          </a:xfrm>
        </p:grpSpPr>
        <p:sp>
          <p:nvSpPr>
            <p:cNvPr id="161" name="object 161"/>
            <p:cNvSpPr/>
            <p:nvPr/>
          </p:nvSpPr>
          <p:spPr>
            <a:xfrm>
              <a:off x="5542515" y="5590367"/>
              <a:ext cx="67945" cy="262255"/>
            </a:xfrm>
            <a:custGeom>
              <a:avLst/>
              <a:gdLst/>
              <a:ahLst/>
              <a:cxnLst/>
              <a:rect l="l" t="t" r="r" b="b"/>
              <a:pathLst>
                <a:path w="67945" h="262254">
                  <a:moveTo>
                    <a:pt x="67893" y="261765"/>
                  </a:moveTo>
                  <a:lnTo>
                    <a:pt x="62430" y="261765"/>
                  </a:lnTo>
                  <a:lnTo>
                    <a:pt x="30946" y="230954"/>
                  </a:lnTo>
                  <a:lnTo>
                    <a:pt x="11900" y="196323"/>
                  </a:lnTo>
                  <a:lnTo>
                    <a:pt x="2511" y="161692"/>
                  </a:lnTo>
                  <a:lnTo>
                    <a:pt x="0" y="130882"/>
                  </a:lnTo>
                  <a:lnTo>
                    <a:pt x="2841" y="98529"/>
                  </a:lnTo>
                  <a:lnTo>
                    <a:pt x="12778" y="63677"/>
                  </a:lnTo>
                  <a:lnTo>
                    <a:pt x="31934" y="29708"/>
                  </a:lnTo>
                  <a:lnTo>
                    <a:pt x="62430" y="0"/>
                  </a:lnTo>
                  <a:lnTo>
                    <a:pt x="67893" y="0"/>
                  </a:lnTo>
                  <a:lnTo>
                    <a:pt x="67893" y="4702"/>
                  </a:lnTo>
                  <a:lnTo>
                    <a:pt x="66332" y="6269"/>
                  </a:lnTo>
                  <a:lnTo>
                    <a:pt x="49554" y="24087"/>
                  </a:lnTo>
                  <a:lnTo>
                    <a:pt x="33946" y="49472"/>
                  </a:lnTo>
                  <a:lnTo>
                    <a:pt x="22435" y="84410"/>
                  </a:lnTo>
                  <a:lnTo>
                    <a:pt x="17948" y="130882"/>
                  </a:lnTo>
                  <a:lnTo>
                    <a:pt x="20448" y="165991"/>
                  </a:lnTo>
                  <a:lnTo>
                    <a:pt x="28581" y="198969"/>
                  </a:lnTo>
                  <a:lnTo>
                    <a:pt x="43298" y="228860"/>
                  </a:lnTo>
                  <a:lnTo>
                    <a:pt x="65551" y="254711"/>
                  </a:lnTo>
                  <a:lnTo>
                    <a:pt x="67893" y="257062"/>
                  </a:lnTo>
                  <a:lnTo>
                    <a:pt x="67893" y="261765"/>
                  </a:lnTo>
                  <a:close/>
                </a:path>
              </a:pathLst>
            </a:custGeom>
            <a:solidFill>
              <a:srgbClr val="000000"/>
            </a:solidFill>
          </p:spPr>
          <p:txBody>
            <a:bodyPr wrap="square" lIns="0" tIns="0" rIns="0" bIns="0" rtlCol="0"/>
            <a:lstStyle/>
            <a:p>
              <a:endParaRPr/>
            </a:p>
          </p:txBody>
        </p:sp>
        <p:pic>
          <p:nvPicPr>
            <p:cNvPr id="162" name="object 162"/>
            <p:cNvPicPr/>
            <p:nvPr/>
          </p:nvPicPr>
          <p:blipFill>
            <a:blip r:embed="rId11" cstate="print"/>
            <a:stretch>
              <a:fillRect/>
            </a:stretch>
          </p:blipFill>
          <p:spPr>
            <a:xfrm>
              <a:off x="5641624" y="5613095"/>
              <a:ext cx="78817" cy="176338"/>
            </a:xfrm>
            <a:prstGeom prst="rect">
              <a:avLst/>
            </a:prstGeom>
          </p:spPr>
        </p:pic>
        <p:sp>
          <p:nvSpPr>
            <p:cNvPr id="163" name="object 163"/>
            <p:cNvSpPr/>
            <p:nvPr/>
          </p:nvSpPr>
          <p:spPr>
            <a:xfrm>
              <a:off x="5753218" y="5590367"/>
              <a:ext cx="67945" cy="262255"/>
            </a:xfrm>
            <a:custGeom>
              <a:avLst/>
              <a:gdLst/>
              <a:ahLst/>
              <a:cxnLst/>
              <a:rect l="l" t="t" r="r" b="b"/>
              <a:pathLst>
                <a:path w="67945" h="262254">
                  <a:moveTo>
                    <a:pt x="3902" y="261765"/>
                  </a:moveTo>
                  <a:lnTo>
                    <a:pt x="780" y="261765"/>
                  </a:lnTo>
                  <a:lnTo>
                    <a:pt x="0" y="260197"/>
                  </a:lnTo>
                  <a:lnTo>
                    <a:pt x="0" y="257062"/>
                  </a:lnTo>
                  <a:lnTo>
                    <a:pt x="780" y="257062"/>
                  </a:lnTo>
                  <a:lnTo>
                    <a:pt x="4682" y="252360"/>
                  </a:lnTo>
                  <a:lnTo>
                    <a:pt x="23606" y="230183"/>
                  </a:lnTo>
                  <a:lnTo>
                    <a:pt x="37848" y="202495"/>
                  </a:lnTo>
                  <a:lnTo>
                    <a:pt x="46822" y="169371"/>
                  </a:lnTo>
                  <a:lnTo>
                    <a:pt x="49944" y="130882"/>
                  </a:lnTo>
                  <a:lnTo>
                    <a:pt x="45688" y="86075"/>
                  </a:lnTo>
                  <a:lnTo>
                    <a:pt x="34629" y="51628"/>
                  </a:lnTo>
                  <a:lnTo>
                    <a:pt x="19326" y="25850"/>
                  </a:lnTo>
                  <a:lnTo>
                    <a:pt x="2341" y="7053"/>
                  </a:lnTo>
                  <a:lnTo>
                    <a:pt x="0" y="4702"/>
                  </a:lnTo>
                  <a:lnTo>
                    <a:pt x="0" y="0"/>
                  </a:lnTo>
                  <a:lnTo>
                    <a:pt x="5462" y="0"/>
                  </a:lnTo>
                  <a:lnTo>
                    <a:pt x="36946" y="30810"/>
                  </a:lnTo>
                  <a:lnTo>
                    <a:pt x="55992" y="65441"/>
                  </a:lnTo>
                  <a:lnTo>
                    <a:pt x="65381" y="100072"/>
                  </a:lnTo>
                  <a:lnTo>
                    <a:pt x="67893" y="130882"/>
                  </a:lnTo>
                  <a:lnTo>
                    <a:pt x="66490" y="153304"/>
                  </a:lnTo>
                  <a:lnTo>
                    <a:pt x="56370" y="194034"/>
                  </a:lnTo>
                  <a:lnTo>
                    <a:pt x="34629" y="233330"/>
                  </a:lnTo>
                  <a:lnTo>
                    <a:pt x="9755" y="258556"/>
                  </a:lnTo>
                  <a:lnTo>
                    <a:pt x="3902" y="261765"/>
                  </a:lnTo>
                  <a:close/>
                </a:path>
              </a:pathLst>
            </a:custGeom>
            <a:solidFill>
              <a:srgbClr val="000000"/>
            </a:solidFill>
          </p:spPr>
          <p:txBody>
            <a:bodyPr wrap="square" lIns="0" tIns="0" rIns="0" bIns="0" rtlCol="0"/>
            <a:lstStyle/>
            <a:p>
              <a:endParaRPr/>
            </a:p>
          </p:txBody>
        </p:sp>
      </p:grpSp>
      <p:sp>
        <p:nvSpPr>
          <p:cNvPr id="164" name="object 164"/>
          <p:cNvSpPr/>
          <p:nvPr/>
        </p:nvSpPr>
        <p:spPr>
          <a:xfrm>
            <a:off x="7426273" y="6130891"/>
            <a:ext cx="43815" cy="111760"/>
          </a:xfrm>
          <a:custGeom>
            <a:avLst/>
            <a:gdLst/>
            <a:ahLst/>
            <a:cxnLst/>
            <a:rect l="l" t="t" r="r" b="b"/>
            <a:pathLst>
              <a:path w="43814" h="111760">
                <a:moveTo>
                  <a:pt x="24191" y="39186"/>
                </a:moveTo>
                <a:lnTo>
                  <a:pt x="19509" y="39186"/>
                </a:lnTo>
                <a:lnTo>
                  <a:pt x="11522" y="37557"/>
                </a:lnTo>
                <a:lnTo>
                  <a:pt x="5364" y="33210"/>
                </a:lnTo>
                <a:lnTo>
                  <a:pt x="1402" y="26952"/>
                </a:lnTo>
                <a:lnTo>
                  <a:pt x="0" y="19593"/>
                </a:lnTo>
                <a:lnTo>
                  <a:pt x="1402" y="11902"/>
                </a:lnTo>
                <a:lnTo>
                  <a:pt x="5364" y="5682"/>
                </a:lnTo>
                <a:lnTo>
                  <a:pt x="11522" y="1518"/>
                </a:lnTo>
                <a:lnTo>
                  <a:pt x="19509" y="0"/>
                </a:lnTo>
                <a:lnTo>
                  <a:pt x="29544" y="2596"/>
                </a:lnTo>
                <a:lnTo>
                  <a:pt x="37165" y="10188"/>
                </a:lnTo>
                <a:lnTo>
                  <a:pt x="42006" y="22483"/>
                </a:lnTo>
                <a:lnTo>
                  <a:pt x="43144" y="33700"/>
                </a:lnTo>
                <a:lnTo>
                  <a:pt x="33556" y="33700"/>
                </a:lnTo>
                <a:lnTo>
                  <a:pt x="32775" y="34484"/>
                </a:lnTo>
                <a:lnTo>
                  <a:pt x="28874" y="37618"/>
                </a:lnTo>
                <a:lnTo>
                  <a:pt x="24191" y="39186"/>
                </a:lnTo>
                <a:close/>
              </a:path>
              <a:path w="43814" h="111760">
                <a:moveTo>
                  <a:pt x="9364" y="111289"/>
                </a:moveTo>
                <a:lnTo>
                  <a:pt x="7803" y="111289"/>
                </a:lnTo>
                <a:lnTo>
                  <a:pt x="6242" y="110505"/>
                </a:lnTo>
                <a:lnTo>
                  <a:pt x="6242" y="105803"/>
                </a:lnTo>
                <a:lnTo>
                  <a:pt x="10144" y="101884"/>
                </a:lnTo>
                <a:lnTo>
                  <a:pt x="19314" y="90655"/>
                </a:lnTo>
                <a:lnTo>
                  <a:pt x="27312" y="76119"/>
                </a:lnTo>
                <a:lnTo>
                  <a:pt x="32970" y="58791"/>
                </a:lnTo>
                <a:lnTo>
                  <a:pt x="35116" y="39186"/>
                </a:lnTo>
                <a:lnTo>
                  <a:pt x="35116" y="33700"/>
                </a:lnTo>
                <a:lnTo>
                  <a:pt x="43144" y="33700"/>
                </a:lnTo>
                <a:lnTo>
                  <a:pt x="43701" y="39186"/>
                </a:lnTo>
                <a:lnTo>
                  <a:pt x="38994" y="68968"/>
                </a:lnTo>
                <a:lnTo>
                  <a:pt x="28288" y="91696"/>
                </a:lnTo>
                <a:lnTo>
                  <a:pt x="16704" y="106195"/>
                </a:lnTo>
                <a:lnTo>
                  <a:pt x="9364" y="111289"/>
                </a:lnTo>
                <a:close/>
              </a:path>
            </a:pathLst>
          </a:custGeom>
          <a:solidFill>
            <a:srgbClr val="000000"/>
          </a:solidFill>
        </p:spPr>
        <p:txBody>
          <a:bodyPr wrap="square" lIns="0" tIns="0" rIns="0" bIns="0" rtlCol="0"/>
          <a:lstStyle/>
          <a:p>
            <a:endParaRPr/>
          </a:p>
        </p:txBody>
      </p:sp>
      <p:grpSp>
        <p:nvGrpSpPr>
          <p:cNvPr id="165" name="object 165"/>
          <p:cNvGrpSpPr/>
          <p:nvPr/>
        </p:nvGrpSpPr>
        <p:grpSpPr>
          <a:xfrm>
            <a:off x="7568302" y="5905177"/>
            <a:ext cx="208915" cy="340360"/>
            <a:chOff x="6044301" y="5676577"/>
            <a:chExt cx="208915" cy="340360"/>
          </a:xfrm>
        </p:grpSpPr>
        <p:sp>
          <p:nvSpPr>
            <p:cNvPr id="166" name="object 166"/>
            <p:cNvSpPr/>
            <p:nvPr/>
          </p:nvSpPr>
          <p:spPr>
            <a:xfrm>
              <a:off x="6102048" y="5676577"/>
              <a:ext cx="100330" cy="57785"/>
            </a:xfrm>
            <a:custGeom>
              <a:avLst/>
              <a:gdLst/>
              <a:ahLst/>
              <a:cxnLst/>
              <a:rect l="l" t="t" r="r" b="b"/>
              <a:pathLst>
                <a:path w="100329" h="57785">
                  <a:moveTo>
                    <a:pt x="92865" y="57212"/>
                  </a:moveTo>
                  <a:lnTo>
                    <a:pt x="49945" y="19593"/>
                  </a:lnTo>
                  <a:lnTo>
                    <a:pt x="7024" y="57212"/>
                  </a:lnTo>
                  <a:lnTo>
                    <a:pt x="0" y="50942"/>
                  </a:lnTo>
                  <a:lnTo>
                    <a:pt x="49945" y="0"/>
                  </a:lnTo>
                  <a:lnTo>
                    <a:pt x="99889" y="50942"/>
                  </a:lnTo>
                  <a:lnTo>
                    <a:pt x="92865" y="57212"/>
                  </a:lnTo>
                  <a:close/>
                </a:path>
              </a:pathLst>
            </a:custGeom>
            <a:solidFill>
              <a:srgbClr val="000000"/>
            </a:solidFill>
          </p:spPr>
          <p:txBody>
            <a:bodyPr wrap="square" lIns="0" tIns="0" rIns="0" bIns="0" rtlCol="0"/>
            <a:lstStyle/>
            <a:p>
              <a:endParaRPr/>
            </a:p>
          </p:txBody>
        </p:sp>
        <p:pic>
          <p:nvPicPr>
            <p:cNvPr id="167" name="object 167"/>
            <p:cNvPicPr/>
            <p:nvPr/>
          </p:nvPicPr>
          <p:blipFill>
            <a:blip r:embed="rId12" cstate="print"/>
            <a:stretch>
              <a:fillRect/>
            </a:stretch>
          </p:blipFill>
          <p:spPr>
            <a:xfrm>
              <a:off x="6044301" y="5775327"/>
              <a:ext cx="208361" cy="241388"/>
            </a:xfrm>
            <a:prstGeom prst="rect">
              <a:avLst/>
            </a:prstGeom>
          </p:spPr>
        </p:pic>
      </p:grpSp>
      <p:grpSp>
        <p:nvGrpSpPr>
          <p:cNvPr id="168" name="object 168"/>
          <p:cNvGrpSpPr/>
          <p:nvPr/>
        </p:nvGrpSpPr>
        <p:grpSpPr>
          <a:xfrm>
            <a:off x="7822706" y="5818968"/>
            <a:ext cx="278130" cy="262255"/>
            <a:chOff x="6298706" y="5590367"/>
            <a:chExt cx="278130" cy="262255"/>
          </a:xfrm>
        </p:grpSpPr>
        <p:sp>
          <p:nvSpPr>
            <p:cNvPr id="169" name="object 169"/>
            <p:cNvSpPr/>
            <p:nvPr/>
          </p:nvSpPr>
          <p:spPr>
            <a:xfrm>
              <a:off x="6298706" y="5590367"/>
              <a:ext cx="67945" cy="262255"/>
            </a:xfrm>
            <a:custGeom>
              <a:avLst/>
              <a:gdLst/>
              <a:ahLst/>
              <a:cxnLst/>
              <a:rect l="l" t="t" r="r" b="b"/>
              <a:pathLst>
                <a:path w="67945" h="262254">
                  <a:moveTo>
                    <a:pt x="67892" y="261765"/>
                  </a:moveTo>
                  <a:lnTo>
                    <a:pt x="62430" y="261765"/>
                  </a:lnTo>
                  <a:lnTo>
                    <a:pt x="30946" y="230954"/>
                  </a:lnTo>
                  <a:lnTo>
                    <a:pt x="11900" y="196323"/>
                  </a:lnTo>
                  <a:lnTo>
                    <a:pt x="2511" y="161692"/>
                  </a:lnTo>
                  <a:lnTo>
                    <a:pt x="0" y="130882"/>
                  </a:lnTo>
                  <a:lnTo>
                    <a:pt x="2731" y="98529"/>
                  </a:lnTo>
                  <a:lnTo>
                    <a:pt x="12485" y="63677"/>
                  </a:lnTo>
                  <a:lnTo>
                    <a:pt x="31605" y="29708"/>
                  </a:lnTo>
                  <a:lnTo>
                    <a:pt x="62430" y="0"/>
                  </a:lnTo>
                  <a:lnTo>
                    <a:pt x="67892" y="0"/>
                  </a:lnTo>
                  <a:lnTo>
                    <a:pt x="67892" y="4702"/>
                  </a:lnTo>
                  <a:lnTo>
                    <a:pt x="67111" y="5486"/>
                  </a:lnTo>
                  <a:lnTo>
                    <a:pt x="65551" y="6269"/>
                  </a:lnTo>
                  <a:lnTo>
                    <a:pt x="49102" y="24087"/>
                  </a:lnTo>
                  <a:lnTo>
                    <a:pt x="33457" y="49472"/>
                  </a:lnTo>
                  <a:lnTo>
                    <a:pt x="21764" y="84410"/>
                  </a:lnTo>
                  <a:lnTo>
                    <a:pt x="17167" y="130882"/>
                  </a:lnTo>
                  <a:lnTo>
                    <a:pt x="19776" y="165991"/>
                  </a:lnTo>
                  <a:lnTo>
                    <a:pt x="28092" y="198969"/>
                  </a:lnTo>
                  <a:lnTo>
                    <a:pt x="42846" y="228860"/>
                  </a:lnTo>
                  <a:lnTo>
                    <a:pt x="64770" y="254711"/>
                  </a:lnTo>
                  <a:lnTo>
                    <a:pt x="67111" y="256279"/>
                  </a:lnTo>
                  <a:lnTo>
                    <a:pt x="67892" y="257062"/>
                  </a:lnTo>
                  <a:lnTo>
                    <a:pt x="67892" y="261765"/>
                  </a:lnTo>
                  <a:close/>
                </a:path>
              </a:pathLst>
            </a:custGeom>
            <a:solidFill>
              <a:srgbClr val="000000"/>
            </a:solidFill>
          </p:spPr>
          <p:txBody>
            <a:bodyPr wrap="square" lIns="0" tIns="0" rIns="0" bIns="0" rtlCol="0"/>
            <a:lstStyle/>
            <a:p>
              <a:endParaRPr/>
            </a:p>
          </p:txBody>
        </p:sp>
        <p:pic>
          <p:nvPicPr>
            <p:cNvPr id="170" name="object 170"/>
            <p:cNvPicPr/>
            <p:nvPr/>
          </p:nvPicPr>
          <p:blipFill>
            <a:blip r:embed="rId13" cstate="print"/>
            <a:stretch>
              <a:fillRect/>
            </a:stretch>
          </p:blipFill>
          <p:spPr>
            <a:xfrm>
              <a:off x="6397033" y="5613095"/>
              <a:ext cx="79599" cy="176338"/>
            </a:xfrm>
            <a:prstGeom prst="rect">
              <a:avLst/>
            </a:prstGeom>
          </p:spPr>
        </p:pic>
        <p:sp>
          <p:nvSpPr>
            <p:cNvPr id="171" name="object 171"/>
            <p:cNvSpPr/>
            <p:nvPr/>
          </p:nvSpPr>
          <p:spPr>
            <a:xfrm>
              <a:off x="6509408" y="5590367"/>
              <a:ext cx="67310" cy="262255"/>
            </a:xfrm>
            <a:custGeom>
              <a:avLst/>
              <a:gdLst/>
              <a:ahLst/>
              <a:cxnLst/>
              <a:rect l="l" t="t" r="r" b="b"/>
              <a:pathLst>
                <a:path w="67309" h="262254">
                  <a:moveTo>
                    <a:pt x="3121" y="261765"/>
                  </a:moveTo>
                  <a:lnTo>
                    <a:pt x="780" y="261765"/>
                  </a:lnTo>
                  <a:lnTo>
                    <a:pt x="0" y="260197"/>
                  </a:lnTo>
                  <a:lnTo>
                    <a:pt x="0" y="257062"/>
                  </a:lnTo>
                  <a:lnTo>
                    <a:pt x="4682" y="252360"/>
                  </a:lnTo>
                  <a:lnTo>
                    <a:pt x="23606" y="230183"/>
                  </a:lnTo>
                  <a:lnTo>
                    <a:pt x="37848" y="202495"/>
                  </a:lnTo>
                  <a:lnTo>
                    <a:pt x="46822" y="169371"/>
                  </a:lnTo>
                  <a:lnTo>
                    <a:pt x="49944" y="130882"/>
                  </a:lnTo>
                  <a:lnTo>
                    <a:pt x="45579" y="86075"/>
                  </a:lnTo>
                  <a:lnTo>
                    <a:pt x="34336" y="51628"/>
                  </a:lnTo>
                  <a:lnTo>
                    <a:pt x="18997" y="25850"/>
                  </a:lnTo>
                  <a:lnTo>
                    <a:pt x="2341" y="7053"/>
                  </a:lnTo>
                  <a:lnTo>
                    <a:pt x="0" y="4702"/>
                  </a:lnTo>
                  <a:lnTo>
                    <a:pt x="0" y="0"/>
                  </a:lnTo>
                  <a:lnTo>
                    <a:pt x="4682" y="0"/>
                  </a:lnTo>
                  <a:lnTo>
                    <a:pt x="36165" y="30810"/>
                  </a:lnTo>
                  <a:lnTo>
                    <a:pt x="55211" y="65441"/>
                  </a:lnTo>
                  <a:lnTo>
                    <a:pt x="64600" y="100072"/>
                  </a:lnTo>
                  <a:lnTo>
                    <a:pt x="67112" y="130882"/>
                  </a:lnTo>
                  <a:lnTo>
                    <a:pt x="65832" y="153304"/>
                  </a:lnTo>
                  <a:lnTo>
                    <a:pt x="56248" y="194034"/>
                  </a:lnTo>
                  <a:lnTo>
                    <a:pt x="34507" y="233330"/>
                  </a:lnTo>
                  <a:lnTo>
                    <a:pt x="9096" y="258556"/>
                  </a:lnTo>
                  <a:lnTo>
                    <a:pt x="3121" y="261765"/>
                  </a:lnTo>
                  <a:close/>
                </a:path>
              </a:pathLst>
            </a:custGeom>
            <a:solidFill>
              <a:srgbClr val="000000"/>
            </a:solidFill>
          </p:spPr>
          <p:txBody>
            <a:bodyPr wrap="square" lIns="0" tIns="0" rIns="0" bIns="0" rtlCol="0"/>
            <a:lstStyle/>
            <a:p>
              <a:endParaRPr/>
            </a:p>
          </p:txBody>
        </p:sp>
      </p:grpSp>
      <p:sp>
        <p:nvSpPr>
          <p:cNvPr id="172" name="object 172"/>
          <p:cNvSpPr/>
          <p:nvPr/>
        </p:nvSpPr>
        <p:spPr>
          <a:xfrm>
            <a:off x="8171537" y="5889503"/>
            <a:ext cx="86995" cy="374650"/>
          </a:xfrm>
          <a:custGeom>
            <a:avLst/>
            <a:gdLst/>
            <a:ahLst/>
            <a:cxnLst/>
            <a:rect l="l" t="t" r="r" b="b"/>
            <a:pathLst>
              <a:path w="86995" h="374650">
                <a:moveTo>
                  <a:pt x="3122" y="374622"/>
                </a:moveTo>
                <a:lnTo>
                  <a:pt x="1560" y="374622"/>
                </a:lnTo>
                <a:lnTo>
                  <a:pt x="0" y="373054"/>
                </a:lnTo>
                <a:lnTo>
                  <a:pt x="0" y="369136"/>
                </a:lnTo>
                <a:lnTo>
                  <a:pt x="4683" y="364433"/>
                </a:lnTo>
                <a:lnTo>
                  <a:pt x="33496" y="325847"/>
                </a:lnTo>
                <a:lnTo>
                  <a:pt x="51993" y="282044"/>
                </a:lnTo>
                <a:lnTo>
                  <a:pt x="61857" y="235155"/>
                </a:lnTo>
                <a:lnTo>
                  <a:pt x="64771" y="187311"/>
                </a:lnTo>
                <a:lnTo>
                  <a:pt x="60906" y="132107"/>
                </a:lnTo>
                <a:lnTo>
                  <a:pt x="49651" y="84250"/>
                </a:lnTo>
                <a:lnTo>
                  <a:pt x="31520" y="44035"/>
                </a:lnTo>
                <a:lnTo>
                  <a:pt x="7023" y="11755"/>
                </a:lnTo>
                <a:lnTo>
                  <a:pt x="0" y="5486"/>
                </a:lnTo>
                <a:lnTo>
                  <a:pt x="0" y="1567"/>
                </a:lnTo>
                <a:lnTo>
                  <a:pt x="1560" y="0"/>
                </a:lnTo>
                <a:lnTo>
                  <a:pt x="3122" y="0"/>
                </a:lnTo>
                <a:lnTo>
                  <a:pt x="43506" y="40006"/>
                </a:lnTo>
                <a:lnTo>
                  <a:pt x="74112" y="102447"/>
                </a:lnTo>
                <a:lnTo>
                  <a:pt x="85573" y="162452"/>
                </a:lnTo>
                <a:lnTo>
                  <a:pt x="86622" y="187311"/>
                </a:lnTo>
                <a:lnTo>
                  <a:pt x="85585" y="212561"/>
                </a:lnTo>
                <a:lnTo>
                  <a:pt x="74441" y="270410"/>
                </a:lnTo>
                <a:lnTo>
                  <a:pt x="44494" y="332631"/>
                </a:lnTo>
                <a:lnTo>
                  <a:pt x="10962" y="369834"/>
                </a:lnTo>
                <a:lnTo>
                  <a:pt x="3122" y="374622"/>
                </a:lnTo>
                <a:close/>
              </a:path>
            </a:pathLst>
          </a:custGeom>
          <a:solidFill>
            <a:srgbClr val="000000"/>
          </a:solidFill>
        </p:spPr>
        <p:txBody>
          <a:bodyPr wrap="square" lIns="0" tIns="0" rIns="0" bIns="0" rtlCol="0"/>
          <a:lstStyle/>
          <a:p>
            <a:endParaRPr/>
          </a:p>
        </p:txBody>
      </p:sp>
      <p:sp>
        <p:nvSpPr>
          <p:cNvPr id="173" name="object 173"/>
          <p:cNvSpPr/>
          <p:nvPr/>
        </p:nvSpPr>
        <p:spPr>
          <a:xfrm>
            <a:off x="4382498" y="4846353"/>
            <a:ext cx="149860" cy="277495"/>
          </a:xfrm>
          <a:custGeom>
            <a:avLst/>
            <a:gdLst/>
            <a:ahLst/>
            <a:cxnLst/>
            <a:rect l="l" t="t" r="r" b="b"/>
            <a:pathLst>
              <a:path w="149860" h="277495">
                <a:moveTo>
                  <a:pt x="6472" y="243190"/>
                </a:moveTo>
                <a:lnTo>
                  <a:pt x="2427" y="243190"/>
                </a:lnTo>
                <a:lnTo>
                  <a:pt x="0" y="239948"/>
                </a:lnTo>
                <a:lnTo>
                  <a:pt x="0" y="236705"/>
                </a:lnTo>
                <a:lnTo>
                  <a:pt x="1618" y="235895"/>
                </a:lnTo>
                <a:lnTo>
                  <a:pt x="2427" y="234273"/>
                </a:lnTo>
                <a:lnTo>
                  <a:pt x="31551" y="205901"/>
                </a:lnTo>
                <a:lnTo>
                  <a:pt x="33738" y="171436"/>
                </a:lnTo>
                <a:lnTo>
                  <a:pt x="39945" y="137504"/>
                </a:lnTo>
                <a:lnTo>
                  <a:pt x="62294" y="72146"/>
                </a:lnTo>
                <a:lnTo>
                  <a:pt x="84036" y="32729"/>
                </a:lnTo>
                <a:lnTo>
                  <a:pt x="127015" y="0"/>
                </a:lnTo>
                <a:lnTo>
                  <a:pt x="140111" y="3774"/>
                </a:lnTo>
                <a:lnTo>
                  <a:pt x="143425" y="8106"/>
                </a:lnTo>
                <a:lnTo>
                  <a:pt x="127015" y="8106"/>
                </a:lnTo>
                <a:lnTo>
                  <a:pt x="118571" y="10842"/>
                </a:lnTo>
                <a:lnTo>
                  <a:pt x="96273" y="44584"/>
                </a:lnTo>
                <a:lnTo>
                  <a:pt x="80977" y="84318"/>
                </a:lnTo>
                <a:lnTo>
                  <a:pt x="68564" y="127776"/>
                </a:lnTo>
                <a:lnTo>
                  <a:pt x="56631" y="179961"/>
                </a:lnTo>
                <a:lnTo>
                  <a:pt x="69808" y="179961"/>
                </a:lnTo>
                <a:lnTo>
                  <a:pt x="63912" y="186446"/>
                </a:lnTo>
                <a:lnTo>
                  <a:pt x="55822" y="194552"/>
                </a:lnTo>
                <a:lnTo>
                  <a:pt x="55822" y="195363"/>
                </a:lnTo>
                <a:lnTo>
                  <a:pt x="55013" y="196173"/>
                </a:lnTo>
                <a:lnTo>
                  <a:pt x="54204" y="198605"/>
                </a:lnTo>
                <a:lnTo>
                  <a:pt x="53395" y="216439"/>
                </a:lnTo>
                <a:lnTo>
                  <a:pt x="53395" y="218061"/>
                </a:lnTo>
                <a:lnTo>
                  <a:pt x="32360" y="218061"/>
                </a:lnTo>
                <a:lnTo>
                  <a:pt x="21843" y="228599"/>
                </a:lnTo>
                <a:lnTo>
                  <a:pt x="18607" y="231031"/>
                </a:lnTo>
                <a:lnTo>
                  <a:pt x="8090" y="242380"/>
                </a:lnTo>
                <a:lnTo>
                  <a:pt x="6472" y="243190"/>
                </a:lnTo>
                <a:close/>
              </a:path>
              <a:path w="149860" h="277495">
                <a:moveTo>
                  <a:pt x="69808" y="179961"/>
                </a:moveTo>
                <a:lnTo>
                  <a:pt x="56631" y="179961"/>
                </a:lnTo>
                <a:lnTo>
                  <a:pt x="77627" y="157187"/>
                </a:lnTo>
                <a:lnTo>
                  <a:pt x="105677" y="121190"/>
                </a:lnTo>
                <a:lnTo>
                  <a:pt x="130239" y="76681"/>
                </a:lnTo>
                <a:lnTo>
                  <a:pt x="140769" y="28372"/>
                </a:lnTo>
                <a:lnTo>
                  <a:pt x="140769" y="8106"/>
                </a:lnTo>
                <a:lnTo>
                  <a:pt x="143425" y="8106"/>
                </a:lnTo>
                <a:lnTo>
                  <a:pt x="146836" y="12564"/>
                </a:lnTo>
                <a:lnTo>
                  <a:pt x="149314" y="22571"/>
                </a:lnTo>
                <a:lnTo>
                  <a:pt x="149668" y="29993"/>
                </a:lnTo>
                <a:lnTo>
                  <a:pt x="140592" y="75414"/>
                </a:lnTo>
                <a:lnTo>
                  <a:pt x="118318" y="119163"/>
                </a:lnTo>
                <a:lnTo>
                  <a:pt x="90281" y="157440"/>
                </a:lnTo>
                <a:lnTo>
                  <a:pt x="69808" y="179961"/>
                </a:lnTo>
                <a:close/>
              </a:path>
              <a:path w="149860" h="277495">
                <a:moveTo>
                  <a:pt x="76047" y="277237"/>
                </a:moveTo>
                <a:lnTo>
                  <a:pt x="57844" y="272323"/>
                </a:lnTo>
                <a:lnTo>
                  <a:pt x="45102" y="259200"/>
                </a:lnTo>
                <a:lnTo>
                  <a:pt x="36911" y="240302"/>
                </a:lnTo>
                <a:lnTo>
                  <a:pt x="32360" y="218061"/>
                </a:lnTo>
                <a:lnTo>
                  <a:pt x="53395" y="218061"/>
                </a:lnTo>
                <a:lnTo>
                  <a:pt x="53395" y="218871"/>
                </a:lnTo>
                <a:lnTo>
                  <a:pt x="54558" y="239378"/>
                </a:lnTo>
                <a:lnTo>
                  <a:pt x="58451" y="255248"/>
                </a:lnTo>
                <a:lnTo>
                  <a:pt x="65682" y="265495"/>
                </a:lnTo>
                <a:lnTo>
                  <a:pt x="76856" y="269131"/>
                </a:lnTo>
                <a:lnTo>
                  <a:pt x="102836" y="269131"/>
                </a:lnTo>
                <a:lnTo>
                  <a:pt x="97385" y="272069"/>
                </a:lnTo>
                <a:lnTo>
                  <a:pt x="87209" y="275755"/>
                </a:lnTo>
                <a:lnTo>
                  <a:pt x="76047" y="277237"/>
                </a:lnTo>
                <a:close/>
              </a:path>
              <a:path w="149860" h="277495">
                <a:moveTo>
                  <a:pt x="102836" y="269131"/>
                </a:moveTo>
                <a:lnTo>
                  <a:pt x="76856" y="269131"/>
                </a:lnTo>
                <a:lnTo>
                  <a:pt x="85945" y="267851"/>
                </a:lnTo>
                <a:lnTo>
                  <a:pt x="96778" y="263152"/>
                </a:lnTo>
                <a:lnTo>
                  <a:pt x="110190" y="253741"/>
                </a:lnTo>
                <a:lnTo>
                  <a:pt x="127015" y="238326"/>
                </a:lnTo>
                <a:lnTo>
                  <a:pt x="130251" y="235895"/>
                </a:lnTo>
                <a:lnTo>
                  <a:pt x="131060" y="235084"/>
                </a:lnTo>
                <a:lnTo>
                  <a:pt x="135106" y="235084"/>
                </a:lnTo>
                <a:lnTo>
                  <a:pt x="136724" y="238326"/>
                </a:lnTo>
                <a:lnTo>
                  <a:pt x="136724" y="239948"/>
                </a:lnTo>
                <a:lnTo>
                  <a:pt x="106196" y="267319"/>
                </a:lnTo>
                <a:lnTo>
                  <a:pt x="102836" y="269131"/>
                </a:lnTo>
                <a:close/>
              </a:path>
            </a:pathLst>
          </a:custGeom>
          <a:solidFill>
            <a:srgbClr val="000000"/>
          </a:solidFill>
        </p:spPr>
        <p:txBody>
          <a:bodyPr wrap="square" lIns="0" tIns="0" rIns="0" bIns="0" rtlCol="0"/>
          <a:lstStyle/>
          <a:p>
            <a:endParaRPr/>
          </a:p>
        </p:txBody>
      </p:sp>
      <p:grpSp>
        <p:nvGrpSpPr>
          <p:cNvPr id="174" name="object 174"/>
          <p:cNvGrpSpPr/>
          <p:nvPr/>
        </p:nvGrpSpPr>
        <p:grpSpPr>
          <a:xfrm>
            <a:off x="4577473" y="4828519"/>
            <a:ext cx="291465" cy="387985"/>
            <a:chOff x="3053472" y="4599918"/>
            <a:chExt cx="291465" cy="387985"/>
          </a:xfrm>
        </p:grpSpPr>
        <p:sp>
          <p:nvSpPr>
            <p:cNvPr id="175" name="object 175"/>
            <p:cNvSpPr/>
            <p:nvPr/>
          </p:nvSpPr>
          <p:spPr>
            <a:xfrm>
              <a:off x="3053472" y="4599918"/>
              <a:ext cx="90170" cy="387985"/>
            </a:xfrm>
            <a:custGeom>
              <a:avLst/>
              <a:gdLst/>
              <a:ahLst/>
              <a:cxnLst/>
              <a:rect l="l" t="t" r="r" b="b"/>
              <a:pathLst>
                <a:path w="90169" h="387985">
                  <a:moveTo>
                    <a:pt x="88182" y="387483"/>
                  </a:moveTo>
                  <a:lnTo>
                    <a:pt x="86564" y="387483"/>
                  </a:lnTo>
                  <a:lnTo>
                    <a:pt x="78676" y="382810"/>
                  </a:lnTo>
                  <a:lnTo>
                    <a:pt x="44698" y="346103"/>
                  </a:lnTo>
                  <a:lnTo>
                    <a:pt x="12969" y="281404"/>
                  </a:lnTo>
                  <a:lnTo>
                    <a:pt x="1087" y="219112"/>
                  </a:lnTo>
                  <a:lnTo>
                    <a:pt x="0" y="193741"/>
                  </a:lnTo>
                  <a:lnTo>
                    <a:pt x="1074" y="167611"/>
                  </a:lnTo>
                  <a:lnTo>
                    <a:pt x="12628" y="107447"/>
                  </a:lnTo>
                  <a:lnTo>
                    <a:pt x="43674" y="43090"/>
                  </a:lnTo>
                  <a:lnTo>
                    <a:pt x="78436" y="4939"/>
                  </a:lnTo>
                  <a:lnTo>
                    <a:pt x="86564" y="0"/>
                  </a:lnTo>
                  <a:lnTo>
                    <a:pt x="88182" y="0"/>
                  </a:lnTo>
                  <a:lnTo>
                    <a:pt x="89800" y="810"/>
                  </a:lnTo>
                  <a:lnTo>
                    <a:pt x="89800" y="5674"/>
                  </a:lnTo>
                  <a:lnTo>
                    <a:pt x="84946" y="10538"/>
                  </a:lnTo>
                  <a:lnTo>
                    <a:pt x="55076" y="50221"/>
                  </a:lnTo>
                  <a:lnTo>
                    <a:pt x="35900" y="95148"/>
                  </a:lnTo>
                  <a:lnTo>
                    <a:pt x="25673" y="143571"/>
                  </a:lnTo>
                  <a:lnTo>
                    <a:pt x="22652" y="193741"/>
                  </a:lnTo>
                  <a:lnTo>
                    <a:pt x="25307" y="240125"/>
                  </a:lnTo>
                  <a:lnTo>
                    <a:pt x="34787" y="288181"/>
                  </a:lnTo>
                  <a:lnTo>
                    <a:pt x="53369" y="334412"/>
                  </a:lnTo>
                  <a:lnTo>
                    <a:pt x="83328" y="375324"/>
                  </a:lnTo>
                  <a:lnTo>
                    <a:pt x="89800" y="381809"/>
                  </a:lnTo>
                  <a:lnTo>
                    <a:pt x="89800" y="383430"/>
                  </a:lnTo>
                  <a:lnTo>
                    <a:pt x="89800" y="386673"/>
                  </a:lnTo>
                  <a:lnTo>
                    <a:pt x="88182" y="387483"/>
                  </a:lnTo>
                  <a:close/>
                </a:path>
              </a:pathLst>
            </a:custGeom>
            <a:solidFill>
              <a:srgbClr val="000000"/>
            </a:solidFill>
          </p:spPr>
          <p:txBody>
            <a:bodyPr wrap="square" lIns="0" tIns="0" rIns="0" bIns="0" rtlCol="0"/>
            <a:lstStyle/>
            <a:p>
              <a:endParaRPr/>
            </a:p>
          </p:txBody>
        </p:sp>
        <p:pic>
          <p:nvPicPr>
            <p:cNvPr id="176" name="object 176"/>
            <p:cNvPicPr/>
            <p:nvPr/>
          </p:nvPicPr>
          <p:blipFill>
            <a:blip r:embed="rId14" cstate="print"/>
            <a:stretch>
              <a:fillRect/>
            </a:stretch>
          </p:blipFill>
          <p:spPr>
            <a:xfrm>
              <a:off x="3178060" y="4718271"/>
              <a:ext cx="166657" cy="172665"/>
            </a:xfrm>
            <a:prstGeom prst="rect">
              <a:avLst/>
            </a:prstGeom>
          </p:spPr>
        </p:pic>
      </p:grpSp>
      <p:sp>
        <p:nvSpPr>
          <p:cNvPr id="177" name="object 177"/>
          <p:cNvSpPr/>
          <p:nvPr/>
        </p:nvSpPr>
        <p:spPr>
          <a:xfrm>
            <a:off x="4921304" y="5078194"/>
            <a:ext cx="45720" cy="116205"/>
          </a:xfrm>
          <a:custGeom>
            <a:avLst/>
            <a:gdLst/>
            <a:ahLst/>
            <a:cxnLst/>
            <a:rect l="l" t="t" r="r" b="b"/>
            <a:pathLst>
              <a:path w="45720" h="116204">
                <a:moveTo>
                  <a:pt x="25079" y="41342"/>
                </a:moveTo>
                <a:lnTo>
                  <a:pt x="20225" y="41342"/>
                </a:lnTo>
                <a:lnTo>
                  <a:pt x="11604" y="39531"/>
                </a:lnTo>
                <a:lnTo>
                  <a:pt x="5258" y="34756"/>
                </a:lnTo>
                <a:lnTo>
                  <a:pt x="1339" y="28004"/>
                </a:lnTo>
                <a:lnTo>
                  <a:pt x="0" y="20265"/>
                </a:lnTo>
                <a:lnTo>
                  <a:pt x="1339" y="12653"/>
                </a:lnTo>
                <a:lnTo>
                  <a:pt x="5258" y="6181"/>
                </a:lnTo>
                <a:lnTo>
                  <a:pt x="11604" y="1684"/>
                </a:lnTo>
                <a:lnTo>
                  <a:pt x="20225" y="0"/>
                </a:lnTo>
                <a:lnTo>
                  <a:pt x="30628" y="2685"/>
                </a:lnTo>
                <a:lnTo>
                  <a:pt x="38529" y="10538"/>
                </a:lnTo>
                <a:lnTo>
                  <a:pt x="43547" y="23255"/>
                </a:lnTo>
                <a:lnTo>
                  <a:pt x="44727" y="34857"/>
                </a:lnTo>
                <a:lnTo>
                  <a:pt x="34787" y="34857"/>
                </a:lnTo>
                <a:lnTo>
                  <a:pt x="29933" y="39721"/>
                </a:lnTo>
                <a:lnTo>
                  <a:pt x="25079" y="41342"/>
                </a:lnTo>
                <a:close/>
              </a:path>
              <a:path w="45720" h="116204">
                <a:moveTo>
                  <a:pt x="9708" y="115920"/>
                </a:moveTo>
                <a:lnTo>
                  <a:pt x="8090" y="115920"/>
                </a:lnTo>
                <a:lnTo>
                  <a:pt x="5663" y="114299"/>
                </a:lnTo>
                <a:lnTo>
                  <a:pt x="5663" y="109435"/>
                </a:lnTo>
                <a:lnTo>
                  <a:pt x="10517" y="105382"/>
                </a:lnTo>
                <a:lnTo>
                  <a:pt x="19681" y="93767"/>
                </a:lnTo>
                <a:lnTo>
                  <a:pt x="28012" y="78733"/>
                </a:lnTo>
                <a:lnTo>
                  <a:pt x="34067" y="60810"/>
                </a:lnTo>
                <a:lnTo>
                  <a:pt x="36312" y="41342"/>
                </a:lnTo>
                <a:lnTo>
                  <a:pt x="36405" y="34857"/>
                </a:lnTo>
                <a:lnTo>
                  <a:pt x="44727" y="34857"/>
                </a:lnTo>
                <a:lnTo>
                  <a:pt x="45305" y="40531"/>
                </a:lnTo>
                <a:lnTo>
                  <a:pt x="40311" y="71462"/>
                </a:lnTo>
                <a:lnTo>
                  <a:pt x="29023" y="95249"/>
                </a:lnTo>
                <a:lnTo>
                  <a:pt x="16976" y="110525"/>
                </a:lnTo>
                <a:lnTo>
                  <a:pt x="9708" y="115920"/>
                </a:lnTo>
                <a:close/>
              </a:path>
            </a:pathLst>
          </a:custGeom>
          <a:solidFill>
            <a:srgbClr val="000000"/>
          </a:solidFill>
        </p:spPr>
        <p:txBody>
          <a:bodyPr wrap="square" lIns="0" tIns="0" rIns="0" bIns="0" rtlCol="0"/>
          <a:lstStyle/>
          <a:p>
            <a:endParaRPr/>
          </a:p>
        </p:txBody>
      </p:sp>
      <p:grpSp>
        <p:nvGrpSpPr>
          <p:cNvPr id="178" name="object 178"/>
          <p:cNvGrpSpPr/>
          <p:nvPr/>
        </p:nvGrpSpPr>
        <p:grpSpPr>
          <a:xfrm>
            <a:off x="5068545" y="4828519"/>
            <a:ext cx="344170" cy="387985"/>
            <a:chOff x="3544545" y="4599918"/>
            <a:chExt cx="344170" cy="387985"/>
          </a:xfrm>
        </p:grpSpPr>
        <p:sp>
          <p:nvSpPr>
            <p:cNvPr id="179" name="object 179"/>
            <p:cNvSpPr/>
            <p:nvPr/>
          </p:nvSpPr>
          <p:spPr>
            <a:xfrm>
              <a:off x="3604412" y="4616131"/>
              <a:ext cx="102870" cy="60325"/>
            </a:xfrm>
            <a:custGeom>
              <a:avLst/>
              <a:gdLst/>
              <a:ahLst/>
              <a:cxnLst/>
              <a:rect l="l" t="t" r="r" b="b"/>
              <a:pathLst>
                <a:path w="102870" h="60325">
                  <a:moveTo>
                    <a:pt x="96273" y="59987"/>
                  </a:moveTo>
                  <a:lnTo>
                    <a:pt x="51777" y="20265"/>
                  </a:lnTo>
                  <a:lnTo>
                    <a:pt x="6472" y="59987"/>
                  </a:lnTo>
                  <a:lnTo>
                    <a:pt x="0" y="52691"/>
                  </a:lnTo>
                  <a:lnTo>
                    <a:pt x="51777" y="0"/>
                  </a:lnTo>
                  <a:lnTo>
                    <a:pt x="102745" y="52691"/>
                  </a:lnTo>
                  <a:lnTo>
                    <a:pt x="96273" y="59987"/>
                  </a:lnTo>
                  <a:close/>
                </a:path>
              </a:pathLst>
            </a:custGeom>
            <a:solidFill>
              <a:srgbClr val="000000"/>
            </a:solidFill>
          </p:spPr>
          <p:txBody>
            <a:bodyPr wrap="square" lIns="0" tIns="0" rIns="0" bIns="0" rtlCol="0"/>
            <a:lstStyle/>
            <a:p>
              <a:endParaRPr/>
            </a:p>
          </p:txBody>
        </p:sp>
        <p:pic>
          <p:nvPicPr>
            <p:cNvPr id="180" name="object 180"/>
            <p:cNvPicPr/>
            <p:nvPr/>
          </p:nvPicPr>
          <p:blipFill>
            <a:blip r:embed="rId15" cstate="print"/>
            <a:stretch>
              <a:fillRect/>
            </a:stretch>
          </p:blipFill>
          <p:spPr>
            <a:xfrm>
              <a:off x="3544545" y="4718271"/>
              <a:ext cx="215198" cy="249675"/>
            </a:xfrm>
            <a:prstGeom prst="rect">
              <a:avLst/>
            </a:prstGeom>
          </p:spPr>
        </p:pic>
        <p:sp>
          <p:nvSpPr>
            <p:cNvPr id="181" name="object 181"/>
            <p:cNvSpPr/>
            <p:nvPr/>
          </p:nvSpPr>
          <p:spPr>
            <a:xfrm>
              <a:off x="3798577" y="4599918"/>
              <a:ext cx="90170" cy="387985"/>
            </a:xfrm>
            <a:custGeom>
              <a:avLst/>
              <a:gdLst/>
              <a:ahLst/>
              <a:cxnLst/>
              <a:rect l="l" t="t" r="r" b="b"/>
              <a:pathLst>
                <a:path w="90170" h="387985">
                  <a:moveTo>
                    <a:pt x="4045" y="387483"/>
                  </a:moveTo>
                  <a:lnTo>
                    <a:pt x="1618" y="387483"/>
                  </a:lnTo>
                  <a:lnTo>
                    <a:pt x="0" y="385862"/>
                  </a:lnTo>
                  <a:lnTo>
                    <a:pt x="0" y="381809"/>
                  </a:lnTo>
                  <a:lnTo>
                    <a:pt x="4854" y="376945"/>
                  </a:lnTo>
                  <a:lnTo>
                    <a:pt x="35065" y="337148"/>
                  </a:lnTo>
                  <a:lnTo>
                    <a:pt x="54204" y="292031"/>
                  </a:lnTo>
                  <a:lnTo>
                    <a:pt x="64241" y="243570"/>
                  </a:lnTo>
                  <a:lnTo>
                    <a:pt x="67148" y="193741"/>
                  </a:lnTo>
                  <a:lnTo>
                    <a:pt x="63141" y="136655"/>
                  </a:lnTo>
                  <a:lnTo>
                    <a:pt x="51473" y="87244"/>
                  </a:lnTo>
                  <a:lnTo>
                    <a:pt x="32676" y="45889"/>
                  </a:lnTo>
                  <a:lnTo>
                    <a:pt x="7281" y="12970"/>
                  </a:lnTo>
                  <a:lnTo>
                    <a:pt x="0" y="5674"/>
                  </a:lnTo>
                  <a:lnTo>
                    <a:pt x="0" y="1621"/>
                  </a:lnTo>
                  <a:lnTo>
                    <a:pt x="1618" y="0"/>
                  </a:lnTo>
                  <a:lnTo>
                    <a:pt x="4045" y="0"/>
                  </a:lnTo>
                  <a:lnTo>
                    <a:pt x="45911" y="41380"/>
                  </a:lnTo>
                  <a:lnTo>
                    <a:pt x="77514" y="106079"/>
                  </a:lnTo>
                  <a:lnTo>
                    <a:pt x="88840" y="168371"/>
                  </a:lnTo>
                  <a:lnTo>
                    <a:pt x="89800" y="193741"/>
                  </a:lnTo>
                  <a:lnTo>
                    <a:pt x="88739" y="219872"/>
                  </a:lnTo>
                  <a:lnTo>
                    <a:pt x="77514" y="280036"/>
                  </a:lnTo>
                  <a:lnTo>
                    <a:pt x="46935" y="344735"/>
                  </a:lnTo>
                  <a:lnTo>
                    <a:pt x="12173" y="382658"/>
                  </a:lnTo>
                  <a:lnTo>
                    <a:pt x="4045" y="387483"/>
                  </a:lnTo>
                  <a:close/>
                </a:path>
              </a:pathLst>
            </a:custGeom>
            <a:solidFill>
              <a:srgbClr val="000000"/>
            </a:solidFill>
          </p:spPr>
          <p:txBody>
            <a:bodyPr wrap="square" lIns="0" tIns="0" rIns="0" bIns="0" rtlCol="0"/>
            <a:lstStyle/>
            <a:p>
              <a:endParaRPr/>
            </a:p>
          </p:txBody>
        </p:sp>
      </p:grpSp>
      <p:sp>
        <p:nvSpPr>
          <p:cNvPr id="182" name="object 182"/>
          <p:cNvSpPr/>
          <p:nvPr/>
        </p:nvSpPr>
        <p:spPr>
          <a:xfrm>
            <a:off x="5580653" y="4976865"/>
            <a:ext cx="256540" cy="15875"/>
          </a:xfrm>
          <a:custGeom>
            <a:avLst/>
            <a:gdLst/>
            <a:ahLst/>
            <a:cxnLst/>
            <a:rect l="l" t="t" r="r" b="b"/>
            <a:pathLst>
              <a:path w="256539" h="15875">
                <a:moveTo>
                  <a:pt x="256458" y="15402"/>
                </a:moveTo>
                <a:lnTo>
                  <a:pt x="0" y="15402"/>
                </a:lnTo>
                <a:lnTo>
                  <a:pt x="0" y="0"/>
                </a:lnTo>
                <a:lnTo>
                  <a:pt x="256458" y="0"/>
                </a:lnTo>
                <a:lnTo>
                  <a:pt x="256458" y="15402"/>
                </a:lnTo>
                <a:close/>
              </a:path>
            </a:pathLst>
          </a:custGeom>
          <a:solidFill>
            <a:srgbClr val="000000"/>
          </a:solidFill>
        </p:spPr>
        <p:txBody>
          <a:bodyPr wrap="square" lIns="0" tIns="0" rIns="0" bIns="0" rtlCol="0"/>
          <a:lstStyle/>
          <a:p>
            <a:endParaRPr/>
          </a:p>
        </p:txBody>
      </p:sp>
      <p:sp>
        <p:nvSpPr>
          <p:cNvPr id="183" name="object 183"/>
          <p:cNvSpPr/>
          <p:nvPr/>
        </p:nvSpPr>
        <p:spPr>
          <a:xfrm>
            <a:off x="5580653" y="5052255"/>
            <a:ext cx="256540" cy="15875"/>
          </a:xfrm>
          <a:custGeom>
            <a:avLst/>
            <a:gdLst/>
            <a:ahLst/>
            <a:cxnLst/>
            <a:rect l="l" t="t" r="r" b="b"/>
            <a:pathLst>
              <a:path w="256539" h="15875">
                <a:moveTo>
                  <a:pt x="256458" y="15402"/>
                </a:moveTo>
                <a:lnTo>
                  <a:pt x="0" y="15402"/>
                </a:lnTo>
                <a:lnTo>
                  <a:pt x="0" y="0"/>
                </a:lnTo>
                <a:lnTo>
                  <a:pt x="256458" y="0"/>
                </a:lnTo>
                <a:lnTo>
                  <a:pt x="256458" y="15402"/>
                </a:lnTo>
                <a:close/>
              </a:path>
            </a:pathLst>
          </a:custGeom>
          <a:solidFill>
            <a:srgbClr val="000000"/>
          </a:solidFill>
        </p:spPr>
        <p:txBody>
          <a:bodyPr wrap="square" lIns="0" tIns="0" rIns="0" bIns="0" rtlCol="0"/>
          <a:lstStyle/>
          <a:p>
            <a:endParaRPr/>
          </a:p>
        </p:txBody>
      </p:sp>
      <p:sp>
        <p:nvSpPr>
          <p:cNvPr id="184" name="object 184"/>
          <p:cNvSpPr/>
          <p:nvPr/>
        </p:nvSpPr>
        <p:spPr>
          <a:xfrm>
            <a:off x="5998916" y="5014153"/>
            <a:ext cx="236854" cy="16510"/>
          </a:xfrm>
          <a:custGeom>
            <a:avLst/>
            <a:gdLst/>
            <a:ahLst/>
            <a:cxnLst/>
            <a:rect l="l" t="t" r="r" b="b"/>
            <a:pathLst>
              <a:path w="236854" h="16510">
                <a:moveTo>
                  <a:pt x="236233" y="16212"/>
                </a:moveTo>
                <a:lnTo>
                  <a:pt x="223288" y="16212"/>
                </a:lnTo>
                <a:lnTo>
                  <a:pt x="0" y="16212"/>
                </a:lnTo>
                <a:lnTo>
                  <a:pt x="0" y="0"/>
                </a:lnTo>
                <a:lnTo>
                  <a:pt x="236233" y="0"/>
                </a:lnTo>
                <a:lnTo>
                  <a:pt x="236233" y="16212"/>
                </a:lnTo>
                <a:close/>
              </a:path>
            </a:pathLst>
          </a:custGeom>
          <a:solidFill>
            <a:srgbClr val="000000"/>
          </a:solidFill>
        </p:spPr>
        <p:txBody>
          <a:bodyPr wrap="square" lIns="0" tIns="0" rIns="0" bIns="0" rtlCol="0"/>
          <a:lstStyle/>
          <a:p>
            <a:endParaRPr/>
          </a:p>
        </p:txBody>
      </p:sp>
      <p:pic>
        <p:nvPicPr>
          <p:cNvPr id="185" name="object 185"/>
          <p:cNvPicPr/>
          <p:nvPr/>
        </p:nvPicPr>
        <p:blipFill>
          <a:blip r:embed="rId16" cstate="print"/>
          <a:stretch>
            <a:fillRect/>
          </a:stretch>
        </p:blipFill>
        <p:spPr>
          <a:xfrm>
            <a:off x="6559565" y="4515614"/>
            <a:ext cx="116498" cy="121595"/>
          </a:xfrm>
          <a:prstGeom prst="rect">
            <a:avLst/>
          </a:prstGeom>
        </p:spPr>
      </p:pic>
      <p:sp>
        <p:nvSpPr>
          <p:cNvPr id="186" name="object 186"/>
          <p:cNvSpPr/>
          <p:nvPr/>
        </p:nvSpPr>
        <p:spPr>
          <a:xfrm>
            <a:off x="6354074" y="4750698"/>
            <a:ext cx="514984" cy="542925"/>
          </a:xfrm>
          <a:custGeom>
            <a:avLst/>
            <a:gdLst/>
            <a:ahLst/>
            <a:cxnLst/>
            <a:rect l="l" t="t" r="r" b="b"/>
            <a:pathLst>
              <a:path w="514985" h="542925">
                <a:moveTo>
                  <a:pt x="467612" y="542315"/>
                </a:moveTo>
                <a:lnTo>
                  <a:pt x="0" y="542315"/>
                </a:lnTo>
                <a:lnTo>
                  <a:pt x="0" y="535830"/>
                </a:lnTo>
                <a:lnTo>
                  <a:pt x="4045" y="531777"/>
                </a:lnTo>
                <a:lnTo>
                  <a:pt x="204681" y="295882"/>
                </a:lnTo>
                <a:lnTo>
                  <a:pt x="0" y="15402"/>
                </a:lnTo>
                <a:lnTo>
                  <a:pt x="0" y="3242"/>
                </a:lnTo>
                <a:lnTo>
                  <a:pt x="1618" y="810"/>
                </a:lnTo>
                <a:lnTo>
                  <a:pt x="1618" y="0"/>
                </a:lnTo>
                <a:lnTo>
                  <a:pt x="467612" y="0"/>
                </a:lnTo>
                <a:lnTo>
                  <a:pt x="514535" y="109435"/>
                </a:lnTo>
                <a:lnTo>
                  <a:pt x="504827" y="109435"/>
                </a:lnTo>
                <a:lnTo>
                  <a:pt x="493020" y="88283"/>
                </a:lnTo>
                <a:lnTo>
                  <a:pt x="478938" y="72146"/>
                </a:lnTo>
                <a:lnTo>
                  <a:pt x="432533" y="42001"/>
                </a:lnTo>
                <a:lnTo>
                  <a:pt x="388467" y="28321"/>
                </a:lnTo>
                <a:lnTo>
                  <a:pt x="343731" y="21583"/>
                </a:lnTo>
                <a:lnTo>
                  <a:pt x="279920" y="18644"/>
                </a:lnTo>
                <a:lnTo>
                  <a:pt x="68766" y="18644"/>
                </a:lnTo>
                <a:lnTo>
                  <a:pt x="248368" y="265888"/>
                </a:lnTo>
                <a:lnTo>
                  <a:pt x="251604" y="269131"/>
                </a:lnTo>
                <a:lnTo>
                  <a:pt x="251604" y="273184"/>
                </a:lnTo>
                <a:lnTo>
                  <a:pt x="250795" y="274805"/>
                </a:lnTo>
                <a:lnTo>
                  <a:pt x="247559" y="277237"/>
                </a:lnTo>
                <a:lnTo>
                  <a:pt x="50968" y="509079"/>
                </a:lnTo>
                <a:lnTo>
                  <a:pt x="283965" y="509079"/>
                </a:lnTo>
                <a:lnTo>
                  <a:pt x="333062" y="507407"/>
                </a:lnTo>
                <a:lnTo>
                  <a:pt x="392727" y="499503"/>
                </a:lnTo>
                <a:lnTo>
                  <a:pt x="436907" y="485545"/>
                </a:lnTo>
                <a:lnTo>
                  <a:pt x="489266" y="446077"/>
                </a:lnTo>
                <a:lnTo>
                  <a:pt x="504827" y="418288"/>
                </a:lnTo>
                <a:lnTo>
                  <a:pt x="514535" y="418288"/>
                </a:lnTo>
                <a:lnTo>
                  <a:pt x="467612" y="542315"/>
                </a:lnTo>
                <a:close/>
              </a:path>
            </a:pathLst>
          </a:custGeom>
          <a:solidFill>
            <a:srgbClr val="000000"/>
          </a:solidFill>
        </p:spPr>
        <p:txBody>
          <a:bodyPr wrap="square" lIns="0" tIns="0" rIns="0" bIns="0" rtlCol="0"/>
          <a:lstStyle/>
          <a:p>
            <a:endParaRPr/>
          </a:p>
        </p:txBody>
      </p:sp>
      <p:pic>
        <p:nvPicPr>
          <p:cNvPr id="187" name="object 187"/>
          <p:cNvPicPr/>
          <p:nvPr/>
        </p:nvPicPr>
        <p:blipFill>
          <a:blip r:embed="rId17" cstate="print"/>
          <a:stretch>
            <a:fillRect/>
          </a:stretch>
        </p:blipFill>
        <p:spPr>
          <a:xfrm>
            <a:off x="6344366" y="5396774"/>
            <a:ext cx="118116" cy="235084"/>
          </a:xfrm>
          <a:prstGeom prst="rect">
            <a:avLst/>
          </a:prstGeom>
        </p:spPr>
      </p:pic>
      <p:sp>
        <p:nvSpPr>
          <p:cNvPr id="188" name="object 188"/>
          <p:cNvSpPr/>
          <p:nvPr/>
        </p:nvSpPr>
        <p:spPr>
          <a:xfrm>
            <a:off x="6506980" y="5472164"/>
            <a:ext cx="198755" cy="13335"/>
          </a:xfrm>
          <a:custGeom>
            <a:avLst/>
            <a:gdLst/>
            <a:ahLst/>
            <a:cxnLst/>
            <a:rect l="l" t="t" r="r" b="b"/>
            <a:pathLst>
              <a:path w="198754" h="13335">
                <a:moveTo>
                  <a:pt x="198209" y="12970"/>
                </a:moveTo>
                <a:lnTo>
                  <a:pt x="0" y="12970"/>
                </a:lnTo>
                <a:lnTo>
                  <a:pt x="0" y="0"/>
                </a:lnTo>
                <a:lnTo>
                  <a:pt x="198209" y="0"/>
                </a:lnTo>
                <a:lnTo>
                  <a:pt x="198209" y="12970"/>
                </a:lnTo>
                <a:close/>
              </a:path>
            </a:pathLst>
          </a:custGeom>
          <a:solidFill>
            <a:srgbClr val="000000"/>
          </a:solidFill>
        </p:spPr>
        <p:txBody>
          <a:bodyPr wrap="square" lIns="0" tIns="0" rIns="0" bIns="0" rtlCol="0"/>
          <a:lstStyle/>
          <a:p>
            <a:endParaRPr/>
          </a:p>
        </p:txBody>
      </p:sp>
      <p:sp>
        <p:nvSpPr>
          <p:cNvPr id="189" name="object 189"/>
          <p:cNvSpPr/>
          <p:nvPr/>
        </p:nvSpPr>
        <p:spPr>
          <a:xfrm>
            <a:off x="6506980" y="5532151"/>
            <a:ext cx="198755" cy="13335"/>
          </a:xfrm>
          <a:custGeom>
            <a:avLst/>
            <a:gdLst/>
            <a:ahLst/>
            <a:cxnLst/>
            <a:rect l="l" t="t" r="r" b="b"/>
            <a:pathLst>
              <a:path w="198754" h="13335">
                <a:moveTo>
                  <a:pt x="198209" y="12970"/>
                </a:moveTo>
                <a:lnTo>
                  <a:pt x="0" y="12970"/>
                </a:lnTo>
                <a:lnTo>
                  <a:pt x="0" y="0"/>
                </a:lnTo>
                <a:lnTo>
                  <a:pt x="198209" y="0"/>
                </a:lnTo>
                <a:lnTo>
                  <a:pt x="198209" y="12970"/>
                </a:lnTo>
                <a:close/>
              </a:path>
            </a:pathLst>
          </a:custGeom>
          <a:solidFill>
            <a:srgbClr val="000000"/>
          </a:solidFill>
        </p:spPr>
        <p:txBody>
          <a:bodyPr wrap="square" lIns="0" tIns="0" rIns="0" bIns="0" rtlCol="0"/>
          <a:lstStyle/>
          <a:p>
            <a:endParaRPr/>
          </a:p>
        </p:txBody>
      </p:sp>
      <p:pic>
        <p:nvPicPr>
          <p:cNvPr id="190" name="object 190"/>
          <p:cNvPicPr/>
          <p:nvPr/>
        </p:nvPicPr>
        <p:blipFill>
          <a:blip r:embed="rId18" cstate="print"/>
          <a:stretch>
            <a:fillRect/>
          </a:stretch>
        </p:blipFill>
        <p:spPr>
          <a:xfrm>
            <a:off x="6754538" y="5396775"/>
            <a:ext cx="98700" cy="179961"/>
          </a:xfrm>
          <a:prstGeom prst="rect">
            <a:avLst/>
          </a:prstGeom>
        </p:spPr>
      </p:pic>
      <p:grpSp>
        <p:nvGrpSpPr>
          <p:cNvPr id="191" name="object 191"/>
          <p:cNvGrpSpPr/>
          <p:nvPr/>
        </p:nvGrpSpPr>
        <p:grpSpPr>
          <a:xfrm>
            <a:off x="6964075" y="4844732"/>
            <a:ext cx="344805" cy="387985"/>
            <a:chOff x="5440074" y="4616131"/>
            <a:chExt cx="344805" cy="387985"/>
          </a:xfrm>
        </p:grpSpPr>
        <p:sp>
          <p:nvSpPr>
            <p:cNvPr id="192" name="object 192"/>
            <p:cNvSpPr/>
            <p:nvPr/>
          </p:nvSpPr>
          <p:spPr>
            <a:xfrm>
              <a:off x="5499941" y="4616131"/>
              <a:ext cx="104139" cy="60325"/>
            </a:xfrm>
            <a:custGeom>
              <a:avLst/>
              <a:gdLst/>
              <a:ahLst/>
              <a:cxnLst/>
              <a:rect l="l" t="t" r="r" b="b"/>
              <a:pathLst>
                <a:path w="104139" h="60325">
                  <a:moveTo>
                    <a:pt x="96273" y="59987"/>
                  </a:moveTo>
                  <a:lnTo>
                    <a:pt x="51777" y="20265"/>
                  </a:lnTo>
                  <a:lnTo>
                    <a:pt x="7281" y="59987"/>
                  </a:lnTo>
                  <a:lnTo>
                    <a:pt x="0" y="52691"/>
                  </a:lnTo>
                  <a:lnTo>
                    <a:pt x="51777" y="0"/>
                  </a:lnTo>
                  <a:lnTo>
                    <a:pt x="103554" y="52691"/>
                  </a:lnTo>
                  <a:lnTo>
                    <a:pt x="96273" y="59987"/>
                  </a:lnTo>
                  <a:close/>
                </a:path>
              </a:pathLst>
            </a:custGeom>
            <a:solidFill>
              <a:srgbClr val="000000"/>
            </a:solidFill>
          </p:spPr>
          <p:txBody>
            <a:bodyPr wrap="square" lIns="0" tIns="0" rIns="0" bIns="0" rtlCol="0"/>
            <a:lstStyle/>
            <a:p>
              <a:endParaRPr/>
            </a:p>
          </p:txBody>
        </p:sp>
        <p:pic>
          <p:nvPicPr>
            <p:cNvPr id="193" name="object 193"/>
            <p:cNvPicPr/>
            <p:nvPr/>
          </p:nvPicPr>
          <p:blipFill>
            <a:blip r:embed="rId19" cstate="print"/>
            <a:stretch>
              <a:fillRect/>
            </a:stretch>
          </p:blipFill>
          <p:spPr>
            <a:xfrm>
              <a:off x="5440074" y="4718271"/>
              <a:ext cx="344641" cy="285343"/>
            </a:xfrm>
            <a:prstGeom prst="rect">
              <a:avLst/>
            </a:prstGeom>
          </p:spPr>
        </p:pic>
      </p:grpSp>
      <p:grpSp>
        <p:nvGrpSpPr>
          <p:cNvPr id="194" name="object 194"/>
          <p:cNvGrpSpPr/>
          <p:nvPr/>
        </p:nvGrpSpPr>
        <p:grpSpPr>
          <a:xfrm>
            <a:off x="7430877" y="4850406"/>
            <a:ext cx="476250" cy="348615"/>
            <a:chOff x="5906877" y="4621805"/>
            <a:chExt cx="476250" cy="348615"/>
          </a:xfrm>
        </p:grpSpPr>
        <p:sp>
          <p:nvSpPr>
            <p:cNvPr id="195" name="object 195"/>
            <p:cNvSpPr/>
            <p:nvPr/>
          </p:nvSpPr>
          <p:spPr>
            <a:xfrm>
              <a:off x="5906877" y="4621805"/>
              <a:ext cx="86360" cy="269240"/>
            </a:xfrm>
            <a:custGeom>
              <a:avLst/>
              <a:gdLst/>
              <a:ahLst/>
              <a:cxnLst/>
              <a:rect l="l" t="t" r="r" b="b"/>
              <a:pathLst>
                <a:path w="86360" h="269239">
                  <a:moveTo>
                    <a:pt x="85755" y="269131"/>
                  </a:moveTo>
                  <a:lnTo>
                    <a:pt x="74277" y="268535"/>
                  </a:lnTo>
                  <a:lnTo>
                    <a:pt x="62496" y="268016"/>
                  </a:lnTo>
                  <a:lnTo>
                    <a:pt x="51625" y="267649"/>
                  </a:lnTo>
                  <a:lnTo>
                    <a:pt x="42877" y="267509"/>
                  </a:lnTo>
                  <a:lnTo>
                    <a:pt x="33902" y="267649"/>
                  </a:lnTo>
                  <a:lnTo>
                    <a:pt x="22652" y="268016"/>
                  </a:lnTo>
                  <a:lnTo>
                    <a:pt x="10795" y="268535"/>
                  </a:lnTo>
                  <a:lnTo>
                    <a:pt x="0" y="269131"/>
                  </a:lnTo>
                  <a:lnTo>
                    <a:pt x="0" y="256971"/>
                  </a:lnTo>
                  <a:lnTo>
                    <a:pt x="15598" y="256692"/>
                  </a:lnTo>
                  <a:lnTo>
                    <a:pt x="24675" y="254742"/>
                  </a:lnTo>
                  <a:lnTo>
                    <a:pt x="28897" y="249447"/>
                  </a:lnTo>
                  <a:lnTo>
                    <a:pt x="29933" y="239137"/>
                  </a:lnTo>
                  <a:lnTo>
                    <a:pt x="29933" y="38099"/>
                  </a:lnTo>
                  <a:lnTo>
                    <a:pt x="29010" y="26472"/>
                  </a:lnTo>
                  <a:lnTo>
                    <a:pt x="24978" y="19860"/>
                  </a:lnTo>
                  <a:lnTo>
                    <a:pt x="15940" y="16896"/>
                  </a:lnTo>
                  <a:lnTo>
                    <a:pt x="0" y="16212"/>
                  </a:lnTo>
                  <a:lnTo>
                    <a:pt x="0" y="4053"/>
                  </a:lnTo>
                  <a:lnTo>
                    <a:pt x="55822" y="0"/>
                  </a:lnTo>
                  <a:lnTo>
                    <a:pt x="55822" y="239137"/>
                  </a:lnTo>
                  <a:lnTo>
                    <a:pt x="56858" y="249447"/>
                  </a:lnTo>
                  <a:lnTo>
                    <a:pt x="61080" y="254742"/>
                  </a:lnTo>
                  <a:lnTo>
                    <a:pt x="70157" y="256692"/>
                  </a:lnTo>
                  <a:lnTo>
                    <a:pt x="85755" y="256971"/>
                  </a:lnTo>
                  <a:lnTo>
                    <a:pt x="85755" y="269131"/>
                  </a:lnTo>
                  <a:close/>
                </a:path>
              </a:pathLst>
            </a:custGeom>
            <a:solidFill>
              <a:srgbClr val="000000"/>
            </a:solidFill>
          </p:spPr>
          <p:txBody>
            <a:bodyPr wrap="square" lIns="0" tIns="0" rIns="0" bIns="0" rtlCol="0"/>
            <a:lstStyle/>
            <a:p>
              <a:endParaRPr/>
            </a:p>
          </p:txBody>
        </p:sp>
        <p:pic>
          <p:nvPicPr>
            <p:cNvPr id="196" name="object 196"/>
            <p:cNvPicPr/>
            <p:nvPr/>
          </p:nvPicPr>
          <p:blipFill>
            <a:blip r:embed="rId20" cstate="print"/>
            <a:stretch>
              <a:fillRect/>
            </a:stretch>
          </p:blipFill>
          <p:spPr>
            <a:xfrm>
              <a:off x="6012050" y="4716649"/>
              <a:ext cx="171511" cy="178339"/>
            </a:xfrm>
            <a:prstGeom prst="rect">
              <a:avLst/>
            </a:prstGeom>
          </p:spPr>
        </p:pic>
        <p:sp>
          <p:nvSpPr>
            <p:cNvPr id="197" name="object 197"/>
            <p:cNvSpPr/>
            <p:nvPr/>
          </p:nvSpPr>
          <p:spPr>
            <a:xfrm>
              <a:off x="6205405" y="4715028"/>
              <a:ext cx="177800" cy="255904"/>
            </a:xfrm>
            <a:custGeom>
              <a:avLst/>
              <a:gdLst/>
              <a:ahLst/>
              <a:cxnLst/>
              <a:rect l="l" t="t" r="r" b="b"/>
              <a:pathLst>
                <a:path w="177800" h="255904">
                  <a:moveTo>
                    <a:pt x="129638" y="17833"/>
                  </a:moveTo>
                  <a:lnTo>
                    <a:pt x="116498" y="17833"/>
                  </a:lnTo>
                  <a:lnTo>
                    <a:pt x="128621" y="8549"/>
                  </a:lnTo>
                  <a:lnTo>
                    <a:pt x="140061" y="3141"/>
                  </a:lnTo>
                  <a:lnTo>
                    <a:pt x="149832" y="620"/>
                  </a:lnTo>
                  <a:lnTo>
                    <a:pt x="156949" y="0"/>
                  </a:lnTo>
                  <a:lnTo>
                    <a:pt x="166594" y="2001"/>
                  </a:lnTo>
                  <a:lnTo>
                    <a:pt x="172826" y="6890"/>
                  </a:lnTo>
                  <a:lnTo>
                    <a:pt x="173938" y="8916"/>
                  </a:lnTo>
                  <a:lnTo>
                    <a:pt x="156949" y="8916"/>
                  </a:lnTo>
                  <a:lnTo>
                    <a:pt x="150376" y="9372"/>
                  </a:lnTo>
                  <a:lnTo>
                    <a:pt x="141982" y="11348"/>
                  </a:lnTo>
                  <a:lnTo>
                    <a:pt x="132375" y="15756"/>
                  </a:lnTo>
                  <a:lnTo>
                    <a:pt x="129638" y="17833"/>
                  </a:lnTo>
                  <a:close/>
                </a:path>
                <a:path w="177800" h="255904">
                  <a:moveTo>
                    <a:pt x="85755" y="255350"/>
                  </a:moveTo>
                  <a:lnTo>
                    <a:pt x="52560" y="251613"/>
                  </a:lnTo>
                  <a:lnTo>
                    <a:pt x="25281" y="241265"/>
                  </a:lnTo>
                  <a:lnTo>
                    <a:pt x="6800" y="225597"/>
                  </a:lnTo>
                  <a:lnTo>
                    <a:pt x="0" y="205901"/>
                  </a:lnTo>
                  <a:lnTo>
                    <a:pt x="2376" y="194349"/>
                  </a:lnTo>
                  <a:lnTo>
                    <a:pt x="9303" y="183406"/>
                  </a:lnTo>
                  <a:lnTo>
                    <a:pt x="20478" y="173982"/>
                  </a:lnTo>
                  <a:lnTo>
                    <a:pt x="35596" y="166991"/>
                  </a:lnTo>
                  <a:lnTo>
                    <a:pt x="28163" y="160303"/>
                  </a:lnTo>
                  <a:lnTo>
                    <a:pt x="22854" y="151791"/>
                  </a:lnTo>
                  <a:lnTo>
                    <a:pt x="19669" y="142367"/>
                  </a:lnTo>
                  <a:lnTo>
                    <a:pt x="18607" y="132944"/>
                  </a:lnTo>
                  <a:lnTo>
                    <a:pt x="19820" y="122862"/>
                  </a:lnTo>
                  <a:lnTo>
                    <a:pt x="22854" y="113691"/>
                  </a:lnTo>
                  <a:lnTo>
                    <a:pt x="26798" y="106041"/>
                  </a:lnTo>
                  <a:lnTo>
                    <a:pt x="30742" y="100518"/>
                  </a:lnTo>
                  <a:lnTo>
                    <a:pt x="23866" y="93286"/>
                  </a:lnTo>
                  <a:lnTo>
                    <a:pt x="18202" y="84002"/>
                  </a:lnTo>
                  <a:lnTo>
                    <a:pt x="14360" y="73045"/>
                  </a:lnTo>
                  <a:lnTo>
                    <a:pt x="12944" y="60797"/>
                  </a:lnTo>
                  <a:lnTo>
                    <a:pt x="17671" y="39277"/>
                  </a:lnTo>
                  <a:lnTo>
                    <a:pt x="30742" y="21177"/>
                  </a:lnTo>
                  <a:lnTo>
                    <a:pt x="50487" y="8701"/>
                  </a:lnTo>
                  <a:lnTo>
                    <a:pt x="75238" y="4053"/>
                  </a:lnTo>
                  <a:lnTo>
                    <a:pt x="83164" y="4496"/>
                  </a:lnTo>
                  <a:lnTo>
                    <a:pt x="93138" y="6383"/>
                  </a:lnTo>
                  <a:lnTo>
                    <a:pt x="104477" y="10550"/>
                  </a:lnTo>
                  <a:lnTo>
                    <a:pt x="108470" y="12970"/>
                  </a:lnTo>
                  <a:lnTo>
                    <a:pt x="75238" y="12970"/>
                  </a:lnTo>
                  <a:lnTo>
                    <a:pt x="64911" y="14806"/>
                  </a:lnTo>
                  <a:lnTo>
                    <a:pt x="42157" y="53337"/>
                  </a:lnTo>
                  <a:lnTo>
                    <a:pt x="42068" y="61608"/>
                  </a:lnTo>
                  <a:lnTo>
                    <a:pt x="42587" y="72716"/>
                  </a:lnTo>
                  <a:lnTo>
                    <a:pt x="46215" y="88460"/>
                  </a:lnTo>
                  <a:lnTo>
                    <a:pt x="56062" y="102532"/>
                  </a:lnTo>
                  <a:lnTo>
                    <a:pt x="65032" y="105382"/>
                  </a:lnTo>
                  <a:lnTo>
                    <a:pt x="37214" y="105382"/>
                  </a:lnTo>
                  <a:lnTo>
                    <a:pt x="30742" y="113489"/>
                  </a:lnTo>
                  <a:lnTo>
                    <a:pt x="30742" y="124027"/>
                  </a:lnTo>
                  <a:lnTo>
                    <a:pt x="32196" y="132982"/>
                  </a:lnTo>
                  <a:lnTo>
                    <a:pt x="36304" y="140949"/>
                  </a:lnTo>
                  <a:lnTo>
                    <a:pt x="42688" y="146940"/>
                  </a:lnTo>
                  <a:lnTo>
                    <a:pt x="50968" y="149967"/>
                  </a:lnTo>
                  <a:lnTo>
                    <a:pt x="80092" y="149967"/>
                  </a:lnTo>
                  <a:lnTo>
                    <a:pt x="97511" y="150144"/>
                  </a:lnTo>
                  <a:lnTo>
                    <a:pt x="146432" y="161316"/>
                  </a:lnTo>
                  <a:lnTo>
                    <a:pt x="159806" y="172665"/>
                  </a:lnTo>
                  <a:lnTo>
                    <a:pt x="51777" y="172665"/>
                  </a:lnTo>
                  <a:lnTo>
                    <a:pt x="39679" y="176034"/>
                  </a:lnTo>
                  <a:lnTo>
                    <a:pt x="29630" y="183203"/>
                  </a:lnTo>
                  <a:lnTo>
                    <a:pt x="22766" y="193412"/>
                  </a:lnTo>
                  <a:lnTo>
                    <a:pt x="20225" y="205901"/>
                  </a:lnTo>
                  <a:lnTo>
                    <a:pt x="25003" y="221126"/>
                  </a:lnTo>
                  <a:lnTo>
                    <a:pt x="38428" y="234071"/>
                  </a:lnTo>
                  <a:lnTo>
                    <a:pt x="59134" y="243064"/>
                  </a:lnTo>
                  <a:lnTo>
                    <a:pt x="85755" y="246433"/>
                  </a:lnTo>
                  <a:lnTo>
                    <a:pt x="132944" y="246433"/>
                  </a:lnTo>
                  <a:lnTo>
                    <a:pt x="118268" y="251829"/>
                  </a:lnTo>
                  <a:lnTo>
                    <a:pt x="85755" y="255350"/>
                  </a:lnTo>
                  <a:close/>
                </a:path>
                <a:path w="177800" h="255904">
                  <a:moveTo>
                    <a:pt x="169893" y="30804"/>
                  </a:moveTo>
                  <a:lnTo>
                    <a:pt x="159376" y="30804"/>
                  </a:lnTo>
                  <a:lnTo>
                    <a:pt x="154522" y="25940"/>
                  </a:lnTo>
                  <a:lnTo>
                    <a:pt x="154522" y="14591"/>
                  </a:lnTo>
                  <a:lnTo>
                    <a:pt x="156140" y="10538"/>
                  </a:lnTo>
                  <a:lnTo>
                    <a:pt x="160994" y="8916"/>
                  </a:lnTo>
                  <a:lnTo>
                    <a:pt x="173938" y="8916"/>
                  </a:lnTo>
                  <a:lnTo>
                    <a:pt x="176176" y="12995"/>
                  </a:lnTo>
                  <a:lnTo>
                    <a:pt x="177174" y="18644"/>
                  </a:lnTo>
                  <a:lnTo>
                    <a:pt x="177174" y="27561"/>
                  </a:lnTo>
                  <a:lnTo>
                    <a:pt x="169893" y="30804"/>
                  </a:lnTo>
                  <a:close/>
                </a:path>
                <a:path w="177800" h="255904">
                  <a:moveTo>
                    <a:pt x="107364" y="108625"/>
                  </a:moveTo>
                  <a:lnTo>
                    <a:pt x="75238" y="108625"/>
                  </a:lnTo>
                  <a:lnTo>
                    <a:pt x="85566" y="106902"/>
                  </a:lnTo>
                  <a:lnTo>
                    <a:pt x="93542" y="102748"/>
                  </a:lnTo>
                  <a:lnTo>
                    <a:pt x="109217" y="60797"/>
                  </a:lnTo>
                  <a:lnTo>
                    <a:pt x="108686" y="49562"/>
                  </a:lnTo>
                  <a:lnTo>
                    <a:pt x="104970" y="33540"/>
                  </a:lnTo>
                  <a:lnTo>
                    <a:pt x="94882" y="19189"/>
                  </a:lnTo>
                  <a:lnTo>
                    <a:pt x="75238" y="12970"/>
                  </a:lnTo>
                  <a:lnTo>
                    <a:pt x="108470" y="12970"/>
                  </a:lnTo>
                  <a:lnTo>
                    <a:pt x="116498" y="17833"/>
                  </a:lnTo>
                  <a:lnTo>
                    <a:pt x="129638" y="17833"/>
                  </a:lnTo>
                  <a:lnTo>
                    <a:pt x="122161" y="23508"/>
                  </a:lnTo>
                  <a:lnTo>
                    <a:pt x="128785" y="31171"/>
                  </a:lnTo>
                  <a:lnTo>
                    <a:pt x="133892" y="40430"/>
                  </a:lnTo>
                  <a:lnTo>
                    <a:pt x="137179" y="50753"/>
                  </a:lnTo>
                  <a:lnTo>
                    <a:pt x="138342" y="61608"/>
                  </a:lnTo>
                  <a:lnTo>
                    <a:pt x="133601" y="82659"/>
                  </a:lnTo>
                  <a:lnTo>
                    <a:pt x="120442" y="100518"/>
                  </a:lnTo>
                  <a:lnTo>
                    <a:pt x="107364" y="108625"/>
                  </a:lnTo>
                  <a:close/>
                </a:path>
                <a:path w="177800" h="255904">
                  <a:moveTo>
                    <a:pt x="75238" y="117542"/>
                  </a:moveTo>
                  <a:lnTo>
                    <a:pt x="68273" y="117238"/>
                  </a:lnTo>
                  <a:lnTo>
                    <a:pt x="58957" y="115718"/>
                  </a:lnTo>
                  <a:lnTo>
                    <a:pt x="48275" y="112070"/>
                  </a:lnTo>
                  <a:lnTo>
                    <a:pt x="37214" y="105382"/>
                  </a:lnTo>
                  <a:lnTo>
                    <a:pt x="65032" y="105382"/>
                  </a:lnTo>
                  <a:lnTo>
                    <a:pt x="75238" y="108625"/>
                  </a:lnTo>
                  <a:lnTo>
                    <a:pt x="107364" y="108625"/>
                  </a:lnTo>
                  <a:lnTo>
                    <a:pt x="100457" y="112906"/>
                  </a:lnTo>
                  <a:lnTo>
                    <a:pt x="75238" y="117542"/>
                  </a:lnTo>
                  <a:close/>
                </a:path>
                <a:path w="177800" h="255904">
                  <a:moveTo>
                    <a:pt x="132944" y="246433"/>
                  </a:moveTo>
                  <a:lnTo>
                    <a:pt x="85755" y="246433"/>
                  </a:lnTo>
                  <a:lnTo>
                    <a:pt x="112036" y="243064"/>
                  </a:lnTo>
                  <a:lnTo>
                    <a:pt x="132780" y="234071"/>
                  </a:lnTo>
                  <a:lnTo>
                    <a:pt x="146394" y="221126"/>
                  </a:lnTo>
                  <a:lnTo>
                    <a:pt x="151286" y="205901"/>
                  </a:lnTo>
                  <a:lnTo>
                    <a:pt x="144068" y="186686"/>
                  </a:lnTo>
                  <a:lnTo>
                    <a:pt x="125701" y="176819"/>
                  </a:lnTo>
                  <a:lnTo>
                    <a:pt x="101114" y="173184"/>
                  </a:lnTo>
                  <a:lnTo>
                    <a:pt x="75238" y="172665"/>
                  </a:lnTo>
                  <a:lnTo>
                    <a:pt x="159806" y="172665"/>
                  </a:lnTo>
                  <a:lnTo>
                    <a:pt x="166253" y="182291"/>
                  </a:lnTo>
                  <a:lnTo>
                    <a:pt x="170323" y="194261"/>
                  </a:lnTo>
                  <a:lnTo>
                    <a:pt x="171511" y="205090"/>
                  </a:lnTo>
                  <a:lnTo>
                    <a:pt x="164483" y="225939"/>
                  </a:lnTo>
                  <a:lnTo>
                    <a:pt x="145623" y="241772"/>
                  </a:lnTo>
                  <a:lnTo>
                    <a:pt x="132944" y="246433"/>
                  </a:lnTo>
                  <a:close/>
                </a:path>
              </a:pathLst>
            </a:custGeom>
            <a:solidFill>
              <a:srgbClr val="000000"/>
            </a:solidFill>
          </p:spPr>
          <p:txBody>
            <a:bodyPr wrap="square" lIns="0" tIns="0" rIns="0" bIns="0" rtlCol="0"/>
            <a:lstStyle/>
            <a:p>
              <a:endParaRPr/>
            </a:p>
          </p:txBody>
        </p:sp>
      </p:grpSp>
      <p:grpSp>
        <p:nvGrpSpPr>
          <p:cNvPr id="198" name="object 198"/>
          <p:cNvGrpSpPr/>
          <p:nvPr/>
        </p:nvGrpSpPr>
        <p:grpSpPr>
          <a:xfrm>
            <a:off x="7994763" y="4946871"/>
            <a:ext cx="303530" cy="285750"/>
            <a:chOff x="6470763" y="4718271"/>
            <a:chExt cx="303530" cy="285750"/>
          </a:xfrm>
        </p:grpSpPr>
        <p:pic>
          <p:nvPicPr>
            <p:cNvPr id="199" name="object 199"/>
            <p:cNvPicPr/>
            <p:nvPr/>
          </p:nvPicPr>
          <p:blipFill>
            <a:blip r:embed="rId21" cstate="print"/>
            <a:stretch>
              <a:fillRect/>
            </a:stretch>
          </p:blipFill>
          <p:spPr>
            <a:xfrm>
              <a:off x="6470763" y="4718271"/>
              <a:ext cx="165848" cy="172665"/>
            </a:xfrm>
            <a:prstGeom prst="rect">
              <a:avLst/>
            </a:prstGeom>
          </p:spPr>
        </p:pic>
        <p:pic>
          <p:nvPicPr>
            <p:cNvPr id="200" name="object 200"/>
            <p:cNvPicPr/>
            <p:nvPr/>
          </p:nvPicPr>
          <p:blipFill>
            <a:blip r:embed="rId22" cstate="print"/>
            <a:stretch>
              <a:fillRect/>
            </a:stretch>
          </p:blipFill>
          <p:spPr>
            <a:xfrm>
              <a:off x="6656028" y="4769341"/>
              <a:ext cx="118116" cy="234273"/>
            </a:xfrm>
            <a:prstGeom prst="rect">
              <a:avLst/>
            </a:prstGeom>
          </p:spPr>
        </p:pic>
      </p:grpSp>
      <p:sp>
        <p:nvSpPr>
          <p:cNvPr id="203" name="标题 202">
            <a:extLst>
              <a:ext uri="{FF2B5EF4-FFF2-40B4-BE49-F238E27FC236}">
                <a16:creationId xmlns:a16="http://schemas.microsoft.com/office/drawing/2014/main" id="{81A118DD-DF26-914A-8244-811C5FC409EB}"/>
              </a:ext>
            </a:extLst>
          </p:cNvPr>
          <p:cNvSpPr>
            <a:spLocks noGrp="1"/>
          </p:cNvSpPr>
          <p:nvPr>
            <p:ph type="title"/>
          </p:nvPr>
        </p:nvSpPr>
        <p:spPr/>
        <p:txBody>
          <a:bodyPr/>
          <a:lstStyle/>
          <a:p>
            <a:r>
              <a:rPr lang="zh-CN" altLang="en-US" dirty="0">
                <a:latin typeface="SimSun"/>
                <a:cs typeface="SimSun"/>
              </a:rPr>
              <a:t>输</a:t>
            </a:r>
            <a:r>
              <a:rPr lang="zh-CN" altLang="en-US" dirty="0"/>
              <a:t>出</a:t>
            </a:r>
            <a:r>
              <a:rPr lang="zh-CN" altLang="en-US" dirty="0">
                <a:latin typeface="SimSun"/>
                <a:cs typeface="SimSun"/>
              </a:rPr>
              <a:t>层</a:t>
            </a:r>
            <a:r>
              <a:rPr lang="zh-CN" altLang="en-US" dirty="0"/>
              <a:t>以及</a:t>
            </a:r>
            <a:r>
              <a:rPr lang="zh-CN" altLang="en-US" dirty="0">
                <a:latin typeface="SimSun"/>
                <a:cs typeface="SimSun"/>
              </a:rPr>
              <a:t>损</a:t>
            </a:r>
            <a:r>
              <a:rPr lang="zh-CN" altLang="en-US" spc="-20" dirty="0"/>
              <a:t>失函数</a:t>
            </a:r>
            <a:endParaRPr lang="zh-CN" altLang="en-US" dirty="0"/>
          </a:p>
        </p:txBody>
      </p:sp>
      <p:sp>
        <p:nvSpPr>
          <p:cNvPr id="204" name="object 128">
            <a:extLst>
              <a:ext uri="{FF2B5EF4-FFF2-40B4-BE49-F238E27FC236}">
                <a16:creationId xmlns:a16="http://schemas.microsoft.com/office/drawing/2014/main" id="{9F98070A-9ADD-B34E-A87E-95F8223E9DC7}"/>
              </a:ext>
            </a:extLst>
          </p:cNvPr>
          <p:cNvSpPr txBox="1"/>
          <p:nvPr/>
        </p:nvSpPr>
        <p:spPr>
          <a:xfrm>
            <a:off x="9128012" y="4001542"/>
            <a:ext cx="1621790" cy="391160"/>
          </a:xfrm>
          <a:prstGeom prst="rect">
            <a:avLst/>
          </a:prstGeom>
        </p:spPr>
        <p:txBody>
          <a:bodyPr vert="horz" wrap="square" lIns="0" tIns="12700" rIns="0" bIns="0" rtlCol="0">
            <a:spAutoFit/>
          </a:bodyPr>
          <a:lstStyle/>
          <a:p>
            <a:pPr marL="38100">
              <a:spcBef>
                <a:spcPts val="100"/>
              </a:spcBef>
            </a:pPr>
            <a:r>
              <a:rPr sz="3600" spc="277" baseline="-10416" dirty="0" err="1">
                <a:latin typeface="Microsoft YaHei UI Light" panose="020B0502040204020203" pitchFamily="34" charset="-122"/>
                <a:ea typeface="Microsoft YaHei UI Light" panose="020B0502040204020203" pitchFamily="34" charset="-122"/>
                <a:cs typeface="MS PMincho"/>
              </a:rPr>
              <a:t>基</a:t>
            </a:r>
            <a:r>
              <a:rPr lang="zh-CN" altLang="en-US" sz="3600" spc="277" baseline="-10416" dirty="0">
                <a:latin typeface="Microsoft YaHei UI Light" panose="020B0502040204020203" pitchFamily="34" charset="-122"/>
                <a:ea typeface="Microsoft YaHei UI Light" panose="020B0502040204020203" pitchFamily="34" charset="-122"/>
                <a:cs typeface="MS PMincho"/>
              </a:rPr>
              <a:t>准</a:t>
            </a:r>
            <a:endParaRPr sz="2625" baseline="28571" dirty="0">
              <a:latin typeface="Microsoft YaHei UI Light" panose="020B0502040204020203" pitchFamily="34" charset="-122"/>
              <a:ea typeface="Microsoft YaHei UI Light" panose="020B0502040204020203" pitchFamily="34" charset="-122"/>
              <a:cs typeface="Cambria Math"/>
            </a:endParaRPr>
          </a:p>
        </p:txBody>
      </p:sp>
      <mc:AlternateContent xmlns:mc="http://schemas.openxmlformats.org/markup-compatibility/2006" xmlns:a14="http://schemas.microsoft.com/office/drawing/2010/main">
        <mc:Choice Requires="a14">
          <p:sp>
            <p:nvSpPr>
              <p:cNvPr id="6" name="object 103">
                <a:extLst>
                  <a:ext uri="{FF2B5EF4-FFF2-40B4-BE49-F238E27FC236}">
                    <a16:creationId xmlns:a16="http://schemas.microsoft.com/office/drawing/2014/main" id="{E87F9A7D-0BFE-8AE3-545E-4BE763B8B89D}"/>
                  </a:ext>
                </a:extLst>
              </p:cNvPr>
              <p:cNvSpPr txBox="1"/>
              <p:nvPr/>
            </p:nvSpPr>
            <p:spPr>
              <a:xfrm>
                <a:off x="9270605" y="1961155"/>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acc>
                    </m:oMath>
                  </m:oMathPara>
                </a14:m>
                <a:endParaRPr dirty="0">
                  <a:latin typeface="Cambria Math"/>
                  <a:cs typeface="Cambria Math"/>
                </a:endParaRPr>
              </a:p>
            </p:txBody>
          </p:sp>
        </mc:Choice>
        <mc:Fallback xmlns="">
          <p:sp>
            <p:nvSpPr>
              <p:cNvPr id="6" name="object 103">
                <a:extLst>
                  <a:ext uri="{FF2B5EF4-FFF2-40B4-BE49-F238E27FC236}">
                    <a16:creationId xmlns:a16="http://schemas.microsoft.com/office/drawing/2014/main" id="{E87F9A7D-0BFE-8AE3-545E-4BE763B8B89D}"/>
                  </a:ext>
                </a:extLst>
              </p:cNvPr>
              <p:cNvSpPr txBox="1">
                <a:spLocks noRot="1" noChangeAspect="1" noMove="1" noResize="1" noEditPoints="1" noAdjustHandles="1" noChangeArrowheads="1" noChangeShapeType="1" noTextEdit="1"/>
              </p:cNvSpPr>
              <p:nvPr/>
            </p:nvSpPr>
            <p:spPr>
              <a:xfrm>
                <a:off x="9270605" y="1961155"/>
                <a:ext cx="259252" cy="289823"/>
              </a:xfrm>
              <a:prstGeom prst="rect">
                <a:avLst/>
              </a:prstGeom>
              <a:blipFill>
                <a:blip r:embed="rId23"/>
                <a:stretch>
                  <a:fillRect l="-28571" t="-8333" r="-9524"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bject 103">
                <a:extLst>
                  <a:ext uri="{FF2B5EF4-FFF2-40B4-BE49-F238E27FC236}">
                    <a16:creationId xmlns:a16="http://schemas.microsoft.com/office/drawing/2014/main" id="{2918BD7C-5EB3-57B6-4656-DC70EFD4D13D}"/>
                  </a:ext>
                </a:extLst>
              </p:cNvPr>
              <p:cNvSpPr txBox="1"/>
              <p:nvPr/>
            </p:nvSpPr>
            <p:spPr>
              <a:xfrm>
                <a:off x="9270605" y="2450825"/>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ar-AE" b="0" i="1" smtClean="0">
                              <a:solidFill>
                                <a:schemeClr val="bg1"/>
                              </a:solidFill>
                              <a:latin typeface="Cambria Math" panose="02040503050406030204" pitchFamily="18" charset="0"/>
                            </a:rPr>
                          </m:ctrlPr>
                        </m:accPr>
                        <m:e>
                          <m:sSub>
                            <m:sSubPr>
                              <m:ctrlPr>
                                <a:rPr lang="ar-AE" b="0" i="1" smtClean="0">
                                  <a:solidFill>
                                    <a:schemeClr val="bg1"/>
                                  </a:solidFill>
                                  <a:latin typeface="Cambria Math" panose="02040503050406030204" pitchFamily="18" charset="0"/>
                                </a:rPr>
                              </m:ctrlPr>
                            </m:sSubPr>
                            <m:e>
                              <m:r>
                                <a:rPr lang="ar-AE" b="0" i="1" smtClean="0">
                                  <a:solidFill>
                                    <a:schemeClr val="bg1"/>
                                  </a:solidFill>
                                  <a:latin typeface="Cambria Math" panose="02040503050406030204" pitchFamily="18" charset="0"/>
                                </a:rPr>
                                <m:t>𝑦</m:t>
                              </m:r>
                            </m:e>
                            <m:sub>
                              <m:r>
                                <a:rPr lang="ar-AE" b="0" i="1" smtClean="0">
                                  <a:solidFill>
                                    <a:schemeClr val="bg1"/>
                                  </a:solidFill>
                                  <a:latin typeface="Cambria Math" panose="02040503050406030204" pitchFamily="18" charset="0"/>
                                </a:rPr>
                                <m:t>2</m:t>
                              </m:r>
                            </m:sub>
                          </m:sSub>
                        </m:e>
                      </m:acc>
                    </m:oMath>
                  </m:oMathPara>
                </a14:m>
                <a:endParaRPr lang="ar-AE" dirty="0">
                  <a:solidFill>
                    <a:schemeClr val="bg1"/>
                  </a:solidFill>
                  <a:latin typeface="Cambria Math"/>
                  <a:cs typeface="Cambria Math"/>
                </a:endParaRPr>
              </a:p>
            </p:txBody>
          </p:sp>
        </mc:Choice>
        <mc:Fallback xmlns="">
          <p:sp>
            <p:nvSpPr>
              <p:cNvPr id="7" name="object 103">
                <a:extLst>
                  <a:ext uri="{FF2B5EF4-FFF2-40B4-BE49-F238E27FC236}">
                    <a16:creationId xmlns:a16="http://schemas.microsoft.com/office/drawing/2014/main" id="{2918BD7C-5EB3-57B6-4656-DC70EFD4D13D}"/>
                  </a:ext>
                </a:extLst>
              </p:cNvPr>
              <p:cNvSpPr txBox="1">
                <a:spLocks noRot="1" noChangeAspect="1" noMove="1" noResize="1" noEditPoints="1" noAdjustHandles="1" noChangeArrowheads="1" noChangeShapeType="1" noTextEdit="1"/>
              </p:cNvSpPr>
              <p:nvPr/>
            </p:nvSpPr>
            <p:spPr>
              <a:xfrm>
                <a:off x="9270605" y="2450825"/>
                <a:ext cx="259252" cy="289823"/>
              </a:xfrm>
              <a:prstGeom prst="rect">
                <a:avLst/>
              </a:prstGeom>
              <a:blipFill>
                <a:blip r:embed="rId24"/>
                <a:stretch>
                  <a:fillRect l="-28571" t="-16000" r="-66667" b="-44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bject 103">
                <a:extLst>
                  <a:ext uri="{FF2B5EF4-FFF2-40B4-BE49-F238E27FC236}">
                    <a16:creationId xmlns:a16="http://schemas.microsoft.com/office/drawing/2014/main" id="{F03FFE3D-7E93-1489-22F9-4228CFEF17EF}"/>
                  </a:ext>
                </a:extLst>
              </p:cNvPr>
              <p:cNvSpPr txBox="1"/>
              <p:nvPr/>
            </p:nvSpPr>
            <p:spPr>
              <a:xfrm>
                <a:off x="9263793" y="2909455"/>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e>
                      </m:acc>
                    </m:oMath>
                  </m:oMathPara>
                </a14:m>
                <a:endParaRPr dirty="0">
                  <a:latin typeface="Cambria Math"/>
                  <a:cs typeface="Cambria Math"/>
                </a:endParaRPr>
              </a:p>
            </p:txBody>
          </p:sp>
        </mc:Choice>
        <mc:Fallback xmlns="">
          <p:sp>
            <p:nvSpPr>
              <p:cNvPr id="8" name="object 103">
                <a:extLst>
                  <a:ext uri="{FF2B5EF4-FFF2-40B4-BE49-F238E27FC236}">
                    <a16:creationId xmlns:a16="http://schemas.microsoft.com/office/drawing/2014/main" id="{F03FFE3D-7E93-1489-22F9-4228CFEF17EF}"/>
                  </a:ext>
                </a:extLst>
              </p:cNvPr>
              <p:cNvSpPr txBox="1">
                <a:spLocks noRot="1" noChangeAspect="1" noMove="1" noResize="1" noEditPoints="1" noAdjustHandles="1" noChangeArrowheads="1" noChangeShapeType="1" noTextEdit="1"/>
              </p:cNvSpPr>
              <p:nvPr/>
            </p:nvSpPr>
            <p:spPr>
              <a:xfrm>
                <a:off x="9263793" y="2909455"/>
                <a:ext cx="259252" cy="289823"/>
              </a:xfrm>
              <a:prstGeom prst="rect">
                <a:avLst/>
              </a:prstGeom>
              <a:blipFill>
                <a:blip r:embed="rId25"/>
                <a:stretch>
                  <a:fillRect l="-28571" t="-4000" r="-9524"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bject 103">
                <a:extLst>
                  <a:ext uri="{FF2B5EF4-FFF2-40B4-BE49-F238E27FC236}">
                    <a16:creationId xmlns:a16="http://schemas.microsoft.com/office/drawing/2014/main" id="{96F86B4E-33CF-A22C-1D5A-15610E2022EE}"/>
                  </a:ext>
                </a:extLst>
              </p:cNvPr>
              <p:cNvSpPr txBox="1"/>
              <p:nvPr/>
            </p:nvSpPr>
            <p:spPr>
              <a:xfrm>
                <a:off x="9260624" y="3409738"/>
                <a:ext cx="259252" cy="289823"/>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e>
                      </m:acc>
                    </m:oMath>
                  </m:oMathPara>
                </a14:m>
                <a:endParaRPr dirty="0">
                  <a:latin typeface="Cambria Math"/>
                  <a:cs typeface="Cambria Math"/>
                </a:endParaRPr>
              </a:p>
            </p:txBody>
          </p:sp>
        </mc:Choice>
        <mc:Fallback xmlns="">
          <p:sp>
            <p:nvSpPr>
              <p:cNvPr id="9" name="object 103">
                <a:extLst>
                  <a:ext uri="{FF2B5EF4-FFF2-40B4-BE49-F238E27FC236}">
                    <a16:creationId xmlns:a16="http://schemas.microsoft.com/office/drawing/2014/main" id="{96F86B4E-33CF-A22C-1D5A-15610E2022EE}"/>
                  </a:ext>
                </a:extLst>
              </p:cNvPr>
              <p:cNvSpPr txBox="1">
                <a:spLocks noRot="1" noChangeAspect="1" noMove="1" noResize="1" noEditPoints="1" noAdjustHandles="1" noChangeArrowheads="1" noChangeShapeType="1" noTextEdit="1"/>
              </p:cNvSpPr>
              <p:nvPr/>
            </p:nvSpPr>
            <p:spPr>
              <a:xfrm>
                <a:off x="9260624" y="3409738"/>
                <a:ext cx="259252" cy="289823"/>
              </a:xfrm>
              <a:prstGeom prst="rect">
                <a:avLst/>
              </a:prstGeom>
              <a:blipFill>
                <a:blip r:embed="rId26"/>
                <a:stretch>
                  <a:fillRect l="-28571" t="-8333" r="-4762" b="-25000"/>
                </a:stretch>
              </a:blipFill>
            </p:spPr>
            <p:txBody>
              <a:bodyPr/>
              <a:lstStyle/>
              <a:p>
                <a:r>
                  <a:rPr lang="en-CN">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solidFill>
                  <a:schemeClr val="accent1"/>
                </a:solidFill>
                <a:latin typeface="Times New Roman" panose="02020603050405020304" pitchFamily="18" charset="0"/>
                <a:cs typeface="Times New Roman" panose="02020603050405020304" pitchFamily="18" charset="0"/>
              </a:rPr>
              <a:t>卷积神经网络</a:t>
            </a:r>
            <a:r>
              <a:rPr lang="en-US" dirty="0">
                <a:solidFill>
                  <a:schemeClr val="accent1"/>
                </a:solidFill>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04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图像分类</a:t>
            </a:r>
          </a:p>
        </p:txBody>
      </p:sp>
      <p:sp>
        <p:nvSpPr>
          <p:cNvPr id="4" name="object 3">
            <a:extLst>
              <a:ext uri="{FF2B5EF4-FFF2-40B4-BE49-F238E27FC236}">
                <a16:creationId xmlns:a16="http://schemas.microsoft.com/office/drawing/2014/main" id="{811A395C-ED37-BB1D-A982-4CEA33BE4F21}"/>
              </a:ext>
            </a:extLst>
          </p:cNvPr>
          <p:cNvSpPr/>
          <p:nvPr/>
        </p:nvSpPr>
        <p:spPr>
          <a:xfrm>
            <a:off x="604434" y="2907640"/>
            <a:ext cx="2238755" cy="223874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B8985E6-7EE0-AC20-9DDE-F5E4B17CD57C}"/>
              </a:ext>
            </a:extLst>
          </p:cNvPr>
          <p:cNvSpPr/>
          <p:nvPr/>
        </p:nvSpPr>
        <p:spPr>
          <a:xfrm>
            <a:off x="672253" y="2937345"/>
            <a:ext cx="2103120" cy="2103120"/>
          </a:xfrm>
          <a:custGeom>
            <a:avLst/>
            <a:gdLst/>
            <a:ahLst/>
            <a:cxnLst/>
            <a:rect l="l" t="t" r="r" b="b"/>
            <a:pathLst>
              <a:path w="2103120" h="2103120">
                <a:moveTo>
                  <a:pt x="0" y="0"/>
                </a:moveTo>
                <a:lnTo>
                  <a:pt x="2103120" y="0"/>
                </a:lnTo>
                <a:lnTo>
                  <a:pt x="2103120"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1390474E-0835-4DD7-F5F9-63126A67A6D8}"/>
              </a:ext>
            </a:extLst>
          </p:cNvPr>
          <p:cNvSpPr/>
          <p:nvPr/>
        </p:nvSpPr>
        <p:spPr>
          <a:xfrm>
            <a:off x="735499" y="3031071"/>
            <a:ext cx="998219" cy="999743"/>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278F2771-7697-73E8-8458-E714B4EBBFCA}"/>
              </a:ext>
            </a:extLst>
          </p:cNvPr>
          <p:cNvSpPr txBox="1"/>
          <p:nvPr/>
        </p:nvSpPr>
        <p:spPr>
          <a:xfrm>
            <a:off x="9655261" y="3699525"/>
            <a:ext cx="1246505" cy="487313"/>
          </a:xfrm>
          <a:prstGeom prst="rect">
            <a:avLst/>
          </a:prstGeom>
        </p:spPr>
        <p:txBody>
          <a:bodyPr vert="horz" wrap="square" lIns="0" tIns="0" rIns="0" bIns="0" rtlCol="0">
            <a:spAutoFit/>
          </a:bodyPr>
          <a:lstStyle/>
          <a:p>
            <a:pPr marL="12700">
              <a:lnSpc>
                <a:spcPts val="3750"/>
              </a:lnSpc>
            </a:pPr>
            <a:r>
              <a:rPr sz="3200" dirty="0">
                <a:latin typeface="MS UI Gothic"/>
                <a:cs typeface="MS UI Gothic"/>
              </a:rPr>
              <a:t>兔子？</a:t>
            </a:r>
            <a:endParaRPr sz="3200">
              <a:latin typeface="MS UI Gothic"/>
              <a:cs typeface="MS UI Gothic"/>
            </a:endParaRPr>
          </a:p>
        </p:txBody>
      </p:sp>
      <p:sp>
        <p:nvSpPr>
          <p:cNvPr id="3" name="object 8">
            <a:extLst>
              <a:ext uri="{FF2B5EF4-FFF2-40B4-BE49-F238E27FC236}">
                <a16:creationId xmlns:a16="http://schemas.microsoft.com/office/drawing/2014/main" id="{156E425C-A908-AD95-59E2-8964EC6D8449}"/>
              </a:ext>
            </a:extLst>
          </p:cNvPr>
          <p:cNvSpPr/>
          <p:nvPr/>
        </p:nvSpPr>
        <p:spPr>
          <a:xfrm>
            <a:off x="5347652" y="3530942"/>
            <a:ext cx="1496695" cy="741045"/>
          </a:xfrm>
          <a:custGeom>
            <a:avLst/>
            <a:gdLst/>
            <a:ahLst/>
            <a:cxnLst/>
            <a:rect l="l" t="t" r="r" b="b"/>
            <a:pathLst>
              <a:path w="1496695" h="741045">
                <a:moveTo>
                  <a:pt x="0" y="185165"/>
                </a:moveTo>
                <a:lnTo>
                  <a:pt x="1126236" y="185165"/>
                </a:lnTo>
                <a:lnTo>
                  <a:pt x="1126236" y="0"/>
                </a:lnTo>
                <a:lnTo>
                  <a:pt x="1496568" y="370331"/>
                </a:lnTo>
                <a:lnTo>
                  <a:pt x="1126236" y="740663"/>
                </a:lnTo>
                <a:lnTo>
                  <a:pt x="1126236" y="555497"/>
                </a:lnTo>
                <a:lnTo>
                  <a:pt x="0" y="555497"/>
                </a:lnTo>
                <a:lnTo>
                  <a:pt x="0" y="185165"/>
                </a:lnTo>
                <a:close/>
              </a:path>
            </a:pathLst>
          </a:custGeom>
          <a:ln w="25908">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65168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图像分类</a:t>
            </a:r>
          </a:p>
        </p:txBody>
      </p:sp>
      <p:sp>
        <p:nvSpPr>
          <p:cNvPr id="4" name="object 3">
            <a:extLst>
              <a:ext uri="{FF2B5EF4-FFF2-40B4-BE49-F238E27FC236}">
                <a16:creationId xmlns:a16="http://schemas.microsoft.com/office/drawing/2014/main" id="{811A395C-ED37-BB1D-A982-4CEA33BE4F21}"/>
              </a:ext>
            </a:extLst>
          </p:cNvPr>
          <p:cNvSpPr/>
          <p:nvPr/>
        </p:nvSpPr>
        <p:spPr>
          <a:xfrm>
            <a:off x="604434" y="2907640"/>
            <a:ext cx="2238755" cy="223874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B8985E6-7EE0-AC20-9DDE-F5E4B17CD57C}"/>
              </a:ext>
            </a:extLst>
          </p:cNvPr>
          <p:cNvSpPr/>
          <p:nvPr/>
        </p:nvSpPr>
        <p:spPr>
          <a:xfrm>
            <a:off x="672253" y="2937345"/>
            <a:ext cx="2103120" cy="2103120"/>
          </a:xfrm>
          <a:custGeom>
            <a:avLst/>
            <a:gdLst/>
            <a:ahLst/>
            <a:cxnLst/>
            <a:rect l="l" t="t" r="r" b="b"/>
            <a:pathLst>
              <a:path w="2103120" h="2103120">
                <a:moveTo>
                  <a:pt x="0" y="0"/>
                </a:moveTo>
                <a:lnTo>
                  <a:pt x="2103120" y="0"/>
                </a:lnTo>
                <a:lnTo>
                  <a:pt x="2103120"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1390474E-0835-4DD7-F5F9-63126A67A6D8}"/>
              </a:ext>
            </a:extLst>
          </p:cNvPr>
          <p:cNvSpPr/>
          <p:nvPr/>
        </p:nvSpPr>
        <p:spPr>
          <a:xfrm>
            <a:off x="735499" y="3031071"/>
            <a:ext cx="998219" cy="999743"/>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278F2771-7697-73E8-8458-E714B4EBBFCA}"/>
              </a:ext>
            </a:extLst>
          </p:cNvPr>
          <p:cNvSpPr txBox="1"/>
          <p:nvPr/>
        </p:nvSpPr>
        <p:spPr>
          <a:xfrm>
            <a:off x="9655261" y="3699525"/>
            <a:ext cx="1246505" cy="487313"/>
          </a:xfrm>
          <a:prstGeom prst="rect">
            <a:avLst/>
          </a:prstGeom>
        </p:spPr>
        <p:txBody>
          <a:bodyPr vert="horz" wrap="square" lIns="0" tIns="0" rIns="0" bIns="0" rtlCol="0">
            <a:spAutoFit/>
          </a:bodyPr>
          <a:lstStyle/>
          <a:p>
            <a:pPr marL="12700">
              <a:lnSpc>
                <a:spcPts val="3750"/>
              </a:lnSpc>
            </a:pPr>
            <a:r>
              <a:rPr sz="3200" dirty="0">
                <a:latin typeface="MS UI Gothic"/>
                <a:cs typeface="MS UI Gothic"/>
              </a:rPr>
              <a:t>兔子？</a:t>
            </a:r>
            <a:endParaRPr sz="3200">
              <a:latin typeface="MS UI Gothic"/>
              <a:cs typeface="MS UI Gothic"/>
            </a:endParaRPr>
          </a:p>
        </p:txBody>
      </p:sp>
      <p:sp>
        <p:nvSpPr>
          <p:cNvPr id="8" name="object 7">
            <a:extLst>
              <a:ext uri="{FF2B5EF4-FFF2-40B4-BE49-F238E27FC236}">
                <a16:creationId xmlns:a16="http://schemas.microsoft.com/office/drawing/2014/main" id="{9209E3BA-7ADE-8C0C-68C8-B8E059D37849}"/>
              </a:ext>
            </a:extLst>
          </p:cNvPr>
          <p:cNvSpPr/>
          <p:nvPr/>
        </p:nvSpPr>
        <p:spPr>
          <a:xfrm>
            <a:off x="7455575"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9" name="object 8">
            <a:extLst>
              <a:ext uri="{FF2B5EF4-FFF2-40B4-BE49-F238E27FC236}">
                <a16:creationId xmlns:a16="http://schemas.microsoft.com/office/drawing/2014/main" id="{C191662F-6F4B-751E-3449-793E8A2BF189}"/>
              </a:ext>
            </a:extLst>
          </p:cNvPr>
          <p:cNvSpPr/>
          <p:nvPr/>
        </p:nvSpPr>
        <p:spPr>
          <a:xfrm>
            <a:off x="6608231" y="2695791"/>
            <a:ext cx="573405" cy="2510155"/>
          </a:xfrm>
          <a:custGeom>
            <a:avLst/>
            <a:gdLst/>
            <a:ahLst/>
            <a:cxnLst/>
            <a:rect l="l" t="t" r="r" b="b"/>
            <a:pathLst>
              <a:path w="573404" h="2510154">
                <a:moveTo>
                  <a:pt x="477520" y="0"/>
                </a:moveTo>
                <a:lnTo>
                  <a:pt x="95504" y="0"/>
                </a:lnTo>
                <a:lnTo>
                  <a:pt x="58330" y="7505"/>
                </a:lnTo>
                <a:lnTo>
                  <a:pt x="27973" y="27973"/>
                </a:lnTo>
                <a:lnTo>
                  <a:pt x="7505" y="58330"/>
                </a:lnTo>
                <a:lnTo>
                  <a:pt x="0" y="95503"/>
                </a:lnTo>
                <a:lnTo>
                  <a:pt x="0" y="2414523"/>
                </a:lnTo>
                <a:lnTo>
                  <a:pt x="7505" y="2451697"/>
                </a:lnTo>
                <a:lnTo>
                  <a:pt x="27973" y="2482054"/>
                </a:lnTo>
                <a:lnTo>
                  <a:pt x="58330" y="2502522"/>
                </a:lnTo>
                <a:lnTo>
                  <a:pt x="95504" y="2510028"/>
                </a:lnTo>
                <a:lnTo>
                  <a:pt x="477520" y="2510028"/>
                </a:lnTo>
                <a:lnTo>
                  <a:pt x="514693" y="2502522"/>
                </a:lnTo>
                <a:lnTo>
                  <a:pt x="545050" y="2482054"/>
                </a:lnTo>
                <a:lnTo>
                  <a:pt x="565518" y="2451697"/>
                </a:lnTo>
                <a:lnTo>
                  <a:pt x="573024" y="2414523"/>
                </a:lnTo>
                <a:lnTo>
                  <a:pt x="573024" y="95503"/>
                </a:lnTo>
                <a:lnTo>
                  <a:pt x="565518" y="58330"/>
                </a:lnTo>
                <a:lnTo>
                  <a:pt x="545050" y="27973"/>
                </a:lnTo>
                <a:lnTo>
                  <a:pt x="514693" y="7505"/>
                </a:lnTo>
                <a:lnTo>
                  <a:pt x="477520" y="0"/>
                </a:lnTo>
                <a:close/>
              </a:path>
            </a:pathLst>
          </a:custGeom>
          <a:solidFill>
            <a:srgbClr val="808080">
              <a:alpha val="39999"/>
            </a:srgbClr>
          </a:solidFill>
        </p:spPr>
        <p:txBody>
          <a:bodyPr wrap="square" lIns="0" tIns="0" rIns="0" bIns="0" rtlCol="0"/>
          <a:lstStyle/>
          <a:p>
            <a:endParaRPr/>
          </a:p>
        </p:txBody>
      </p:sp>
      <p:sp>
        <p:nvSpPr>
          <p:cNvPr id="10" name="object 9">
            <a:extLst>
              <a:ext uri="{FF2B5EF4-FFF2-40B4-BE49-F238E27FC236}">
                <a16:creationId xmlns:a16="http://schemas.microsoft.com/office/drawing/2014/main" id="{49BF1068-BC90-5C17-FAD3-893FAB1A94ED}"/>
              </a:ext>
            </a:extLst>
          </p:cNvPr>
          <p:cNvSpPr/>
          <p:nvPr/>
        </p:nvSpPr>
        <p:spPr>
          <a:xfrm>
            <a:off x="5762411" y="2701886"/>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1" name="object 10">
            <a:extLst>
              <a:ext uri="{FF2B5EF4-FFF2-40B4-BE49-F238E27FC236}">
                <a16:creationId xmlns:a16="http://schemas.microsoft.com/office/drawing/2014/main" id="{D2F3217D-4CBD-C779-E30F-B869B8EB59AE}"/>
              </a:ext>
            </a:extLst>
          </p:cNvPr>
          <p:cNvSpPr/>
          <p:nvPr/>
        </p:nvSpPr>
        <p:spPr>
          <a:xfrm>
            <a:off x="4916590" y="2695790"/>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6E7274BD-FB19-1ECD-F09A-C13255D9B8FE}"/>
              </a:ext>
            </a:extLst>
          </p:cNvPr>
          <p:cNvSpPr/>
          <p:nvPr/>
        </p:nvSpPr>
        <p:spPr>
          <a:xfrm>
            <a:off x="4070771"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3" name="object 12">
            <a:extLst>
              <a:ext uri="{FF2B5EF4-FFF2-40B4-BE49-F238E27FC236}">
                <a16:creationId xmlns:a16="http://schemas.microsoft.com/office/drawing/2014/main" id="{B557B78A-1EFE-1B6D-9799-150EE5C52FF3}"/>
              </a:ext>
            </a:extLst>
          </p:cNvPr>
          <p:cNvSpPr/>
          <p:nvPr/>
        </p:nvSpPr>
        <p:spPr>
          <a:xfrm>
            <a:off x="5040796"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11DB572D-AAED-ACE4-D54E-9256D255CD90}"/>
              </a:ext>
            </a:extLst>
          </p:cNvPr>
          <p:cNvSpPr/>
          <p:nvPr/>
        </p:nvSpPr>
        <p:spPr>
          <a:xfrm>
            <a:off x="5040796"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42DB52C0-2DDD-9BDD-1601-D72A4CCAC728}"/>
              </a:ext>
            </a:extLst>
          </p:cNvPr>
          <p:cNvSpPr/>
          <p:nvPr/>
        </p:nvSpPr>
        <p:spPr>
          <a:xfrm>
            <a:off x="5040796"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34C6D4D-3C46-CB71-3574-000A107F7906}"/>
              </a:ext>
            </a:extLst>
          </p:cNvPr>
          <p:cNvSpPr/>
          <p:nvPr/>
        </p:nvSpPr>
        <p:spPr>
          <a:xfrm>
            <a:off x="5040796"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B5EE0A30-A88E-F393-8EE8-04FAEDD5087C}"/>
              </a:ext>
            </a:extLst>
          </p:cNvPr>
          <p:cNvSpPr/>
          <p:nvPr/>
        </p:nvSpPr>
        <p:spPr>
          <a:xfrm>
            <a:off x="5040796"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B55959A2-6CA8-0927-E330-0667EFD922F6}"/>
              </a:ext>
            </a:extLst>
          </p:cNvPr>
          <p:cNvSpPr/>
          <p:nvPr/>
        </p:nvSpPr>
        <p:spPr>
          <a:xfrm>
            <a:off x="5886617" y="2792562"/>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60890D5-A3A8-ED3A-0D00-717153808643}"/>
              </a:ext>
            </a:extLst>
          </p:cNvPr>
          <p:cNvSpPr/>
          <p:nvPr/>
        </p:nvSpPr>
        <p:spPr>
          <a:xfrm>
            <a:off x="5886617" y="3290911"/>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FF83C1EC-6C06-DFEE-601D-EBF71CA4FFDE}"/>
              </a:ext>
            </a:extLst>
          </p:cNvPr>
          <p:cNvSpPr/>
          <p:nvPr/>
        </p:nvSpPr>
        <p:spPr>
          <a:xfrm>
            <a:off x="5886617" y="3789258"/>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442CCDE8-97D6-70D4-E755-8528F40348EB}"/>
              </a:ext>
            </a:extLst>
          </p:cNvPr>
          <p:cNvSpPr/>
          <p:nvPr/>
        </p:nvSpPr>
        <p:spPr>
          <a:xfrm>
            <a:off x="5886617" y="4287606"/>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9C960B26-F403-FB78-475B-3148FB9851E7}"/>
              </a:ext>
            </a:extLst>
          </p:cNvPr>
          <p:cNvSpPr/>
          <p:nvPr/>
        </p:nvSpPr>
        <p:spPr>
          <a:xfrm>
            <a:off x="5886617" y="4787479"/>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9F83A2CD-C3E2-0D26-3B87-39591057AD49}"/>
              </a:ext>
            </a:extLst>
          </p:cNvPr>
          <p:cNvSpPr/>
          <p:nvPr/>
        </p:nvSpPr>
        <p:spPr>
          <a:xfrm>
            <a:off x="6732437"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1EC49F5B-4923-857F-1BF1-FDAC85F6CBA9}"/>
              </a:ext>
            </a:extLst>
          </p:cNvPr>
          <p:cNvSpPr/>
          <p:nvPr/>
        </p:nvSpPr>
        <p:spPr>
          <a:xfrm>
            <a:off x="6732437"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8E1F2E69-536F-EA55-9B47-14F7CC7419B6}"/>
              </a:ext>
            </a:extLst>
          </p:cNvPr>
          <p:cNvSpPr/>
          <p:nvPr/>
        </p:nvSpPr>
        <p:spPr>
          <a:xfrm>
            <a:off x="6732437"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D8988DBC-32BA-A0AB-696B-5277D8481739}"/>
              </a:ext>
            </a:extLst>
          </p:cNvPr>
          <p:cNvSpPr/>
          <p:nvPr/>
        </p:nvSpPr>
        <p:spPr>
          <a:xfrm>
            <a:off x="6732437"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DF6CBA4-C554-F104-E57A-192F988A52D4}"/>
              </a:ext>
            </a:extLst>
          </p:cNvPr>
          <p:cNvSpPr/>
          <p:nvPr/>
        </p:nvSpPr>
        <p:spPr>
          <a:xfrm>
            <a:off x="6732437"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DBD9DB2F-6155-B76D-4375-26F997676D3B}"/>
              </a:ext>
            </a:extLst>
          </p:cNvPr>
          <p:cNvSpPr/>
          <p:nvPr/>
        </p:nvSpPr>
        <p:spPr>
          <a:xfrm>
            <a:off x="4194977"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A4CA333-74DA-A444-6D19-A013D851AB4C}"/>
              </a:ext>
            </a:extLst>
          </p:cNvPr>
          <p:cNvSpPr/>
          <p:nvPr/>
        </p:nvSpPr>
        <p:spPr>
          <a:xfrm>
            <a:off x="4194977"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31ABAC63-85DD-4225-9790-5F5C89953454}"/>
              </a:ext>
            </a:extLst>
          </p:cNvPr>
          <p:cNvSpPr/>
          <p:nvPr/>
        </p:nvSpPr>
        <p:spPr>
          <a:xfrm>
            <a:off x="4194977"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1098188F-FC39-2793-B982-C98735AB2496}"/>
              </a:ext>
            </a:extLst>
          </p:cNvPr>
          <p:cNvSpPr/>
          <p:nvPr/>
        </p:nvSpPr>
        <p:spPr>
          <a:xfrm>
            <a:off x="4194977"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1858989A-373B-AD16-870A-D90E31167E92}"/>
              </a:ext>
            </a:extLst>
          </p:cNvPr>
          <p:cNvSpPr/>
          <p:nvPr/>
        </p:nvSpPr>
        <p:spPr>
          <a:xfrm>
            <a:off x="7579781"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B069B195-1F02-624E-3FE3-0DB9A8B33DCE}"/>
              </a:ext>
            </a:extLst>
          </p:cNvPr>
          <p:cNvSpPr/>
          <p:nvPr/>
        </p:nvSpPr>
        <p:spPr>
          <a:xfrm>
            <a:off x="7579781"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6FFCE1E2-6406-D811-1340-EB2D0E121900}"/>
              </a:ext>
            </a:extLst>
          </p:cNvPr>
          <p:cNvSpPr/>
          <p:nvPr/>
        </p:nvSpPr>
        <p:spPr>
          <a:xfrm>
            <a:off x="7579781"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9763C652-8704-89AF-AC7C-79FFF4C3A364}"/>
              </a:ext>
            </a:extLst>
          </p:cNvPr>
          <p:cNvSpPr/>
          <p:nvPr/>
        </p:nvSpPr>
        <p:spPr>
          <a:xfrm>
            <a:off x="7579781"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CFEC0BE7-92CD-0D39-3273-DE35F67CEA5A}"/>
              </a:ext>
            </a:extLst>
          </p:cNvPr>
          <p:cNvSpPr/>
          <p:nvPr/>
        </p:nvSpPr>
        <p:spPr>
          <a:xfrm>
            <a:off x="4529495" y="3276433"/>
            <a:ext cx="510540" cy="176530"/>
          </a:xfrm>
          <a:custGeom>
            <a:avLst/>
            <a:gdLst/>
            <a:ahLst/>
            <a:cxnLst/>
            <a:rect l="l" t="t" r="r" b="b"/>
            <a:pathLst>
              <a:path w="510539" h="176530">
                <a:moveTo>
                  <a:pt x="0" y="0"/>
                </a:moveTo>
                <a:lnTo>
                  <a:pt x="509955" y="176517"/>
                </a:lnTo>
              </a:path>
            </a:pathLst>
          </a:custGeom>
          <a:ln w="9144">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E8C0CE63-F31E-516A-3D4A-BC9A39EB35B8}"/>
              </a:ext>
            </a:extLst>
          </p:cNvPr>
          <p:cNvSpPr/>
          <p:nvPr/>
        </p:nvSpPr>
        <p:spPr>
          <a:xfrm>
            <a:off x="4529495" y="345169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C6D971B7-58B8-691F-3502-DAE9C37D60A7}"/>
              </a:ext>
            </a:extLst>
          </p:cNvPr>
          <p:cNvSpPr/>
          <p:nvPr/>
        </p:nvSpPr>
        <p:spPr>
          <a:xfrm>
            <a:off x="4529495" y="3276433"/>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FA7E2108-F7B8-A206-5C1B-DCC809044A4C}"/>
              </a:ext>
            </a:extLst>
          </p:cNvPr>
          <p:cNvSpPr/>
          <p:nvPr/>
        </p:nvSpPr>
        <p:spPr>
          <a:xfrm>
            <a:off x="4529495" y="3276433"/>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71E3D29-364C-AA3B-4F72-D7D80CE102D3}"/>
              </a:ext>
            </a:extLst>
          </p:cNvPr>
          <p:cNvSpPr/>
          <p:nvPr/>
        </p:nvSpPr>
        <p:spPr>
          <a:xfrm>
            <a:off x="4529495" y="3276433"/>
            <a:ext cx="510540" cy="1673225"/>
          </a:xfrm>
          <a:custGeom>
            <a:avLst/>
            <a:gdLst/>
            <a:ahLst/>
            <a:cxnLst/>
            <a:rect l="l" t="t" r="r" b="b"/>
            <a:pathLst>
              <a:path w="510539" h="1673225">
                <a:moveTo>
                  <a:pt x="0" y="0"/>
                </a:moveTo>
                <a:lnTo>
                  <a:pt x="509955" y="1672755"/>
                </a:lnTo>
              </a:path>
            </a:pathLst>
          </a:custGeom>
          <a:ln w="9144">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D20B827E-BAB0-3197-A91B-2DCC0ACE18B2}"/>
              </a:ext>
            </a:extLst>
          </p:cNvPr>
          <p:cNvSpPr/>
          <p:nvPr/>
        </p:nvSpPr>
        <p:spPr>
          <a:xfrm>
            <a:off x="4529495" y="3774781"/>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A37BCFD6-797E-E58B-7D77-3A8759AF1ADC}"/>
              </a:ext>
            </a:extLst>
          </p:cNvPr>
          <p:cNvSpPr/>
          <p:nvPr/>
        </p:nvSpPr>
        <p:spPr>
          <a:xfrm>
            <a:off x="4529495" y="3774781"/>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15E09238-260D-7B5E-3393-895878F1F19D}"/>
              </a:ext>
            </a:extLst>
          </p:cNvPr>
          <p:cNvSpPr/>
          <p:nvPr/>
        </p:nvSpPr>
        <p:spPr>
          <a:xfrm>
            <a:off x="4529495" y="3774781"/>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2F404427-B3EA-7FD6-FF4C-082CE00369EB}"/>
              </a:ext>
            </a:extLst>
          </p:cNvPr>
          <p:cNvSpPr/>
          <p:nvPr/>
        </p:nvSpPr>
        <p:spPr>
          <a:xfrm>
            <a:off x="4529495" y="3451694"/>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B619DEC1-501C-3C8E-C1F9-B6FD685AA51B}"/>
              </a:ext>
            </a:extLst>
          </p:cNvPr>
          <p:cNvSpPr/>
          <p:nvPr/>
        </p:nvSpPr>
        <p:spPr>
          <a:xfrm>
            <a:off x="4529495" y="3951563"/>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18F11FDC-EFAD-C81C-EA2E-59714CE70D6F}"/>
              </a:ext>
            </a:extLst>
          </p:cNvPr>
          <p:cNvSpPr/>
          <p:nvPr/>
        </p:nvSpPr>
        <p:spPr>
          <a:xfrm>
            <a:off x="4529495" y="4273129"/>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719B6AE-929D-9DDC-4BFF-419866C5781A}"/>
              </a:ext>
            </a:extLst>
          </p:cNvPr>
          <p:cNvSpPr/>
          <p:nvPr/>
        </p:nvSpPr>
        <p:spPr>
          <a:xfrm>
            <a:off x="4529495" y="4273129"/>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AE323394-099A-3075-1570-E740B7CFABC7}"/>
              </a:ext>
            </a:extLst>
          </p:cNvPr>
          <p:cNvSpPr/>
          <p:nvPr/>
        </p:nvSpPr>
        <p:spPr>
          <a:xfrm>
            <a:off x="4529495" y="2953346"/>
            <a:ext cx="510540" cy="314325"/>
          </a:xfrm>
          <a:custGeom>
            <a:avLst/>
            <a:gdLst/>
            <a:ahLst/>
            <a:cxnLst/>
            <a:rect l="l" t="t" r="r" b="b"/>
            <a:pathLst>
              <a:path w="510539" h="314325">
                <a:moveTo>
                  <a:pt x="0" y="313816"/>
                </a:moveTo>
                <a:lnTo>
                  <a:pt x="509955" y="0"/>
                </a:lnTo>
              </a:path>
            </a:pathLst>
          </a:custGeom>
          <a:ln w="9144">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C3FE3870-310F-5E58-CFA2-3DB18BC14200}"/>
              </a:ext>
            </a:extLst>
          </p:cNvPr>
          <p:cNvSpPr/>
          <p:nvPr/>
        </p:nvSpPr>
        <p:spPr>
          <a:xfrm>
            <a:off x="4529495" y="295334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515FD49C-976F-E888-6258-6A17CA347B13}"/>
              </a:ext>
            </a:extLst>
          </p:cNvPr>
          <p:cNvSpPr/>
          <p:nvPr/>
        </p:nvSpPr>
        <p:spPr>
          <a:xfrm>
            <a:off x="4529495" y="2953338"/>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5B75FE3A-79C7-2EC2-23D7-A98A7E659C38}"/>
              </a:ext>
            </a:extLst>
          </p:cNvPr>
          <p:cNvSpPr/>
          <p:nvPr/>
        </p:nvSpPr>
        <p:spPr>
          <a:xfrm>
            <a:off x="4529495" y="2953341"/>
            <a:ext cx="510540" cy="1818639"/>
          </a:xfrm>
          <a:custGeom>
            <a:avLst/>
            <a:gdLst/>
            <a:ahLst/>
            <a:cxnLst/>
            <a:rect l="l" t="t" r="r" b="b"/>
            <a:pathLst>
              <a:path w="510539" h="1818639">
                <a:moveTo>
                  <a:pt x="0" y="1818462"/>
                </a:moveTo>
                <a:lnTo>
                  <a:pt x="509955" y="0"/>
                </a:lnTo>
              </a:path>
            </a:pathLst>
          </a:custGeom>
          <a:ln w="9144">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AC863C9D-21F8-D4CB-5202-E84E3F13B57F}"/>
              </a:ext>
            </a:extLst>
          </p:cNvPr>
          <p:cNvSpPr/>
          <p:nvPr/>
        </p:nvSpPr>
        <p:spPr>
          <a:xfrm>
            <a:off x="4529495" y="3451686"/>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42CD7813-46E3-5D18-DCB5-1E65EED711A6}"/>
              </a:ext>
            </a:extLst>
          </p:cNvPr>
          <p:cNvSpPr/>
          <p:nvPr/>
        </p:nvSpPr>
        <p:spPr>
          <a:xfrm>
            <a:off x="4529495" y="395156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116E0970-5B47-10A9-6910-1C2A0B2ECB20}"/>
              </a:ext>
            </a:extLst>
          </p:cNvPr>
          <p:cNvSpPr/>
          <p:nvPr/>
        </p:nvSpPr>
        <p:spPr>
          <a:xfrm>
            <a:off x="4529495" y="444991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84082628-6CF0-4676-3B29-F3A765B6CFE4}"/>
              </a:ext>
            </a:extLst>
          </p:cNvPr>
          <p:cNvSpPr/>
          <p:nvPr/>
        </p:nvSpPr>
        <p:spPr>
          <a:xfrm>
            <a:off x="4553878" y="4769952"/>
            <a:ext cx="486409" cy="179705"/>
          </a:xfrm>
          <a:custGeom>
            <a:avLst/>
            <a:gdLst/>
            <a:ahLst/>
            <a:cxnLst/>
            <a:rect l="l" t="t" r="r" b="b"/>
            <a:pathLst>
              <a:path w="486410" h="179704">
                <a:moveTo>
                  <a:pt x="0" y="0"/>
                </a:moveTo>
                <a:lnTo>
                  <a:pt x="486130" y="179323"/>
                </a:lnTo>
              </a:path>
            </a:pathLst>
          </a:custGeom>
          <a:ln w="9144">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1A01EAE6-4B9A-B06E-F537-27305D708603}"/>
              </a:ext>
            </a:extLst>
          </p:cNvPr>
          <p:cNvSpPr/>
          <p:nvPr/>
        </p:nvSpPr>
        <p:spPr>
          <a:xfrm>
            <a:off x="5376838" y="2953345"/>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89FE6D00-0D77-86CA-BB45-EE40AA2CE2D5}"/>
              </a:ext>
            </a:extLst>
          </p:cNvPr>
          <p:cNvSpPr/>
          <p:nvPr/>
        </p:nvSpPr>
        <p:spPr>
          <a:xfrm>
            <a:off x="5376838" y="2953345"/>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58" name="object 57">
            <a:extLst>
              <a:ext uri="{FF2B5EF4-FFF2-40B4-BE49-F238E27FC236}">
                <a16:creationId xmlns:a16="http://schemas.microsoft.com/office/drawing/2014/main" id="{11BEA182-96A1-6C85-301C-C2BE1B0B638D}"/>
              </a:ext>
            </a:extLst>
          </p:cNvPr>
          <p:cNvSpPr/>
          <p:nvPr/>
        </p:nvSpPr>
        <p:spPr>
          <a:xfrm>
            <a:off x="5376838" y="2953345"/>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2F7A66C1-1B7F-3F8B-FAD4-365B6F3A9DC2}"/>
              </a:ext>
            </a:extLst>
          </p:cNvPr>
          <p:cNvSpPr/>
          <p:nvPr/>
        </p:nvSpPr>
        <p:spPr>
          <a:xfrm>
            <a:off x="5376838" y="2953345"/>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0" name="object 59">
            <a:extLst>
              <a:ext uri="{FF2B5EF4-FFF2-40B4-BE49-F238E27FC236}">
                <a16:creationId xmlns:a16="http://schemas.microsoft.com/office/drawing/2014/main" id="{987C6BCC-CE2C-F935-514B-E0700EBB66B4}"/>
              </a:ext>
            </a:extLst>
          </p:cNvPr>
          <p:cNvSpPr/>
          <p:nvPr/>
        </p:nvSpPr>
        <p:spPr>
          <a:xfrm>
            <a:off x="5376838" y="2953345"/>
            <a:ext cx="510540" cy="2000885"/>
          </a:xfrm>
          <a:custGeom>
            <a:avLst/>
            <a:gdLst/>
            <a:ahLst/>
            <a:cxnLst/>
            <a:rect l="l" t="t" r="r" b="b"/>
            <a:pathLst>
              <a:path w="510539" h="2000885">
                <a:moveTo>
                  <a:pt x="0" y="0"/>
                </a:moveTo>
                <a:lnTo>
                  <a:pt x="509955" y="2000580"/>
                </a:lnTo>
              </a:path>
            </a:pathLst>
          </a:custGeom>
          <a:ln w="9144">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EC09B8F4-65F5-C370-7911-750D83E57CA7}"/>
              </a:ext>
            </a:extLst>
          </p:cNvPr>
          <p:cNvSpPr/>
          <p:nvPr/>
        </p:nvSpPr>
        <p:spPr>
          <a:xfrm>
            <a:off x="5376838" y="2959442"/>
            <a:ext cx="510540" cy="493395"/>
          </a:xfrm>
          <a:custGeom>
            <a:avLst/>
            <a:gdLst/>
            <a:ahLst/>
            <a:cxnLst/>
            <a:rect l="l" t="t" r="r" b="b"/>
            <a:pathLst>
              <a:path w="510539" h="493394">
                <a:moveTo>
                  <a:pt x="0" y="493140"/>
                </a:moveTo>
                <a:lnTo>
                  <a:pt x="509955" y="0"/>
                </a:lnTo>
              </a:path>
            </a:pathLst>
          </a:custGeom>
          <a:ln w="9144">
            <a:solidFill>
              <a:srgbClr val="000000"/>
            </a:solidFill>
          </a:ln>
        </p:spPr>
        <p:txBody>
          <a:bodyPr wrap="square" lIns="0" tIns="0" rIns="0" bIns="0" rtlCol="0"/>
          <a:lstStyle/>
          <a:p>
            <a:endParaRPr/>
          </a:p>
        </p:txBody>
      </p:sp>
      <p:sp>
        <p:nvSpPr>
          <p:cNvPr id="62" name="object 61">
            <a:extLst>
              <a:ext uri="{FF2B5EF4-FFF2-40B4-BE49-F238E27FC236}">
                <a16:creationId xmlns:a16="http://schemas.microsoft.com/office/drawing/2014/main" id="{36D4A66D-FB4A-FF21-CA88-2ABB9380A208}"/>
              </a:ext>
            </a:extLst>
          </p:cNvPr>
          <p:cNvSpPr/>
          <p:nvPr/>
        </p:nvSpPr>
        <p:spPr>
          <a:xfrm>
            <a:off x="5376838" y="3451692"/>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93D2F348-173A-B91A-EF08-30EE0962E139}"/>
              </a:ext>
            </a:extLst>
          </p:cNvPr>
          <p:cNvSpPr/>
          <p:nvPr/>
        </p:nvSpPr>
        <p:spPr>
          <a:xfrm>
            <a:off x="5376838" y="3451692"/>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64" name="object 63">
            <a:extLst>
              <a:ext uri="{FF2B5EF4-FFF2-40B4-BE49-F238E27FC236}">
                <a16:creationId xmlns:a16="http://schemas.microsoft.com/office/drawing/2014/main" id="{B38EDFE2-BF9E-CB91-3288-8D6D03F85345}"/>
              </a:ext>
            </a:extLst>
          </p:cNvPr>
          <p:cNvSpPr/>
          <p:nvPr/>
        </p:nvSpPr>
        <p:spPr>
          <a:xfrm>
            <a:off x="5376838" y="3451692"/>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8F1AD506-77D4-9F33-1E99-A6402CDEF488}"/>
              </a:ext>
            </a:extLst>
          </p:cNvPr>
          <p:cNvSpPr/>
          <p:nvPr/>
        </p:nvSpPr>
        <p:spPr>
          <a:xfrm>
            <a:off x="5376838" y="3451692"/>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6" name="object 65">
            <a:extLst>
              <a:ext uri="{FF2B5EF4-FFF2-40B4-BE49-F238E27FC236}">
                <a16:creationId xmlns:a16="http://schemas.microsoft.com/office/drawing/2014/main" id="{3CF6D18F-A519-7CBB-FBE1-15CCB54C846A}"/>
              </a:ext>
            </a:extLst>
          </p:cNvPr>
          <p:cNvSpPr/>
          <p:nvPr/>
        </p:nvSpPr>
        <p:spPr>
          <a:xfrm>
            <a:off x="5376838" y="2959446"/>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10595D6D-D20A-BDF4-36F7-CF1F63B37C1A}"/>
              </a:ext>
            </a:extLst>
          </p:cNvPr>
          <p:cNvSpPr/>
          <p:nvPr/>
        </p:nvSpPr>
        <p:spPr>
          <a:xfrm>
            <a:off x="5376838" y="3457790"/>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68" name="object 67">
            <a:extLst>
              <a:ext uri="{FF2B5EF4-FFF2-40B4-BE49-F238E27FC236}">
                <a16:creationId xmlns:a16="http://schemas.microsoft.com/office/drawing/2014/main" id="{E07685A6-5BCF-7AB8-37DF-2A1D9D9D680A}"/>
              </a:ext>
            </a:extLst>
          </p:cNvPr>
          <p:cNvSpPr/>
          <p:nvPr/>
        </p:nvSpPr>
        <p:spPr>
          <a:xfrm>
            <a:off x="5376838" y="3951564"/>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7CFA2B96-DCD0-0F08-C5EC-7B2A04E92E61}"/>
              </a:ext>
            </a:extLst>
          </p:cNvPr>
          <p:cNvSpPr/>
          <p:nvPr/>
        </p:nvSpPr>
        <p:spPr>
          <a:xfrm>
            <a:off x="5376838" y="3951564"/>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0" name="object 69">
            <a:extLst>
              <a:ext uri="{FF2B5EF4-FFF2-40B4-BE49-F238E27FC236}">
                <a16:creationId xmlns:a16="http://schemas.microsoft.com/office/drawing/2014/main" id="{93EF3262-DCC1-D111-344E-A53671971FCC}"/>
              </a:ext>
            </a:extLst>
          </p:cNvPr>
          <p:cNvSpPr/>
          <p:nvPr/>
        </p:nvSpPr>
        <p:spPr>
          <a:xfrm>
            <a:off x="5376838" y="3951564"/>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D39FB806-C817-D1AD-ECF8-73CA44F76E42}"/>
              </a:ext>
            </a:extLst>
          </p:cNvPr>
          <p:cNvSpPr/>
          <p:nvPr/>
        </p:nvSpPr>
        <p:spPr>
          <a:xfrm>
            <a:off x="5376838" y="2959437"/>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2" name="object 71">
            <a:extLst>
              <a:ext uri="{FF2B5EF4-FFF2-40B4-BE49-F238E27FC236}">
                <a16:creationId xmlns:a16="http://schemas.microsoft.com/office/drawing/2014/main" id="{2A294EFC-69E2-76AB-CA05-9470A68CB1CE}"/>
              </a:ext>
            </a:extLst>
          </p:cNvPr>
          <p:cNvSpPr/>
          <p:nvPr/>
        </p:nvSpPr>
        <p:spPr>
          <a:xfrm>
            <a:off x="5376838" y="3457794"/>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3" name="object 72">
            <a:extLst>
              <a:ext uri="{FF2B5EF4-FFF2-40B4-BE49-F238E27FC236}">
                <a16:creationId xmlns:a16="http://schemas.microsoft.com/office/drawing/2014/main" id="{C2773AE6-F067-AC04-C093-DAAA4C636269}"/>
              </a:ext>
            </a:extLst>
          </p:cNvPr>
          <p:cNvSpPr/>
          <p:nvPr/>
        </p:nvSpPr>
        <p:spPr>
          <a:xfrm>
            <a:off x="5376838" y="3956138"/>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2AA3BAAA-DD37-EBC4-5507-D815AC29A6A8}"/>
              </a:ext>
            </a:extLst>
          </p:cNvPr>
          <p:cNvSpPr/>
          <p:nvPr/>
        </p:nvSpPr>
        <p:spPr>
          <a:xfrm>
            <a:off x="5376838" y="4449913"/>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75" name="object 74">
            <a:extLst>
              <a:ext uri="{FF2B5EF4-FFF2-40B4-BE49-F238E27FC236}">
                <a16:creationId xmlns:a16="http://schemas.microsoft.com/office/drawing/2014/main" id="{E5AF4551-820D-A2AF-9FCF-876E884D58F0}"/>
              </a:ext>
            </a:extLst>
          </p:cNvPr>
          <p:cNvSpPr/>
          <p:nvPr/>
        </p:nvSpPr>
        <p:spPr>
          <a:xfrm>
            <a:off x="5376838" y="4449913"/>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9DA47EAE-FE3D-66A6-21CD-4D59839FBFE9}"/>
              </a:ext>
            </a:extLst>
          </p:cNvPr>
          <p:cNvSpPr/>
          <p:nvPr/>
        </p:nvSpPr>
        <p:spPr>
          <a:xfrm>
            <a:off x="5376838" y="2959440"/>
            <a:ext cx="510540" cy="1989455"/>
          </a:xfrm>
          <a:custGeom>
            <a:avLst/>
            <a:gdLst/>
            <a:ahLst/>
            <a:cxnLst/>
            <a:rect l="l" t="t" r="r" b="b"/>
            <a:pathLst>
              <a:path w="510539" h="1989454">
                <a:moveTo>
                  <a:pt x="0" y="1989378"/>
                </a:moveTo>
                <a:lnTo>
                  <a:pt x="509955" y="0"/>
                </a:lnTo>
              </a:path>
            </a:pathLst>
          </a:custGeom>
          <a:ln w="9144">
            <a:solidFill>
              <a:srgbClr val="000000"/>
            </a:solidFill>
          </a:ln>
        </p:spPr>
        <p:txBody>
          <a:bodyPr wrap="square" lIns="0" tIns="0" rIns="0" bIns="0" rtlCol="0"/>
          <a:lstStyle/>
          <a:p>
            <a:endParaRPr/>
          </a:p>
        </p:txBody>
      </p:sp>
      <p:sp>
        <p:nvSpPr>
          <p:cNvPr id="77" name="object 76">
            <a:extLst>
              <a:ext uri="{FF2B5EF4-FFF2-40B4-BE49-F238E27FC236}">
                <a16:creationId xmlns:a16="http://schemas.microsoft.com/office/drawing/2014/main" id="{51E03AE3-D646-D6D7-0CEB-50FA05CAD931}"/>
              </a:ext>
            </a:extLst>
          </p:cNvPr>
          <p:cNvSpPr/>
          <p:nvPr/>
        </p:nvSpPr>
        <p:spPr>
          <a:xfrm>
            <a:off x="5376838" y="3457785"/>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D1CE22B9-752A-AFBE-45F3-859596EAF296}"/>
              </a:ext>
            </a:extLst>
          </p:cNvPr>
          <p:cNvSpPr/>
          <p:nvPr/>
        </p:nvSpPr>
        <p:spPr>
          <a:xfrm>
            <a:off x="5376838" y="3956142"/>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9" name="object 78">
            <a:extLst>
              <a:ext uri="{FF2B5EF4-FFF2-40B4-BE49-F238E27FC236}">
                <a16:creationId xmlns:a16="http://schemas.microsoft.com/office/drawing/2014/main" id="{D412F3BB-26C5-E0D9-477F-015B8AF2232D}"/>
              </a:ext>
            </a:extLst>
          </p:cNvPr>
          <p:cNvSpPr/>
          <p:nvPr/>
        </p:nvSpPr>
        <p:spPr>
          <a:xfrm>
            <a:off x="5376838" y="4456010"/>
            <a:ext cx="510540" cy="493395"/>
          </a:xfrm>
          <a:custGeom>
            <a:avLst/>
            <a:gdLst/>
            <a:ahLst/>
            <a:cxnLst/>
            <a:rect l="l" t="t" r="r" b="b"/>
            <a:pathLst>
              <a:path w="510539" h="493395">
                <a:moveTo>
                  <a:pt x="0" y="493141"/>
                </a:moveTo>
                <a:lnTo>
                  <a:pt x="509955" y="0"/>
                </a:lnTo>
              </a:path>
            </a:pathLst>
          </a:custGeom>
          <a:ln w="9144">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5DE3C9EB-2F98-A590-BA46-EB1044026A5E}"/>
              </a:ext>
            </a:extLst>
          </p:cNvPr>
          <p:cNvSpPr/>
          <p:nvPr/>
        </p:nvSpPr>
        <p:spPr>
          <a:xfrm>
            <a:off x="5376838" y="4948261"/>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81" name="object 80">
            <a:extLst>
              <a:ext uri="{FF2B5EF4-FFF2-40B4-BE49-F238E27FC236}">
                <a16:creationId xmlns:a16="http://schemas.microsoft.com/office/drawing/2014/main" id="{282B59FE-DE72-5C28-96BA-CF642156921B}"/>
              </a:ext>
            </a:extLst>
          </p:cNvPr>
          <p:cNvSpPr/>
          <p:nvPr/>
        </p:nvSpPr>
        <p:spPr>
          <a:xfrm>
            <a:off x="6222658" y="295334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62B7EF7F-D83C-58C4-4A6A-CB1A5474AA73}"/>
              </a:ext>
            </a:extLst>
          </p:cNvPr>
          <p:cNvSpPr/>
          <p:nvPr/>
        </p:nvSpPr>
        <p:spPr>
          <a:xfrm>
            <a:off x="6222658" y="2959440"/>
            <a:ext cx="510540" cy="493395"/>
          </a:xfrm>
          <a:custGeom>
            <a:avLst/>
            <a:gdLst/>
            <a:ahLst/>
            <a:cxnLst/>
            <a:rect l="l" t="t" r="r" b="b"/>
            <a:pathLst>
              <a:path w="510539" h="493394">
                <a:moveTo>
                  <a:pt x="0" y="0"/>
                </a:moveTo>
                <a:lnTo>
                  <a:pt x="509955" y="493141"/>
                </a:lnTo>
              </a:path>
            </a:pathLst>
          </a:custGeom>
          <a:ln w="9144">
            <a:solidFill>
              <a:srgbClr val="000000"/>
            </a:solidFill>
          </a:ln>
        </p:spPr>
        <p:txBody>
          <a:bodyPr wrap="square" lIns="0" tIns="0" rIns="0" bIns="0" rtlCol="0"/>
          <a:lstStyle/>
          <a:p>
            <a:endParaRPr/>
          </a:p>
        </p:txBody>
      </p:sp>
      <p:sp>
        <p:nvSpPr>
          <p:cNvPr id="83" name="object 82">
            <a:extLst>
              <a:ext uri="{FF2B5EF4-FFF2-40B4-BE49-F238E27FC236}">
                <a16:creationId xmlns:a16="http://schemas.microsoft.com/office/drawing/2014/main" id="{EEF60D2E-CAC6-F6F4-CA2E-2CE9FE9371B0}"/>
              </a:ext>
            </a:extLst>
          </p:cNvPr>
          <p:cNvSpPr/>
          <p:nvPr/>
        </p:nvSpPr>
        <p:spPr>
          <a:xfrm>
            <a:off x="6222658" y="2959440"/>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0BBF9AEC-995A-FE48-2198-CEAE69D97011}"/>
              </a:ext>
            </a:extLst>
          </p:cNvPr>
          <p:cNvSpPr/>
          <p:nvPr/>
        </p:nvSpPr>
        <p:spPr>
          <a:xfrm>
            <a:off x="6222658" y="2959440"/>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85" name="object 84">
            <a:extLst>
              <a:ext uri="{FF2B5EF4-FFF2-40B4-BE49-F238E27FC236}">
                <a16:creationId xmlns:a16="http://schemas.microsoft.com/office/drawing/2014/main" id="{5B38F5AE-D03F-1334-289A-22FF825DD58D}"/>
              </a:ext>
            </a:extLst>
          </p:cNvPr>
          <p:cNvSpPr/>
          <p:nvPr/>
        </p:nvSpPr>
        <p:spPr>
          <a:xfrm>
            <a:off x="6247043" y="3018877"/>
            <a:ext cx="485140" cy="1931035"/>
          </a:xfrm>
          <a:custGeom>
            <a:avLst/>
            <a:gdLst/>
            <a:ahLst/>
            <a:cxnLst/>
            <a:rect l="l" t="t" r="r" b="b"/>
            <a:pathLst>
              <a:path w="485139" h="1931035">
                <a:moveTo>
                  <a:pt x="0" y="0"/>
                </a:moveTo>
                <a:lnTo>
                  <a:pt x="484733" y="1930539"/>
                </a:lnTo>
              </a:path>
            </a:pathLst>
          </a:custGeom>
          <a:ln w="9143">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FD484450-2049-ED60-306D-5F5A00019A8F}"/>
              </a:ext>
            </a:extLst>
          </p:cNvPr>
          <p:cNvSpPr/>
          <p:nvPr/>
        </p:nvSpPr>
        <p:spPr>
          <a:xfrm>
            <a:off x="6222658" y="2953351"/>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87" name="object 86">
            <a:extLst>
              <a:ext uri="{FF2B5EF4-FFF2-40B4-BE49-F238E27FC236}">
                <a16:creationId xmlns:a16="http://schemas.microsoft.com/office/drawing/2014/main" id="{FBADB160-EFF2-A9E3-CA76-EC265508D27C}"/>
              </a:ext>
            </a:extLst>
          </p:cNvPr>
          <p:cNvSpPr/>
          <p:nvPr/>
        </p:nvSpPr>
        <p:spPr>
          <a:xfrm>
            <a:off x="6222658" y="345169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9940C1D0-1279-7F61-0B9A-AD82A00D116E}"/>
              </a:ext>
            </a:extLst>
          </p:cNvPr>
          <p:cNvSpPr/>
          <p:nvPr/>
        </p:nvSpPr>
        <p:spPr>
          <a:xfrm>
            <a:off x="6222658" y="3457789"/>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89" name="object 88">
            <a:extLst>
              <a:ext uri="{FF2B5EF4-FFF2-40B4-BE49-F238E27FC236}">
                <a16:creationId xmlns:a16="http://schemas.microsoft.com/office/drawing/2014/main" id="{1C8D51B2-14C4-1397-BD2E-6EDF6F1C7A8E}"/>
              </a:ext>
            </a:extLst>
          </p:cNvPr>
          <p:cNvSpPr/>
          <p:nvPr/>
        </p:nvSpPr>
        <p:spPr>
          <a:xfrm>
            <a:off x="6247043" y="3511129"/>
            <a:ext cx="485140" cy="939165"/>
          </a:xfrm>
          <a:custGeom>
            <a:avLst/>
            <a:gdLst/>
            <a:ahLst/>
            <a:cxnLst/>
            <a:rect l="l" t="t" r="r" b="b"/>
            <a:pathLst>
              <a:path w="485139" h="939164">
                <a:moveTo>
                  <a:pt x="0" y="0"/>
                </a:moveTo>
                <a:lnTo>
                  <a:pt x="484733" y="938644"/>
                </a:lnTo>
              </a:path>
            </a:pathLst>
          </a:custGeom>
          <a:ln w="9144">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5BB55FDC-77EA-9F54-6314-F948F39AC8D7}"/>
              </a:ext>
            </a:extLst>
          </p:cNvPr>
          <p:cNvSpPr/>
          <p:nvPr/>
        </p:nvSpPr>
        <p:spPr>
          <a:xfrm>
            <a:off x="6222658" y="3457789"/>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91" name="object 90">
            <a:extLst>
              <a:ext uri="{FF2B5EF4-FFF2-40B4-BE49-F238E27FC236}">
                <a16:creationId xmlns:a16="http://schemas.microsoft.com/office/drawing/2014/main" id="{E1007957-F795-CB35-6B98-F9F3E12FC95E}"/>
              </a:ext>
            </a:extLst>
          </p:cNvPr>
          <p:cNvSpPr/>
          <p:nvPr/>
        </p:nvSpPr>
        <p:spPr>
          <a:xfrm>
            <a:off x="6222658" y="295334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4EC7304A-72E8-C864-39FA-36FBCC813413}"/>
              </a:ext>
            </a:extLst>
          </p:cNvPr>
          <p:cNvSpPr/>
          <p:nvPr/>
        </p:nvSpPr>
        <p:spPr>
          <a:xfrm>
            <a:off x="6222658" y="345169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3" name="object 92">
            <a:extLst>
              <a:ext uri="{FF2B5EF4-FFF2-40B4-BE49-F238E27FC236}">
                <a16:creationId xmlns:a16="http://schemas.microsoft.com/office/drawing/2014/main" id="{DAF528B1-B326-CFDA-65FC-5A9E2DE5251D}"/>
              </a:ext>
            </a:extLst>
          </p:cNvPr>
          <p:cNvSpPr/>
          <p:nvPr/>
        </p:nvSpPr>
        <p:spPr>
          <a:xfrm>
            <a:off x="6222658" y="395156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94" name="object 93">
            <a:extLst>
              <a:ext uri="{FF2B5EF4-FFF2-40B4-BE49-F238E27FC236}">
                <a16:creationId xmlns:a16="http://schemas.microsoft.com/office/drawing/2014/main" id="{9BF4F8C8-0458-C0A2-E5F5-CBD98BBA1618}"/>
              </a:ext>
            </a:extLst>
          </p:cNvPr>
          <p:cNvSpPr/>
          <p:nvPr/>
        </p:nvSpPr>
        <p:spPr>
          <a:xfrm>
            <a:off x="6222658" y="3956137"/>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95" name="object 94">
            <a:extLst>
              <a:ext uri="{FF2B5EF4-FFF2-40B4-BE49-F238E27FC236}">
                <a16:creationId xmlns:a16="http://schemas.microsoft.com/office/drawing/2014/main" id="{6F0A3756-C67F-5B16-809D-B96C2EB5B28A}"/>
              </a:ext>
            </a:extLst>
          </p:cNvPr>
          <p:cNvSpPr/>
          <p:nvPr/>
        </p:nvSpPr>
        <p:spPr>
          <a:xfrm>
            <a:off x="6222658" y="3956137"/>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96" name="object 95">
            <a:extLst>
              <a:ext uri="{FF2B5EF4-FFF2-40B4-BE49-F238E27FC236}">
                <a16:creationId xmlns:a16="http://schemas.microsoft.com/office/drawing/2014/main" id="{249C9651-3F5B-6FCA-7568-0EE53FB1A836}"/>
              </a:ext>
            </a:extLst>
          </p:cNvPr>
          <p:cNvSpPr/>
          <p:nvPr/>
        </p:nvSpPr>
        <p:spPr>
          <a:xfrm>
            <a:off x="6222658" y="2953345"/>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97" name="object 96">
            <a:extLst>
              <a:ext uri="{FF2B5EF4-FFF2-40B4-BE49-F238E27FC236}">
                <a16:creationId xmlns:a16="http://schemas.microsoft.com/office/drawing/2014/main" id="{79B3BAA7-60B9-94AF-906D-0255F97442E4}"/>
              </a:ext>
            </a:extLst>
          </p:cNvPr>
          <p:cNvSpPr/>
          <p:nvPr/>
        </p:nvSpPr>
        <p:spPr>
          <a:xfrm>
            <a:off x="6222658" y="3451690"/>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8" name="object 97">
            <a:extLst>
              <a:ext uri="{FF2B5EF4-FFF2-40B4-BE49-F238E27FC236}">
                <a16:creationId xmlns:a16="http://schemas.microsoft.com/office/drawing/2014/main" id="{0222D280-1B6D-BFB2-09CD-B9F136FE7171}"/>
              </a:ext>
            </a:extLst>
          </p:cNvPr>
          <p:cNvSpPr/>
          <p:nvPr/>
        </p:nvSpPr>
        <p:spPr>
          <a:xfrm>
            <a:off x="6222658" y="3951569"/>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9" name="object 98">
            <a:extLst>
              <a:ext uri="{FF2B5EF4-FFF2-40B4-BE49-F238E27FC236}">
                <a16:creationId xmlns:a16="http://schemas.microsoft.com/office/drawing/2014/main" id="{B9F00904-2DB8-0FA5-91C2-B71FF8D7F73B}"/>
              </a:ext>
            </a:extLst>
          </p:cNvPr>
          <p:cNvSpPr/>
          <p:nvPr/>
        </p:nvSpPr>
        <p:spPr>
          <a:xfrm>
            <a:off x="6222658" y="444991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0" name="object 99">
            <a:extLst>
              <a:ext uri="{FF2B5EF4-FFF2-40B4-BE49-F238E27FC236}">
                <a16:creationId xmlns:a16="http://schemas.microsoft.com/office/drawing/2014/main" id="{8F71F8BB-D652-E67A-0A2B-E1E222D3A485}"/>
              </a:ext>
            </a:extLst>
          </p:cNvPr>
          <p:cNvSpPr/>
          <p:nvPr/>
        </p:nvSpPr>
        <p:spPr>
          <a:xfrm>
            <a:off x="6222658" y="4456008"/>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101" name="object 100">
            <a:extLst>
              <a:ext uri="{FF2B5EF4-FFF2-40B4-BE49-F238E27FC236}">
                <a16:creationId xmlns:a16="http://schemas.microsoft.com/office/drawing/2014/main" id="{34FDCD9A-6401-54DB-EB43-02B9E93A6335}"/>
              </a:ext>
            </a:extLst>
          </p:cNvPr>
          <p:cNvSpPr/>
          <p:nvPr/>
        </p:nvSpPr>
        <p:spPr>
          <a:xfrm>
            <a:off x="6222658" y="2953350"/>
            <a:ext cx="510540" cy="2000885"/>
          </a:xfrm>
          <a:custGeom>
            <a:avLst/>
            <a:gdLst/>
            <a:ahLst/>
            <a:cxnLst/>
            <a:rect l="l" t="t" r="r" b="b"/>
            <a:pathLst>
              <a:path w="510539" h="2000885">
                <a:moveTo>
                  <a:pt x="0" y="2000580"/>
                </a:moveTo>
                <a:lnTo>
                  <a:pt x="509955" y="0"/>
                </a:lnTo>
              </a:path>
            </a:pathLst>
          </a:custGeom>
          <a:ln w="9144">
            <a:solidFill>
              <a:srgbClr val="000000"/>
            </a:solidFill>
          </a:ln>
        </p:spPr>
        <p:txBody>
          <a:bodyPr wrap="square" lIns="0" tIns="0" rIns="0" bIns="0" rtlCol="0"/>
          <a:lstStyle/>
          <a:p>
            <a:endParaRPr/>
          </a:p>
        </p:txBody>
      </p:sp>
      <p:sp>
        <p:nvSpPr>
          <p:cNvPr id="102" name="object 101">
            <a:extLst>
              <a:ext uri="{FF2B5EF4-FFF2-40B4-BE49-F238E27FC236}">
                <a16:creationId xmlns:a16="http://schemas.microsoft.com/office/drawing/2014/main" id="{3826FE96-76CC-5CD9-FAF2-6A93A896DBA1}"/>
              </a:ext>
            </a:extLst>
          </p:cNvPr>
          <p:cNvSpPr/>
          <p:nvPr/>
        </p:nvSpPr>
        <p:spPr>
          <a:xfrm>
            <a:off x="6222658" y="3451692"/>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103" name="object 102">
            <a:extLst>
              <a:ext uri="{FF2B5EF4-FFF2-40B4-BE49-F238E27FC236}">
                <a16:creationId xmlns:a16="http://schemas.microsoft.com/office/drawing/2014/main" id="{7D9C4AD0-2BE0-DFCC-710D-04906B6BB2EC}"/>
              </a:ext>
            </a:extLst>
          </p:cNvPr>
          <p:cNvSpPr/>
          <p:nvPr/>
        </p:nvSpPr>
        <p:spPr>
          <a:xfrm>
            <a:off x="6222658" y="395156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104" name="object 103">
            <a:extLst>
              <a:ext uri="{FF2B5EF4-FFF2-40B4-BE49-F238E27FC236}">
                <a16:creationId xmlns:a16="http://schemas.microsoft.com/office/drawing/2014/main" id="{04A680EB-000A-5298-30C9-304ACF80B742}"/>
              </a:ext>
            </a:extLst>
          </p:cNvPr>
          <p:cNvSpPr/>
          <p:nvPr/>
        </p:nvSpPr>
        <p:spPr>
          <a:xfrm>
            <a:off x="6222658" y="444991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105" name="object 104">
            <a:extLst>
              <a:ext uri="{FF2B5EF4-FFF2-40B4-BE49-F238E27FC236}">
                <a16:creationId xmlns:a16="http://schemas.microsoft.com/office/drawing/2014/main" id="{0D5012CA-15DD-02D0-B2D0-F7F5CBF3AEE9}"/>
              </a:ext>
            </a:extLst>
          </p:cNvPr>
          <p:cNvSpPr/>
          <p:nvPr/>
        </p:nvSpPr>
        <p:spPr>
          <a:xfrm>
            <a:off x="6222658" y="4948263"/>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6" name="object 105">
            <a:extLst>
              <a:ext uri="{FF2B5EF4-FFF2-40B4-BE49-F238E27FC236}">
                <a16:creationId xmlns:a16="http://schemas.microsoft.com/office/drawing/2014/main" id="{BB49E13A-A8FF-B370-238D-84BC8D39EE7C}"/>
              </a:ext>
            </a:extLst>
          </p:cNvPr>
          <p:cNvSpPr/>
          <p:nvPr/>
        </p:nvSpPr>
        <p:spPr>
          <a:xfrm>
            <a:off x="7068478" y="2953345"/>
            <a:ext cx="510540" cy="322580"/>
          </a:xfrm>
          <a:custGeom>
            <a:avLst/>
            <a:gdLst/>
            <a:ahLst/>
            <a:cxnLst/>
            <a:rect l="l" t="t" r="r" b="b"/>
            <a:pathLst>
              <a:path w="510540" h="322580">
                <a:moveTo>
                  <a:pt x="0" y="0"/>
                </a:moveTo>
                <a:lnTo>
                  <a:pt x="509955" y="322224"/>
                </a:lnTo>
              </a:path>
            </a:pathLst>
          </a:custGeom>
          <a:ln w="9143">
            <a:solidFill>
              <a:srgbClr val="000000"/>
            </a:solidFill>
          </a:ln>
        </p:spPr>
        <p:txBody>
          <a:bodyPr wrap="square" lIns="0" tIns="0" rIns="0" bIns="0" rtlCol="0"/>
          <a:lstStyle/>
          <a:p>
            <a:endParaRPr/>
          </a:p>
        </p:txBody>
      </p:sp>
      <p:sp>
        <p:nvSpPr>
          <p:cNvPr id="107" name="object 106">
            <a:extLst>
              <a:ext uri="{FF2B5EF4-FFF2-40B4-BE49-F238E27FC236}">
                <a16:creationId xmlns:a16="http://schemas.microsoft.com/office/drawing/2014/main" id="{1B7405A3-2D73-118B-0589-94BD2931943C}"/>
              </a:ext>
            </a:extLst>
          </p:cNvPr>
          <p:cNvSpPr/>
          <p:nvPr/>
        </p:nvSpPr>
        <p:spPr>
          <a:xfrm>
            <a:off x="7068478" y="2953345"/>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08" name="object 107">
            <a:extLst>
              <a:ext uri="{FF2B5EF4-FFF2-40B4-BE49-F238E27FC236}">
                <a16:creationId xmlns:a16="http://schemas.microsoft.com/office/drawing/2014/main" id="{AC92FA95-2AB1-62EF-D7B6-E6BD5B176A1D}"/>
              </a:ext>
            </a:extLst>
          </p:cNvPr>
          <p:cNvSpPr/>
          <p:nvPr/>
        </p:nvSpPr>
        <p:spPr>
          <a:xfrm>
            <a:off x="7068478" y="2953345"/>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09" name="object 108">
            <a:extLst>
              <a:ext uri="{FF2B5EF4-FFF2-40B4-BE49-F238E27FC236}">
                <a16:creationId xmlns:a16="http://schemas.microsoft.com/office/drawing/2014/main" id="{F58138EE-111B-4C3C-A3F6-C04F11BDB2EF}"/>
              </a:ext>
            </a:extLst>
          </p:cNvPr>
          <p:cNvSpPr/>
          <p:nvPr/>
        </p:nvSpPr>
        <p:spPr>
          <a:xfrm>
            <a:off x="7068478" y="2953345"/>
            <a:ext cx="510540" cy="1818639"/>
          </a:xfrm>
          <a:custGeom>
            <a:avLst/>
            <a:gdLst/>
            <a:ahLst/>
            <a:cxnLst/>
            <a:rect l="l" t="t" r="r" b="b"/>
            <a:pathLst>
              <a:path w="510540" h="1818639">
                <a:moveTo>
                  <a:pt x="0" y="0"/>
                </a:moveTo>
                <a:lnTo>
                  <a:pt x="509955" y="1818462"/>
                </a:lnTo>
              </a:path>
            </a:pathLst>
          </a:custGeom>
          <a:ln w="9144">
            <a:solidFill>
              <a:srgbClr val="000000"/>
            </a:solidFill>
          </a:ln>
        </p:spPr>
        <p:txBody>
          <a:bodyPr wrap="square" lIns="0" tIns="0" rIns="0" bIns="0" rtlCol="0"/>
          <a:lstStyle/>
          <a:p>
            <a:endParaRPr/>
          </a:p>
        </p:txBody>
      </p:sp>
      <p:sp>
        <p:nvSpPr>
          <p:cNvPr id="110" name="object 109">
            <a:extLst>
              <a:ext uri="{FF2B5EF4-FFF2-40B4-BE49-F238E27FC236}">
                <a16:creationId xmlns:a16="http://schemas.microsoft.com/office/drawing/2014/main" id="{16A746AD-E315-6F32-1ADD-1528F08F4A39}"/>
              </a:ext>
            </a:extLst>
          </p:cNvPr>
          <p:cNvSpPr/>
          <p:nvPr/>
        </p:nvSpPr>
        <p:spPr>
          <a:xfrm>
            <a:off x="7068478" y="3276438"/>
            <a:ext cx="510540" cy="176530"/>
          </a:xfrm>
          <a:custGeom>
            <a:avLst/>
            <a:gdLst/>
            <a:ahLst/>
            <a:cxnLst/>
            <a:rect l="l" t="t" r="r" b="b"/>
            <a:pathLst>
              <a:path w="510540" h="176530">
                <a:moveTo>
                  <a:pt x="0" y="176517"/>
                </a:moveTo>
                <a:lnTo>
                  <a:pt x="509955" y="0"/>
                </a:lnTo>
              </a:path>
            </a:pathLst>
          </a:custGeom>
          <a:ln w="9144">
            <a:solidFill>
              <a:srgbClr val="000000"/>
            </a:solidFill>
          </a:ln>
        </p:spPr>
        <p:txBody>
          <a:bodyPr wrap="square" lIns="0" tIns="0" rIns="0" bIns="0" rtlCol="0"/>
          <a:lstStyle/>
          <a:p>
            <a:endParaRPr/>
          </a:p>
        </p:txBody>
      </p:sp>
      <p:sp>
        <p:nvSpPr>
          <p:cNvPr id="111" name="object 110">
            <a:extLst>
              <a:ext uri="{FF2B5EF4-FFF2-40B4-BE49-F238E27FC236}">
                <a16:creationId xmlns:a16="http://schemas.microsoft.com/office/drawing/2014/main" id="{82B3D8CE-45EE-1CD8-6418-293BADFAEAFB}"/>
              </a:ext>
            </a:extLst>
          </p:cNvPr>
          <p:cNvSpPr/>
          <p:nvPr/>
        </p:nvSpPr>
        <p:spPr>
          <a:xfrm>
            <a:off x="7068478" y="3451692"/>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2" name="object 111">
            <a:extLst>
              <a:ext uri="{FF2B5EF4-FFF2-40B4-BE49-F238E27FC236}">
                <a16:creationId xmlns:a16="http://schemas.microsoft.com/office/drawing/2014/main" id="{0E0588FC-88E7-88F6-D395-EBE1F4149C2E}"/>
              </a:ext>
            </a:extLst>
          </p:cNvPr>
          <p:cNvSpPr/>
          <p:nvPr/>
        </p:nvSpPr>
        <p:spPr>
          <a:xfrm>
            <a:off x="7068478" y="3451692"/>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3" name="object 112">
            <a:extLst>
              <a:ext uri="{FF2B5EF4-FFF2-40B4-BE49-F238E27FC236}">
                <a16:creationId xmlns:a16="http://schemas.microsoft.com/office/drawing/2014/main" id="{75D993C8-C69B-087B-C7F9-7AA0384B0CFA}"/>
              </a:ext>
            </a:extLst>
          </p:cNvPr>
          <p:cNvSpPr/>
          <p:nvPr/>
        </p:nvSpPr>
        <p:spPr>
          <a:xfrm>
            <a:off x="7068478" y="3451692"/>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14" name="object 113">
            <a:extLst>
              <a:ext uri="{FF2B5EF4-FFF2-40B4-BE49-F238E27FC236}">
                <a16:creationId xmlns:a16="http://schemas.microsoft.com/office/drawing/2014/main" id="{A8834C71-9A33-7354-09C4-9CFDE5704895}"/>
              </a:ext>
            </a:extLst>
          </p:cNvPr>
          <p:cNvSpPr/>
          <p:nvPr/>
        </p:nvSpPr>
        <p:spPr>
          <a:xfrm>
            <a:off x="7068478" y="3276429"/>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15" name="object 114">
            <a:extLst>
              <a:ext uri="{FF2B5EF4-FFF2-40B4-BE49-F238E27FC236}">
                <a16:creationId xmlns:a16="http://schemas.microsoft.com/office/drawing/2014/main" id="{20A829C1-059A-EF8F-1993-894FEBF9C595}"/>
              </a:ext>
            </a:extLst>
          </p:cNvPr>
          <p:cNvSpPr/>
          <p:nvPr/>
        </p:nvSpPr>
        <p:spPr>
          <a:xfrm>
            <a:off x="7068478" y="3774786"/>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16" name="object 115">
            <a:extLst>
              <a:ext uri="{FF2B5EF4-FFF2-40B4-BE49-F238E27FC236}">
                <a16:creationId xmlns:a16="http://schemas.microsoft.com/office/drawing/2014/main" id="{D140F40C-E860-7642-B100-4AFBB083EA72}"/>
              </a:ext>
            </a:extLst>
          </p:cNvPr>
          <p:cNvSpPr/>
          <p:nvPr/>
        </p:nvSpPr>
        <p:spPr>
          <a:xfrm>
            <a:off x="7068478" y="3951564"/>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7" name="object 116">
            <a:extLst>
              <a:ext uri="{FF2B5EF4-FFF2-40B4-BE49-F238E27FC236}">
                <a16:creationId xmlns:a16="http://schemas.microsoft.com/office/drawing/2014/main" id="{40D18001-05D6-348F-62B2-19BF02E14B6B}"/>
              </a:ext>
            </a:extLst>
          </p:cNvPr>
          <p:cNvSpPr/>
          <p:nvPr/>
        </p:nvSpPr>
        <p:spPr>
          <a:xfrm>
            <a:off x="7068478" y="3951564"/>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8" name="object 117">
            <a:extLst>
              <a:ext uri="{FF2B5EF4-FFF2-40B4-BE49-F238E27FC236}">
                <a16:creationId xmlns:a16="http://schemas.microsoft.com/office/drawing/2014/main" id="{0649C109-FE17-52C6-1447-0A5EB6A31B85}"/>
              </a:ext>
            </a:extLst>
          </p:cNvPr>
          <p:cNvSpPr/>
          <p:nvPr/>
        </p:nvSpPr>
        <p:spPr>
          <a:xfrm>
            <a:off x="7068478" y="3276433"/>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19" name="object 118">
            <a:extLst>
              <a:ext uri="{FF2B5EF4-FFF2-40B4-BE49-F238E27FC236}">
                <a16:creationId xmlns:a16="http://schemas.microsoft.com/office/drawing/2014/main" id="{2506AA2E-906B-D4EA-E3DA-449DA4E631B0}"/>
              </a:ext>
            </a:extLst>
          </p:cNvPr>
          <p:cNvSpPr/>
          <p:nvPr/>
        </p:nvSpPr>
        <p:spPr>
          <a:xfrm>
            <a:off x="7068478" y="3774777"/>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0" name="object 119">
            <a:extLst>
              <a:ext uri="{FF2B5EF4-FFF2-40B4-BE49-F238E27FC236}">
                <a16:creationId xmlns:a16="http://schemas.microsoft.com/office/drawing/2014/main" id="{476B3FB9-2897-5E58-516B-03F7A886579B}"/>
              </a:ext>
            </a:extLst>
          </p:cNvPr>
          <p:cNvSpPr/>
          <p:nvPr/>
        </p:nvSpPr>
        <p:spPr>
          <a:xfrm>
            <a:off x="7068478" y="4273134"/>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1" name="object 120">
            <a:extLst>
              <a:ext uri="{FF2B5EF4-FFF2-40B4-BE49-F238E27FC236}">
                <a16:creationId xmlns:a16="http://schemas.microsoft.com/office/drawing/2014/main" id="{14775F10-DC71-160D-2479-EC8391B758E9}"/>
              </a:ext>
            </a:extLst>
          </p:cNvPr>
          <p:cNvSpPr/>
          <p:nvPr/>
        </p:nvSpPr>
        <p:spPr>
          <a:xfrm>
            <a:off x="7068478" y="4449913"/>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22" name="object 121">
            <a:extLst>
              <a:ext uri="{FF2B5EF4-FFF2-40B4-BE49-F238E27FC236}">
                <a16:creationId xmlns:a16="http://schemas.microsoft.com/office/drawing/2014/main" id="{7FD2A3B2-7BB7-F6D8-D3B4-BA64D7E7CB8B}"/>
              </a:ext>
            </a:extLst>
          </p:cNvPr>
          <p:cNvSpPr/>
          <p:nvPr/>
        </p:nvSpPr>
        <p:spPr>
          <a:xfrm>
            <a:off x="7068478" y="3276436"/>
            <a:ext cx="510540" cy="1673225"/>
          </a:xfrm>
          <a:custGeom>
            <a:avLst/>
            <a:gdLst/>
            <a:ahLst/>
            <a:cxnLst/>
            <a:rect l="l" t="t" r="r" b="b"/>
            <a:pathLst>
              <a:path w="510540" h="1673225">
                <a:moveTo>
                  <a:pt x="0" y="1672755"/>
                </a:moveTo>
                <a:lnTo>
                  <a:pt x="509955" y="0"/>
                </a:lnTo>
              </a:path>
            </a:pathLst>
          </a:custGeom>
          <a:ln w="9144">
            <a:solidFill>
              <a:srgbClr val="000000"/>
            </a:solidFill>
          </a:ln>
        </p:spPr>
        <p:txBody>
          <a:bodyPr wrap="square" lIns="0" tIns="0" rIns="0" bIns="0" rtlCol="0"/>
          <a:lstStyle/>
          <a:p>
            <a:endParaRPr/>
          </a:p>
        </p:txBody>
      </p:sp>
      <p:sp>
        <p:nvSpPr>
          <p:cNvPr id="123" name="object 122">
            <a:extLst>
              <a:ext uri="{FF2B5EF4-FFF2-40B4-BE49-F238E27FC236}">
                <a16:creationId xmlns:a16="http://schemas.microsoft.com/office/drawing/2014/main" id="{111B753D-5776-91A4-7243-8D5AE0BE619F}"/>
              </a:ext>
            </a:extLst>
          </p:cNvPr>
          <p:cNvSpPr/>
          <p:nvPr/>
        </p:nvSpPr>
        <p:spPr>
          <a:xfrm>
            <a:off x="7068478" y="3774781"/>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24" name="object 123">
            <a:extLst>
              <a:ext uri="{FF2B5EF4-FFF2-40B4-BE49-F238E27FC236}">
                <a16:creationId xmlns:a16="http://schemas.microsoft.com/office/drawing/2014/main" id="{A2641370-13A2-C7CE-E6F9-0B84AA34C5FA}"/>
              </a:ext>
            </a:extLst>
          </p:cNvPr>
          <p:cNvSpPr/>
          <p:nvPr/>
        </p:nvSpPr>
        <p:spPr>
          <a:xfrm>
            <a:off x="7068478" y="4273125"/>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5" name="object 124">
            <a:extLst>
              <a:ext uri="{FF2B5EF4-FFF2-40B4-BE49-F238E27FC236}">
                <a16:creationId xmlns:a16="http://schemas.microsoft.com/office/drawing/2014/main" id="{FF5F8D4E-6AF7-AB9F-881C-EF8C2CAD0B98}"/>
              </a:ext>
            </a:extLst>
          </p:cNvPr>
          <p:cNvSpPr/>
          <p:nvPr/>
        </p:nvSpPr>
        <p:spPr>
          <a:xfrm>
            <a:off x="7068478" y="4771481"/>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6" name="object 125">
            <a:extLst>
              <a:ext uri="{FF2B5EF4-FFF2-40B4-BE49-F238E27FC236}">
                <a16:creationId xmlns:a16="http://schemas.microsoft.com/office/drawing/2014/main" id="{7F107602-9746-8992-12DD-54CF3EE22721}"/>
              </a:ext>
            </a:extLst>
          </p:cNvPr>
          <p:cNvSpPr txBox="1"/>
          <p:nvPr/>
        </p:nvSpPr>
        <p:spPr>
          <a:xfrm>
            <a:off x="5060804" y="2326568"/>
            <a:ext cx="401320" cy="276999"/>
          </a:xfrm>
          <a:prstGeom prst="rect">
            <a:avLst/>
          </a:prstGeom>
        </p:spPr>
        <p:txBody>
          <a:bodyPr vert="horz" wrap="square" lIns="0" tIns="0" rIns="0" bIns="0" rtlCol="0">
            <a:spAutoFit/>
          </a:bodyPr>
          <a:lstStyle/>
          <a:p>
            <a:pPr marL="12700">
              <a:lnSpc>
                <a:spcPct val="100000"/>
              </a:lnSpc>
            </a:pPr>
            <a:r>
              <a:rPr lang="en-CN" sz="2700" spc="-1350" baseline="-20061" dirty="0">
                <a:latin typeface="Cambria Math"/>
                <a:cs typeface="Cambria Math"/>
              </a:rPr>
              <a:t>𝑓</a:t>
            </a:r>
            <a:r>
              <a:rPr lang="en-CN" sz="2700" spc="-1200" baseline="-20061" dirty="0">
                <a:latin typeface="Cambria Math"/>
                <a:cs typeface="Cambria Math"/>
              </a:rPr>
              <a:t>𝑓</a:t>
            </a:r>
            <a:r>
              <a:rPr lang="en-CN" sz="1300" spc="5" dirty="0">
                <a:latin typeface="Cambria Math"/>
                <a:cs typeface="Cambria Math"/>
              </a:rPr>
              <a:t>(</a:t>
            </a:r>
            <a:r>
              <a:rPr lang="en-CN" sz="1300" spc="40" dirty="0">
                <a:latin typeface="Cambria Math"/>
                <a:cs typeface="Cambria Math"/>
              </a:rPr>
              <a:t>1</a:t>
            </a:r>
            <a:r>
              <a:rPr lang="en-CN" sz="1300" spc="5" dirty="0">
                <a:latin typeface="Cambria Math"/>
                <a:cs typeface="Cambria Math"/>
              </a:rPr>
              <a:t>)</a:t>
            </a:r>
            <a:endParaRPr sz="1300" dirty="0">
              <a:latin typeface="Cambria Math"/>
              <a:cs typeface="Cambria Math"/>
            </a:endParaRPr>
          </a:p>
        </p:txBody>
      </p:sp>
      <p:sp>
        <p:nvSpPr>
          <p:cNvPr id="127" name="object 126">
            <a:extLst>
              <a:ext uri="{FF2B5EF4-FFF2-40B4-BE49-F238E27FC236}">
                <a16:creationId xmlns:a16="http://schemas.microsoft.com/office/drawing/2014/main" id="{E3691761-8B89-D666-3DB5-ECCA5AEAE5EB}"/>
              </a:ext>
            </a:extLst>
          </p:cNvPr>
          <p:cNvSpPr txBox="1"/>
          <p:nvPr/>
        </p:nvSpPr>
        <p:spPr>
          <a:xfrm>
            <a:off x="5947885" y="2323765"/>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2</a:t>
            </a:r>
            <a:r>
              <a:rPr sz="1300" spc="5" dirty="0">
                <a:latin typeface="Cambria Math"/>
                <a:cs typeface="Cambria Math"/>
              </a:rPr>
              <a:t>)</a:t>
            </a:r>
            <a:endParaRPr sz="1300">
              <a:latin typeface="Cambria Math"/>
              <a:cs typeface="Cambria Math"/>
            </a:endParaRPr>
          </a:p>
        </p:txBody>
      </p:sp>
      <p:sp>
        <p:nvSpPr>
          <p:cNvPr id="128" name="object 127">
            <a:extLst>
              <a:ext uri="{FF2B5EF4-FFF2-40B4-BE49-F238E27FC236}">
                <a16:creationId xmlns:a16="http://schemas.microsoft.com/office/drawing/2014/main" id="{4476BB51-72C2-A096-A7DE-4AEF69A7AC0B}"/>
              </a:ext>
            </a:extLst>
          </p:cNvPr>
          <p:cNvSpPr txBox="1"/>
          <p:nvPr/>
        </p:nvSpPr>
        <p:spPr>
          <a:xfrm>
            <a:off x="6729926" y="2322260"/>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3</a:t>
            </a:r>
            <a:r>
              <a:rPr sz="1300" spc="5" dirty="0">
                <a:latin typeface="Cambria Math"/>
                <a:cs typeface="Cambria Math"/>
              </a:rPr>
              <a:t>)</a:t>
            </a:r>
            <a:endParaRPr sz="1300">
              <a:latin typeface="Cambria Math"/>
              <a:cs typeface="Cambria Math"/>
            </a:endParaRPr>
          </a:p>
        </p:txBody>
      </p:sp>
      <p:sp>
        <p:nvSpPr>
          <p:cNvPr id="129" name="object 128">
            <a:extLst>
              <a:ext uri="{FF2B5EF4-FFF2-40B4-BE49-F238E27FC236}">
                <a16:creationId xmlns:a16="http://schemas.microsoft.com/office/drawing/2014/main" id="{DD2CCB54-90CD-D25A-B52E-AA9ABDE5E7A9}"/>
              </a:ext>
            </a:extLst>
          </p:cNvPr>
          <p:cNvSpPr txBox="1"/>
          <p:nvPr/>
        </p:nvSpPr>
        <p:spPr>
          <a:xfrm>
            <a:off x="7556798" y="2630373"/>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4</a:t>
            </a:r>
            <a:r>
              <a:rPr sz="1300" spc="5" dirty="0">
                <a:latin typeface="Cambria Math"/>
                <a:cs typeface="Cambria Math"/>
              </a:rPr>
              <a:t>)</a:t>
            </a:r>
            <a:endParaRPr sz="1300">
              <a:latin typeface="Cambria Math"/>
              <a:cs typeface="Cambria Math"/>
            </a:endParaRPr>
          </a:p>
        </p:txBody>
      </p:sp>
      <p:sp>
        <p:nvSpPr>
          <p:cNvPr id="130" name="object 129">
            <a:extLst>
              <a:ext uri="{FF2B5EF4-FFF2-40B4-BE49-F238E27FC236}">
                <a16:creationId xmlns:a16="http://schemas.microsoft.com/office/drawing/2014/main" id="{9FBA2AB0-73F4-B4BD-2D21-1AFAF40C6B2A}"/>
              </a:ext>
            </a:extLst>
          </p:cNvPr>
          <p:cNvSpPr txBox="1"/>
          <p:nvPr/>
        </p:nvSpPr>
        <p:spPr>
          <a:xfrm>
            <a:off x="4290326" y="2752349"/>
            <a:ext cx="147320" cy="276999"/>
          </a:xfrm>
          <a:prstGeom prst="rect">
            <a:avLst/>
          </a:prstGeom>
        </p:spPr>
        <p:txBody>
          <a:bodyPr vert="horz" wrap="square" lIns="0" tIns="0" rIns="0" bIns="0" rtlCol="0">
            <a:spAutoFit/>
          </a:bodyPr>
          <a:lstStyle/>
          <a:p>
            <a:pPr marL="12700">
              <a:lnSpc>
                <a:spcPct val="100000"/>
              </a:lnSpc>
            </a:pPr>
            <a:r>
              <a:rPr sz="1800" spc="-905" dirty="0">
                <a:latin typeface="Cambria Math"/>
                <a:cs typeface="Cambria Math"/>
              </a:rPr>
              <a:t>𝑥𝑥</a:t>
            </a:r>
            <a:endParaRPr sz="1800">
              <a:latin typeface="Cambria Math"/>
              <a:cs typeface="Cambria Math"/>
            </a:endParaRPr>
          </a:p>
        </p:txBody>
      </p:sp>
      <p:sp>
        <p:nvSpPr>
          <p:cNvPr id="133" name="object 6">
            <a:extLst>
              <a:ext uri="{FF2B5EF4-FFF2-40B4-BE49-F238E27FC236}">
                <a16:creationId xmlns:a16="http://schemas.microsoft.com/office/drawing/2014/main" id="{40CB55AB-5C3D-8BAE-2205-DD8D062EB3A2}"/>
              </a:ext>
            </a:extLst>
          </p:cNvPr>
          <p:cNvSpPr txBox="1"/>
          <p:nvPr/>
        </p:nvSpPr>
        <p:spPr>
          <a:xfrm>
            <a:off x="5008839" y="5773890"/>
            <a:ext cx="2571033" cy="487313"/>
          </a:xfrm>
          <a:prstGeom prst="rect">
            <a:avLst/>
          </a:prstGeom>
        </p:spPr>
        <p:txBody>
          <a:bodyPr vert="horz" wrap="square" lIns="0" tIns="0" rIns="0" bIns="0" rtlCol="0">
            <a:spAutoFit/>
          </a:bodyPr>
          <a:lstStyle/>
          <a:p>
            <a:pPr marL="12700">
              <a:lnSpc>
                <a:spcPts val="3750"/>
              </a:lnSpc>
            </a:pPr>
            <a:r>
              <a:rPr lang="en-CN" sz="3200" dirty="0">
                <a:latin typeface="Microsoft YaHei" panose="020B0503020204020204" pitchFamily="34" charset="-122"/>
                <a:ea typeface="Microsoft YaHei" panose="020B0503020204020204" pitchFamily="34" charset="-122"/>
                <a:cs typeface="MS UI Gothic"/>
              </a:rPr>
              <a:t>前馈神经网络</a:t>
            </a:r>
            <a:endParaRPr sz="3200" dirty="0">
              <a:latin typeface="Microsoft YaHei" panose="020B0503020204020204" pitchFamily="34" charset="-122"/>
              <a:ea typeface="Microsoft YaHei" panose="020B0503020204020204" pitchFamily="34" charset="-122"/>
              <a:cs typeface="MS UI Gothic"/>
            </a:endParaRPr>
          </a:p>
        </p:txBody>
      </p:sp>
    </p:spTree>
    <p:extLst>
      <p:ext uri="{BB962C8B-B14F-4D97-AF65-F5344CB8AC3E}">
        <p14:creationId xmlns:p14="http://schemas.microsoft.com/office/powerpoint/2010/main" val="181168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图像分类</a:t>
            </a:r>
          </a:p>
        </p:txBody>
      </p:sp>
      <p:sp>
        <p:nvSpPr>
          <p:cNvPr id="4" name="object 3">
            <a:extLst>
              <a:ext uri="{FF2B5EF4-FFF2-40B4-BE49-F238E27FC236}">
                <a16:creationId xmlns:a16="http://schemas.microsoft.com/office/drawing/2014/main" id="{811A395C-ED37-BB1D-A982-4CEA33BE4F21}"/>
              </a:ext>
            </a:extLst>
          </p:cNvPr>
          <p:cNvSpPr/>
          <p:nvPr/>
        </p:nvSpPr>
        <p:spPr>
          <a:xfrm>
            <a:off x="604434" y="2907640"/>
            <a:ext cx="2238755" cy="223874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B8985E6-7EE0-AC20-9DDE-F5E4B17CD57C}"/>
              </a:ext>
            </a:extLst>
          </p:cNvPr>
          <p:cNvSpPr/>
          <p:nvPr/>
        </p:nvSpPr>
        <p:spPr>
          <a:xfrm>
            <a:off x="672253" y="2937345"/>
            <a:ext cx="2103120" cy="2103120"/>
          </a:xfrm>
          <a:custGeom>
            <a:avLst/>
            <a:gdLst/>
            <a:ahLst/>
            <a:cxnLst/>
            <a:rect l="l" t="t" r="r" b="b"/>
            <a:pathLst>
              <a:path w="2103120" h="2103120">
                <a:moveTo>
                  <a:pt x="0" y="0"/>
                </a:moveTo>
                <a:lnTo>
                  <a:pt x="2103120" y="0"/>
                </a:lnTo>
                <a:lnTo>
                  <a:pt x="2103120"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78F2771-7697-73E8-8458-E714B4EBBFCA}"/>
              </a:ext>
            </a:extLst>
          </p:cNvPr>
          <p:cNvSpPr txBox="1"/>
          <p:nvPr/>
        </p:nvSpPr>
        <p:spPr>
          <a:xfrm>
            <a:off x="9655261" y="3699525"/>
            <a:ext cx="1246505" cy="487313"/>
          </a:xfrm>
          <a:prstGeom prst="rect">
            <a:avLst/>
          </a:prstGeom>
        </p:spPr>
        <p:txBody>
          <a:bodyPr vert="horz" wrap="square" lIns="0" tIns="0" rIns="0" bIns="0" rtlCol="0">
            <a:spAutoFit/>
          </a:bodyPr>
          <a:lstStyle/>
          <a:p>
            <a:pPr marL="12700">
              <a:lnSpc>
                <a:spcPts val="3750"/>
              </a:lnSpc>
            </a:pPr>
            <a:r>
              <a:rPr sz="3200" dirty="0">
                <a:latin typeface="MS UI Gothic"/>
                <a:cs typeface="MS UI Gothic"/>
              </a:rPr>
              <a:t>兔子？</a:t>
            </a:r>
            <a:endParaRPr sz="3200">
              <a:latin typeface="MS UI Gothic"/>
              <a:cs typeface="MS UI Gothic"/>
            </a:endParaRPr>
          </a:p>
        </p:txBody>
      </p:sp>
      <p:sp>
        <p:nvSpPr>
          <p:cNvPr id="8" name="object 7">
            <a:extLst>
              <a:ext uri="{FF2B5EF4-FFF2-40B4-BE49-F238E27FC236}">
                <a16:creationId xmlns:a16="http://schemas.microsoft.com/office/drawing/2014/main" id="{9209E3BA-7ADE-8C0C-68C8-B8E059D37849}"/>
              </a:ext>
            </a:extLst>
          </p:cNvPr>
          <p:cNvSpPr/>
          <p:nvPr/>
        </p:nvSpPr>
        <p:spPr>
          <a:xfrm>
            <a:off x="7455575"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9" name="object 8">
            <a:extLst>
              <a:ext uri="{FF2B5EF4-FFF2-40B4-BE49-F238E27FC236}">
                <a16:creationId xmlns:a16="http://schemas.microsoft.com/office/drawing/2014/main" id="{C191662F-6F4B-751E-3449-793E8A2BF189}"/>
              </a:ext>
            </a:extLst>
          </p:cNvPr>
          <p:cNvSpPr/>
          <p:nvPr/>
        </p:nvSpPr>
        <p:spPr>
          <a:xfrm>
            <a:off x="6608231" y="2695791"/>
            <a:ext cx="573405" cy="2510155"/>
          </a:xfrm>
          <a:custGeom>
            <a:avLst/>
            <a:gdLst/>
            <a:ahLst/>
            <a:cxnLst/>
            <a:rect l="l" t="t" r="r" b="b"/>
            <a:pathLst>
              <a:path w="573404" h="2510154">
                <a:moveTo>
                  <a:pt x="477520" y="0"/>
                </a:moveTo>
                <a:lnTo>
                  <a:pt x="95504" y="0"/>
                </a:lnTo>
                <a:lnTo>
                  <a:pt x="58330" y="7505"/>
                </a:lnTo>
                <a:lnTo>
                  <a:pt x="27973" y="27973"/>
                </a:lnTo>
                <a:lnTo>
                  <a:pt x="7505" y="58330"/>
                </a:lnTo>
                <a:lnTo>
                  <a:pt x="0" y="95503"/>
                </a:lnTo>
                <a:lnTo>
                  <a:pt x="0" y="2414523"/>
                </a:lnTo>
                <a:lnTo>
                  <a:pt x="7505" y="2451697"/>
                </a:lnTo>
                <a:lnTo>
                  <a:pt x="27973" y="2482054"/>
                </a:lnTo>
                <a:lnTo>
                  <a:pt x="58330" y="2502522"/>
                </a:lnTo>
                <a:lnTo>
                  <a:pt x="95504" y="2510028"/>
                </a:lnTo>
                <a:lnTo>
                  <a:pt x="477520" y="2510028"/>
                </a:lnTo>
                <a:lnTo>
                  <a:pt x="514693" y="2502522"/>
                </a:lnTo>
                <a:lnTo>
                  <a:pt x="545050" y="2482054"/>
                </a:lnTo>
                <a:lnTo>
                  <a:pt x="565518" y="2451697"/>
                </a:lnTo>
                <a:lnTo>
                  <a:pt x="573024" y="2414523"/>
                </a:lnTo>
                <a:lnTo>
                  <a:pt x="573024" y="95503"/>
                </a:lnTo>
                <a:lnTo>
                  <a:pt x="565518" y="58330"/>
                </a:lnTo>
                <a:lnTo>
                  <a:pt x="545050" y="27973"/>
                </a:lnTo>
                <a:lnTo>
                  <a:pt x="514693" y="7505"/>
                </a:lnTo>
                <a:lnTo>
                  <a:pt x="477520" y="0"/>
                </a:lnTo>
                <a:close/>
              </a:path>
            </a:pathLst>
          </a:custGeom>
          <a:solidFill>
            <a:srgbClr val="808080">
              <a:alpha val="39999"/>
            </a:srgbClr>
          </a:solidFill>
        </p:spPr>
        <p:txBody>
          <a:bodyPr wrap="square" lIns="0" tIns="0" rIns="0" bIns="0" rtlCol="0"/>
          <a:lstStyle/>
          <a:p>
            <a:endParaRPr/>
          </a:p>
        </p:txBody>
      </p:sp>
      <p:sp>
        <p:nvSpPr>
          <p:cNvPr id="10" name="object 9">
            <a:extLst>
              <a:ext uri="{FF2B5EF4-FFF2-40B4-BE49-F238E27FC236}">
                <a16:creationId xmlns:a16="http://schemas.microsoft.com/office/drawing/2014/main" id="{49BF1068-BC90-5C17-FAD3-893FAB1A94ED}"/>
              </a:ext>
            </a:extLst>
          </p:cNvPr>
          <p:cNvSpPr/>
          <p:nvPr/>
        </p:nvSpPr>
        <p:spPr>
          <a:xfrm>
            <a:off x="5762411" y="2701886"/>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1" name="object 10">
            <a:extLst>
              <a:ext uri="{FF2B5EF4-FFF2-40B4-BE49-F238E27FC236}">
                <a16:creationId xmlns:a16="http://schemas.microsoft.com/office/drawing/2014/main" id="{D2F3217D-4CBD-C779-E30F-B869B8EB59AE}"/>
              </a:ext>
            </a:extLst>
          </p:cNvPr>
          <p:cNvSpPr/>
          <p:nvPr/>
        </p:nvSpPr>
        <p:spPr>
          <a:xfrm>
            <a:off x="4916590" y="2695790"/>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6E7274BD-FB19-1ECD-F09A-C13255D9B8FE}"/>
              </a:ext>
            </a:extLst>
          </p:cNvPr>
          <p:cNvSpPr/>
          <p:nvPr/>
        </p:nvSpPr>
        <p:spPr>
          <a:xfrm>
            <a:off x="4070771"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3" name="object 12">
            <a:extLst>
              <a:ext uri="{FF2B5EF4-FFF2-40B4-BE49-F238E27FC236}">
                <a16:creationId xmlns:a16="http://schemas.microsoft.com/office/drawing/2014/main" id="{B557B78A-1EFE-1B6D-9799-150EE5C52FF3}"/>
              </a:ext>
            </a:extLst>
          </p:cNvPr>
          <p:cNvSpPr/>
          <p:nvPr/>
        </p:nvSpPr>
        <p:spPr>
          <a:xfrm>
            <a:off x="5040796"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11DB572D-AAED-ACE4-D54E-9256D255CD90}"/>
              </a:ext>
            </a:extLst>
          </p:cNvPr>
          <p:cNvSpPr/>
          <p:nvPr/>
        </p:nvSpPr>
        <p:spPr>
          <a:xfrm>
            <a:off x="5040796"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42DB52C0-2DDD-9BDD-1601-D72A4CCAC728}"/>
              </a:ext>
            </a:extLst>
          </p:cNvPr>
          <p:cNvSpPr/>
          <p:nvPr/>
        </p:nvSpPr>
        <p:spPr>
          <a:xfrm>
            <a:off x="5040796"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34C6D4D-3C46-CB71-3574-000A107F7906}"/>
              </a:ext>
            </a:extLst>
          </p:cNvPr>
          <p:cNvSpPr/>
          <p:nvPr/>
        </p:nvSpPr>
        <p:spPr>
          <a:xfrm>
            <a:off x="5040796"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B5EE0A30-A88E-F393-8EE8-04FAEDD5087C}"/>
              </a:ext>
            </a:extLst>
          </p:cNvPr>
          <p:cNvSpPr/>
          <p:nvPr/>
        </p:nvSpPr>
        <p:spPr>
          <a:xfrm>
            <a:off x="5040796"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B55959A2-6CA8-0927-E330-0667EFD922F6}"/>
              </a:ext>
            </a:extLst>
          </p:cNvPr>
          <p:cNvSpPr/>
          <p:nvPr/>
        </p:nvSpPr>
        <p:spPr>
          <a:xfrm>
            <a:off x="5886617" y="2792562"/>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60890D5-A3A8-ED3A-0D00-717153808643}"/>
              </a:ext>
            </a:extLst>
          </p:cNvPr>
          <p:cNvSpPr/>
          <p:nvPr/>
        </p:nvSpPr>
        <p:spPr>
          <a:xfrm>
            <a:off x="5886617" y="3290911"/>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FF83C1EC-6C06-DFEE-601D-EBF71CA4FFDE}"/>
              </a:ext>
            </a:extLst>
          </p:cNvPr>
          <p:cNvSpPr/>
          <p:nvPr/>
        </p:nvSpPr>
        <p:spPr>
          <a:xfrm>
            <a:off x="5886617" y="3789258"/>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442CCDE8-97D6-70D4-E755-8528F40348EB}"/>
              </a:ext>
            </a:extLst>
          </p:cNvPr>
          <p:cNvSpPr/>
          <p:nvPr/>
        </p:nvSpPr>
        <p:spPr>
          <a:xfrm>
            <a:off x="5886617" y="4287606"/>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9C960B26-F403-FB78-475B-3148FB9851E7}"/>
              </a:ext>
            </a:extLst>
          </p:cNvPr>
          <p:cNvSpPr/>
          <p:nvPr/>
        </p:nvSpPr>
        <p:spPr>
          <a:xfrm>
            <a:off x="5886617" y="4787479"/>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9F83A2CD-C3E2-0D26-3B87-39591057AD49}"/>
              </a:ext>
            </a:extLst>
          </p:cNvPr>
          <p:cNvSpPr/>
          <p:nvPr/>
        </p:nvSpPr>
        <p:spPr>
          <a:xfrm>
            <a:off x="6732437"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1EC49F5B-4923-857F-1BF1-FDAC85F6CBA9}"/>
              </a:ext>
            </a:extLst>
          </p:cNvPr>
          <p:cNvSpPr/>
          <p:nvPr/>
        </p:nvSpPr>
        <p:spPr>
          <a:xfrm>
            <a:off x="6732437"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8E1F2E69-536F-EA55-9B47-14F7CC7419B6}"/>
              </a:ext>
            </a:extLst>
          </p:cNvPr>
          <p:cNvSpPr/>
          <p:nvPr/>
        </p:nvSpPr>
        <p:spPr>
          <a:xfrm>
            <a:off x="6732437"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D8988DBC-32BA-A0AB-696B-5277D8481739}"/>
              </a:ext>
            </a:extLst>
          </p:cNvPr>
          <p:cNvSpPr/>
          <p:nvPr/>
        </p:nvSpPr>
        <p:spPr>
          <a:xfrm>
            <a:off x="6732437"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DF6CBA4-C554-F104-E57A-192F988A52D4}"/>
              </a:ext>
            </a:extLst>
          </p:cNvPr>
          <p:cNvSpPr/>
          <p:nvPr/>
        </p:nvSpPr>
        <p:spPr>
          <a:xfrm>
            <a:off x="6732437"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DBD9DB2F-6155-B76D-4375-26F997676D3B}"/>
              </a:ext>
            </a:extLst>
          </p:cNvPr>
          <p:cNvSpPr/>
          <p:nvPr/>
        </p:nvSpPr>
        <p:spPr>
          <a:xfrm>
            <a:off x="4194977"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A4CA333-74DA-A444-6D19-A013D851AB4C}"/>
              </a:ext>
            </a:extLst>
          </p:cNvPr>
          <p:cNvSpPr/>
          <p:nvPr/>
        </p:nvSpPr>
        <p:spPr>
          <a:xfrm>
            <a:off x="4194977"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31ABAC63-85DD-4225-9790-5F5C89953454}"/>
              </a:ext>
            </a:extLst>
          </p:cNvPr>
          <p:cNvSpPr/>
          <p:nvPr/>
        </p:nvSpPr>
        <p:spPr>
          <a:xfrm>
            <a:off x="4194977"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1098188F-FC39-2793-B982-C98735AB2496}"/>
              </a:ext>
            </a:extLst>
          </p:cNvPr>
          <p:cNvSpPr/>
          <p:nvPr/>
        </p:nvSpPr>
        <p:spPr>
          <a:xfrm>
            <a:off x="4194977"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1858989A-373B-AD16-870A-D90E31167E92}"/>
              </a:ext>
            </a:extLst>
          </p:cNvPr>
          <p:cNvSpPr/>
          <p:nvPr/>
        </p:nvSpPr>
        <p:spPr>
          <a:xfrm>
            <a:off x="7579781"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B069B195-1F02-624E-3FE3-0DB9A8B33DCE}"/>
              </a:ext>
            </a:extLst>
          </p:cNvPr>
          <p:cNvSpPr/>
          <p:nvPr/>
        </p:nvSpPr>
        <p:spPr>
          <a:xfrm>
            <a:off x="7579781"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6FFCE1E2-6406-D811-1340-EB2D0E121900}"/>
              </a:ext>
            </a:extLst>
          </p:cNvPr>
          <p:cNvSpPr/>
          <p:nvPr/>
        </p:nvSpPr>
        <p:spPr>
          <a:xfrm>
            <a:off x="7579781"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9763C652-8704-89AF-AC7C-79FFF4C3A364}"/>
              </a:ext>
            </a:extLst>
          </p:cNvPr>
          <p:cNvSpPr/>
          <p:nvPr/>
        </p:nvSpPr>
        <p:spPr>
          <a:xfrm>
            <a:off x="7579781"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CFEC0BE7-92CD-0D39-3273-DE35F67CEA5A}"/>
              </a:ext>
            </a:extLst>
          </p:cNvPr>
          <p:cNvSpPr/>
          <p:nvPr/>
        </p:nvSpPr>
        <p:spPr>
          <a:xfrm>
            <a:off x="4529495" y="3276433"/>
            <a:ext cx="510540" cy="176530"/>
          </a:xfrm>
          <a:custGeom>
            <a:avLst/>
            <a:gdLst/>
            <a:ahLst/>
            <a:cxnLst/>
            <a:rect l="l" t="t" r="r" b="b"/>
            <a:pathLst>
              <a:path w="510539" h="176530">
                <a:moveTo>
                  <a:pt x="0" y="0"/>
                </a:moveTo>
                <a:lnTo>
                  <a:pt x="509955" y="176517"/>
                </a:lnTo>
              </a:path>
            </a:pathLst>
          </a:custGeom>
          <a:ln w="9144">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E8C0CE63-F31E-516A-3D4A-BC9A39EB35B8}"/>
              </a:ext>
            </a:extLst>
          </p:cNvPr>
          <p:cNvSpPr/>
          <p:nvPr/>
        </p:nvSpPr>
        <p:spPr>
          <a:xfrm>
            <a:off x="4529495" y="345169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C6D971B7-58B8-691F-3502-DAE9C37D60A7}"/>
              </a:ext>
            </a:extLst>
          </p:cNvPr>
          <p:cNvSpPr/>
          <p:nvPr/>
        </p:nvSpPr>
        <p:spPr>
          <a:xfrm>
            <a:off x="4529495" y="3276433"/>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FA7E2108-F7B8-A206-5C1B-DCC809044A4C}"/>
              </a:ext>
            </a:extLst>
          </p:cNvPr>
          <p:cNvSpPr/>
          <p:nvPr/>
        </p:nvSpPr>
        <p:spPr>
          <a:xfrm>
            <a:off x="4529495" y="3276433"/>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71E3D29-364C-AA3B-4F72-D7D80CE102D3}"/>
              </a:ext>
            </a:extLst>
          </p:cNvPr>
          <p:cNvSpPr/>
          <p:nvPr/>
        </p:nvSpPr>
        <p:spPr>
          <a:xfrm>
            <a:off x="4529495" y="3276433"/>
            <a:ext cx="510540" cy="1673225"/>
          </a:xfrm>
          <a:custGeom>
            <a:avLst/>
            <a:gdLst/>
            <a:ahLst/>
            <a:cxnLst/>
            <a:rect l="l" t="t" r="r" b="b"/>
            <a:pathLst>
              <a:path w="510539" h="1673225">
                <a:moveTo>
                  <a:pt x="0" y="0"/>
                </a:moveTo>
                <a:lnTo>
                  <a:pt x="509955" y="1672755"/>
                </a:lnTo>
              </a:path>
            </a:pathLst>
          </a:custGeom>
          <a:ln w="9144">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D20B827E-BAB0-3197-A91B-2DCC0ACE18B2}"/>
              </a:ext>
            </a:extLst>
          </p:cNvPr>
          <p:cNvSpPr/>
          <p:nvPr/>
        </p:nvSpPr>
        <p:spPr>
          <a:xfrm>
            <a:off x="4529495" y="3774781"/>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A37BCFD6-797E-E58B-7D77-3A8759AF1ADC}"/>
              </a:ext>
            </a:extLst>
          </p:cNvPr>
          <p:cNvSpPr/>
          <p:nvPr/>
        </p:nvSpPr>
        <p:spPr>
          <a:xfrm>
            <a:off x="4529495" y="3774781"/>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15E09238-260D-7B5E-3393-895878F1F19D}"/>
              </a:ext>
            </a:extLst>
          </p:cNvPr>
          <p:cNvSpPr/>
          <p:nvPr/>
        </p:nvSpPr>
        <p:spPr>
          <a:xfrm>
            <a:off x="4529495" y="3774781"/>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2F404427-B3EA-7FD6-FF4C-082CE00369EB}"/>
              </a:ext>
            </a:extLst>
          </p:cNvPr>
          <p:cNvSpPr/>
          <p:nvPr/>
        </p:nvSpPr>
        <p:spPr>
          <a:xfrm>
            <a:off x="4529495" y="3451694"/>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B619DEC1-501C-3C8E-C1F9-B6FD685AA51B}"/>
              </a:ext>
            </a:extLst>
          </p:cNvPr>
          <p:cNvSpPr/>
          <p:nvPr/>
        </p:nvSpPr>
        <p:spPr>
          <a:xfrm>
            <a:off x="4529495" y="3951563"/>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18F11FDC-EFAD-C81C-EA2E-59714CE70D6F}"/>
              </a:ext>
            </a:extLst>
          </p:cNvPr>
          <p:cNvSpPr/>
          <p:nvPr/>
        </p:nvSpPr>
        <p:spPr>
          <a:xfrm>
            <a:off x="4529495" y="4273129"/>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719B6AE-929D-9DDC-4BFF-419866C5781A}"/>
              </a:ext>
            </a:extLst>
          </p:cNvPr>
          <p:cNvSpPr/>
          <p:nvPr/>
        </p:nvSpPr>
        <p:spPr>
          <a:xfrm>
            <a:off x="4529495" y="4273129"/>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AE323394-099A-3075-1570-E740B7CFABC7}"/>
              </a:ext>
            </a:extLst>
          </p:cNvPr>
          <p:cNvSpPr/>
          <p:nvPr/>
        </p:nvSpPr>
        <p:spPr>
          <a:xfrm>
            <a:off x="4529495" y="2953346"/>
            <a:ext cx="510540" cy="314325"/>
          </a:xfrm>
          <a:custGeom>
            <a:avLst/>
            <a:gdLst/>
            <a:ahLst/>
            <a:cxnLst/>
            <a:rect l="l" t="t" r="r" b="b"/>
            <a:pathLst>
              <a:path w="510539" h="314325">
                <a:moveTo>
                  <a:pt x="0" y="313816"/>
                </a:moveTo>
                <a:lnTo>
                  <a:pt x="509955" y="0"/>
                </a:lnTo>
              </a:path>
            </a:pathLst>
          </a:custGeom>
          <a:ln w="9144">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C3FE3870-310F-5E58-CFA2-3DB18BC14200}"/>
              </a:ext>
            </a:extLst>
          </p:cNvPr>
          <p:cNvSpPr/>
          <p:nvPr/>
        </p:nvSpPr>
        <p:spPr>
          <a:xfrm>
            <a:off x="4529495" y="295334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515FD49C-976F-E888-6258-6A17CA347B13}"/>
              </a:ext>
            </a:extLst>
          </p:cNvPr>
          <p:cNvSpPr/>
          <p:nvPr/>
        </p:nvSpPr>
        <p:spPr>
          <a:xfrm>
            <a:off x="4529495" y="2953338"/>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5B75FE3A-79C7-2EC2-23D7-A98A7E659C38}"/>
              </a:ext>
            </a:extLst>
          </p:cNvPr>
          <p:cNvSpPr/>
          <p:nvPr/>
        </p:nvSpPr>
        <p:spPr>
          <a:xfrm>
            <a:off x="4529495" y="2953341"/>
            <a:ext cx="510540" cy="1818639"/>
          </a:xfrm>
          <a:custGeom>
            <a:avLst/>
            <a:gdLst/>
            <a:ahLst/>
            <a:cxnLst/>
            <a:rect l="l" t="t" r="r" b="b"/>
            <a:pathLst>
              <a:path w="510539" h="1818639">
                <a:moveTo>
                  <a:pt x="0" y="1818462"/>
                </a:moveTo>
                <a:lnTo>
                  <a:pt x="509955" y="0"/>
                </a:lnTo>
              </a:path>
            </a:pathLst>
          </a:custGeom>
          <a:ln w="9144">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AC863C9D-21F8-D4CB-5202-E84E3F13B57F}"/>
              </a:ext>
            </a:extLst>
          </p:cNvPr>
          <p:cNvSpPr/>
          <p:nvPr/>
        </p:nvSpPr>
        <p:spPr>
          <a:xfrm>
            <a:off x="4529495" y="3451686"/>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42CD7813-46E3-5D18-DCB5-1E65EED711A6}"/>
              </a:ext>
            </a:extLst>
          </p:cNvPr>
          <p:cNvSpPr/>
          <p:nvPr/>
        </p:nvSpPr>
        <p:spPr>
          <a:xfrm>
            <a:off x="4529495" y="395156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116E0970-5B47-10A9-6910-1C2A0B2ECB20}"/>
              </a:ext>
            </a:extLst>
          </p:cNvPr>
          <p:cNvSpPr/>
          <p:nvPr/>
        </p:nvSpPr>
        <p:spPr>
          <a:xfrm>
            <a:off x="4529495" y="444991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84082628-6CF0-4676-3B29-F3A765B6CFE4}"/>
              </a:ext>
            </a:extLst>
          </p:cNvPr>
          <p:cNvSpPr/>
          <p:nvPr/>
        </p:nvSpPr>
        <p:spPr>
          <a:xfrm>
            <a:off x="4553878" y="4769952"/>
            <a:ext cx="486409" cy="179705"/>
          </a:xfrm>
          <a:custGeom>
            <a:avLst/>
            <a:gdLst/>
            <a:ahLst/>
            <a:cxnLst/>
            <a:rect l="l" t="t" r="r" b="b"/>
            <a:pathLst>
              <a:path w="486410" h="179704">
                <a:moveTo>
                  <a:pt x="0" y="0"/>
                </a:moveTo>
                <a:lnTo>
                  <a:pt x="486130" y="179323"/>
                </a:lnTo>
              </a:path>
            </a:pathLst>
          </a:custGeom>
          <a:ln w="9144">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1A01EAE6-4B9A-B06E-F537-27305D708603}"/>
              </a:ext>
            </a:extLst>
          </p:cNvPr>
          <p:cNvSpPr/>
          <p:nvPr/>
        </p:nvSpPr>
        <p:spPr>
          <a:xfrm>
            <a:off x="5376838" y="2953345"/>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89FE6D00-0D77-86CA-BB45-EE40AA2CE2D5}"/>
              </a:ext>
            </a:extLst>
          </p:cNvPr>
          <p:cNvSpPr/>
          <p:nvPr/>
        </p:nvSpPr>
        <p:spPr>
          <a:xfrm>
            <a:off x="5376838" y="2953345"/>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58" name="object 57">
            <a:extLst>
              <a:ext uri="{FF2B5EF4-FFF2-40B4-BE49-F238E27FC236}">
                <a16:creationId xmlns:a16="http://schemas.microsoft.com/office/drawing/2014/main" id="{11BEA182-96A1-6C85-301C-C2BE1B0B638D}"/>
              </a:ext>
            </a:extLst>
          </p:cNvPr>
          <p:cNvSpPr/>
          <p:nvPr/>
        </p:nvSpPr>
        <p:spPr>
          <a:xfrm>
            <a:off x="5376838" y="2953345"/>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2F7A66C1-1B7F-3F8B-FAD4-365B6F3A9DC2}"/>
              </a:ext>
            </a:extLst>
          </p:cNvPr>
          <p:cNvSpPr/>
          <p:nvPr/>
        </p:nvSpPr>
        <p:spPr>
          <a:xfrm>
            <a:off x="5376838" y="2953345"/>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0" name="object 59">
            <a:extLst>
              <a:ext uri="{FF2B5EF4-FFF2-40B4-BE49-F238E27FC236}">
                <a16:creationId xmlns:a16="http://schemas.microsoft.com/office/drawing/2014/main" id="{987C6BCC-CE2C-F935-514B-E0700EBB66B4}"/>
              </a:ext>
            </a:extLst>
          </p:cNvPr>
          <p:cNvSpPr/>
          <p:nvPr/>
        </p:nvSpPr>
        <p:spPr>
          <a:xfrm>
            <a:off x="5376838" y="2953345"/>
            <a:ext cx="510540" cy="2000885"/>
          </a:xfrm>
          <a:custGeom>
            <a:avLst/>
            <a:gdLst/>
            <a:ahLst/>
            <a:cxnLst/>
            <a:rect l="l" t="t" r="r" b="b"/>
            <a:pathLst>
              <a:path w="510539" h="2000885">
                <a:moveTo>
                  <a:pt x="0" y="0"/>
                </a:moveTo>
                <a:lnTo>
                  <a:pt x="509955" y="2000580"/>
                </a:lnTo>
              </a:path>
            </a:pathLst>
          </a:custGeom>
          <a:ln w="9144">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EC09B8F4-65F5-C370-7911-750D83E57CA7}"/>
              </a:ext>
            </a:extLst>
          </p:cNvPr>
          <p:cNvSpPr/>
          <p:nvPr/>
        </p:nvSpPr>
        <p:spPr>
          <a:xfrm>
            <a:off x="5376838" y="2959442"/>
            <a:ext cx="510540" cy="493395"/>
          </a:xfrm>
          <a:custGeom>
            <a:avLst/>
            <a:gdLst/>
            <a:ahLst/>
            <a:cxnLst/>
            <a:rect l="l" t="t" r="r" b="b"/>
            <a:pathLst>
              <a:path w="510539" h="493394">
                <a:moveTo>
                  <a:pt x="0" y="493140"/>
                </a:moveTo>
                <a:lnTo>
                  <a:pt x="509955" y="0"/>
                </a:lnTo>
              </a:path>
            </a:pathLst>
          </a:custGeom>
          <a:ln w="9144">
            <a:solidFill>
              <a:srgbClr val="000000"/>
            </a:solidFill>
          </a:ln>
        </p:spPr>
        <p:txBody>
          <a:bodyPr wrap="square" lIns="0" tIns="0" rIns="0" bIns="0" rtlCol="0"/>
          <a:lstStyle/>
          <a:p>
            <a:endParaRPr/>
          </a:p>
        </p:txBody>
      </p:sp>
      <p:sp>
        <p:nvSpPr>
          <p:cNvPr id="62" name="object 61">
            <a:extLst>
              <a:ext uri="{FF2B5EF4-FFF2-40B4-BE49-F238E27FC236}">
                <a16:creationId xmlns:a16="http://schemas.microsoft.com/office/drawing/2014/main" id="{36D4A66D-FB4A-FF21-CA88-2ABB9380A208}"/>
              </a:ext>
            </a:extLst>
          </p:cNvPr>
          <p:cNvSpPr/>
          <p:nvPr/>
        </p:nvSpPr>
        <p:spPr>
          <a:xfrm>
            <a:off x="5376838" y="3451692"/>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93D2F348-173A-B91A-EF08-30EE0962E139}"/>
              </a:ext>
            </a:extLst>
          </p:cNvPr>
          <p:cNvSpPr/>
          <p:nvPr/>
        </p:nvSpPr>
        <p:spPr>
          <a:xfrm>
            <a:off x="5376838" y="3451692"/>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64" name="object 63">
            <a:extLst>
              <a:ext uri="{FF2B5EF4-FFF2-40B4-BE49-F238E27FC236}">
                <a16:creationId xmlns:a16="http://schemas.microsoft.com/office/drawing/2014/main" id="{B38EDFE2-BF9E-CB91-3288-8D6D03F85345}"/>
              </a:ext>
            </a:extLst>
          </p:cNvPr>
          <p:cNvSpPr/>
          <p:nvPr/>
        </p:nvSpPr>
        <p:spPr>
          <a:xfrm>
            <a:off x="5376838" y="3451692"/>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8F1AD506-77D4-9F33-1E99-A6402CDEF488}"/>
              </a:ext>
            </a:extLst>
          </p:cNvPr>
          <p:cNvSpPr/>
          <p:nvPr/>
        </p:nvSpPr>
        <p:spPr>
          <a:xfrm>
            <a:off x="5376838" y="3451692"/>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6" name="object 65">
            <a:extLst>
              <a:ext uri="{FF2B5EF4-FFF2-40B4-BE49-F238E27FC236}">
                <a16:creationId xmlns:a16="http://schemas.microsoft.com/office/drawing/2014/main" id="{3CF6D18F-A519-7CBB-FBE1-15CCB54C846A}"/>
              </a:ext>
            </a:extLst>
          </p:cNvPr>
          <p:cNvSpPr/>
          <p:nvPr/>
        </p:nvSpPr>
        <p:spPr>
          <a:xfrm>
            <a:off x="5376838" y="2959446"/>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10595D6D-D20A-BDF4-36F7-CF1F63B37C1A}"/>
              </a:ext>
            </a:extLst>
          </p:cNvPr>
          <p:cNvSpPr/>
          <p:nvPr/>
        </p:nvSpPr>
        <p:spPr>
          <a:xfrm>
            <a:off x="5376838" y="3457790"/>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68" name="object 67">
            <a:extLst>
              <a:ext uri="{FF2B5EF4-FFF2-40B4-BE49-F238E27FC236}">
                <a16:creationId xmlns:a16="http://schemas.microsoft.com/office/drawing/2014/main" id="{E07685A6-5BCF-7AB8-37DF-2A1D9D9D680A}"/>
              </a:ext>
            </a:extLst>
          </p:cNvPr>
          <p:cNvSpPr/>
          <p:nvPr/>
        </p:nvSpPr>
        <p:spPr>
          <a:xfrm>
            <a:off x="5376838" y="3951564"/>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7CFA2B96-DCD0-0F08-C5EC-7B2A04E92E61}"/>
              </a:ext>
            </a:extLst>
          </p:cNvPr>
          <p:cNvSpPr/>
          <p:nvPr/>
        </p:nvSpPr>
        <p:spPr>
          <a:xfrm>
            <a:off x="5376838" y="3951564"/>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0" name="object 69">
            <a:extLst>
              <a:ext uri="{FF2B5EF4-FFF2-40B4-BE49-F238E27FC236}">
                <a16:creationId xmlns:a16="http://schemas.microsoft.com/office/drawing/2014/main" id="{93EF3262-DCC1-D111-344E-A53671971FCC}"/>
              </a:ext>
            </a:extLst>
          </p:cNvPr>
          <p:cNvSpPr/>
          <p:nvPr/>
        </p:nvSpPr>
        <p:spPr>
          <a:xfrm>
            <a:off x="5376838" y="3951564"/>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D39FB806-C817-D1AD-ECF8-73CA44F76E42}"/>
              </a:ext>
            </a:extLst>
          </p:cNvPr>
          <p:cNvSpPr/>
          <p:nvPr/>
        </p:nvSpPr>
        <p:spPr>
          <a:xfrm>
            <a:off x="5376838" y="2959437"/>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2" name="object 71">
            <a:extLst>
              <a:ext uri="{FF2B5EF4-FFF2-40B4-BE49-F238E27FC236}">
                <a16:creationId xmlns:a16="http://schemas.microsoft.com/office/drawing/2014/main" id="{2A294EFC-69E2-76AB-CA05-9470A68CB1CE}"/>
              </a:ext>
            </a:extLst>
          </p:cNvPr>
          <p:cNvSpPr/>
          <p:nvPr/>
        </p:nvSpPr>
        <p:spPr>
          <a:xfrm>
            <a:off x="5376838" y="3457794"/>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3" name="object 72">
            <a:extLst>
              <a:ext uri="{FF2B5EF4-FFF2-40B4-BE49-F238E27FC236}">
                <a16:creationId xmlns:a16="http://schemas.microsoft.com/office/drawing/2014/main" id="{C2773AE6-F067-AC04-C093-DAAA4C636269}"/>
              </a:ext>
            </a:extLst>
          </p:cNvPr>
          <p:cNvSpPr/>
          <p:nvPr/>
        </p:nvSpPr>
        <p:spPr>
          <a:xfrm>
            <a:off x="5376838" y="3956138"/>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2AA3BAAA-DD37-EBC4-5507-D815AC29A6A8}"/>
              </a:ext>
            </a:extLst>
          </p:cNvPr>
          <p:cNvSpPr/>
          <p:nvPr/>
        </p:nvSpPr>
        <p:spPr>
          <a:xfrm>
            <a:off x="5376838" y="4449913"/>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75" name="object 74">
            <a:extLst>
              <a:ext uri="{FF2B5EF4-FFF2-40B4-BE49-F238E27FC236}">
                <a16:creationId xmlns:a16="http://schemas.microsoft.com/office/drawing/2014/main" id="{E5AF4551-820D-A2AF-9FCF-876E884D58F0}"/>
              </a:ext>
            </a:extLst>
          </p:cNvPr>
          <p:cNvSpPr/>
          <p:nvPr/>
        </p:nvSpPr>
        <p:spPr>
          <a:xfrm>
            <a:off x="5376838" y="4449913"/>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9DA47EAE-FE3D-66A6-21CD-4D59839FBFE9}"/>
              </a:ext>
            </a:extLst>
          </p:cNvPr>
          <p:cNvSpPr/>
          <p:nvPr/>
        </p:nvSpPr>
        <p:spPr>
          <a:xfrm>
            <a:off x="5376838" y="2959440"/>
            <a:ext cx="510540" cy="1989455"/>
          </a:xfrm>
          <a:custGeom>
            <a:avLst/>
            <a:gdLst/>
            <a:ahLst/>
            <a:cxnLst/>
            <a:rect l="l" t="t" r="r" b="b"/>
            <a:pathLst>
              <a:path w="510539" h="1989454">
                <a:moveTo>
                  <a:pt x="0" y="1989378"/>
                </a:moveTo>
                <a:lnTo>
                  <a:pt x="509955" y="0"/>
                </a:lnTo>
              </a:path>
            </a:pathLst>
          </a:custGeom>
          <a:ln w="9144">
            <a:solidFill>
              <a:srgbClr val="000000"/>
            </a:solidFill>
          </a:ln>
        </p:spPr>
        <p:txBody>
          <a:bodyPr wrap="square" lIns="0" tIns="0" rIns="0" bIns="0" rtlCol="0"/>
          <a:lstStyle/>
          <a:p>
            <a:endParaRPr/>
          </a:p>
        </p:txBody>
      </p:sp>
      <p:sp>
        <p:nvSpPr>
          <p:cNvPr id="77" name="object 76">
            <a:extLst>
              <a:ext uri="{FF2B5EF4-FFF2-40B4-BE49-F238E27FC236}">
                <a16:creationId xmlns:a16="http://schemas.microsoft.com/office/drawing/2014/main" id="{51E03AE3-D646-D6D7-0CEB-50FA05CAD931}"/>
              </a:ext>
            </a:extLst>
          </p:cNvPr>
          <p:cNvSpPr/>
          <p:nvPr/>
        </p:nvSpPr>
        <p:spPr>
          <a:xfrm>
            <a:off x="5376838" y="3457785"/>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D1CE22B9-752A-AFBE-45F3-859596EAF296}"/>
              </a:ext>
            </a:extLst>
          </p:cNvPr>
          <p:cNvSpPr/>
          <p:nvPr/>
        </p:nvSpPr>
        <p:spPr>
          <a:xfrm>
            <a:off x="5376838" y="3956142"/>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9" name="object 78">
            <a:extLst>
              <a:ext uri="{FF2B5EF4-FFF2-40B4-BE49-F238E27FC236}">
                <a16:creationId xmlns:a16="http://schemas.microsoft.com/office/drawing/2014/main" id="{D412F3BB-26C5-E0D9-477F-015B8AF2232D}"/>
              </a:ext>
            </a:extLst>
          </p:cNvPr>
          <p:cNvSpPr/>
          <p:nvPr/>
        </p:nvSpPr>
        <p:spPr>
          <a:xfrm>
            <a:off x="5376838" y="4456010"/>
            <a:ext cx="510540" cy="493395"/>
          </a:xfrm>
          <a:custGeom>
            <a:avLst/>
            <a:gdLst/>
            <a:ahLst/>
            <a:cxnLst/>
            <a:rect l="l" t="t" r="r" b="b"/>
            <a:pathLst>
              <a:path w="510539" h="493395">
                <a:moveTo>
                  <a:pt x="0" y="493141"/>
                </a:moveTo>
                <a:lnTo>
                  <a:pt x="509955" y="0"/>
                </a:lnTo>
              </a:path>
            </a:pathLst>
          </a:custGeom>
          <a:ln w="9144">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5DE3C9EB-2F98-A590-BA46-EB1044026A5E}"/>
              </a:ext>
            </a:extLst>
          </p:cNvPr>
          <p:cNvSpPr/>
          <p:nvPr/>
        </p:nvSpPr>
        <p:spPr>
          <a:xfrm>
            <a:off x="5376838" y="4948261"/>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81" name="object 80">
            <a:extLst>
              <a:ext uri="{FF2B5EF4-FFF2-40B4-BE49-F238E27FC236}">
                <a16:creationId xmlns:a16="http://schemas.microsoft.com/office/drawing/2014/main" id="{282B59FE-DE72-5C28-96BA-CF642156921B}"/>
              </a:ext>
            </a:extLst>
          </p:cNvPr>
          <p:cNvSpPr/>
          <p:nvPr/>
        </p:nvSpPr>
        <p:spPr>
          <a:xfrm>
            <a:off x="6222658" y="295334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62B7EF7F-D83C-58C4-4A6A-CB1A5474AA73}"/>
              </a:ext>
            </a:extLst>
          </p:cNvPr>
          <p:cNvSpPr/>
          <p:nvPr/>
        </p:nvSpPr>
        <p:spPr>
          <a:xfrm>
            <a:off x="6222658" y="2959440"/>
            <a:ext cx="510540" cy="493395"/>
          </a:xfrm>
          <a:custGeom>
            <a:avLst/>
            <a:gdLst/>
            <a:ahLst/>
            <a:cxnLst/>
            <a:rect l="l" t="t" r="r" b="b"/>
            <a:pathLst>
              <a:path w="510539" h="493394">
                <a:moveTo>
                  <a:pt x="0" y="0"/>
                </a:moveTo>
                <a:lnTo>
                  <a:pt x="509955" y="493141"/>
                </a:lnTo>
              </a:path>
            </a:pathLst>
          </a:custGeom>
          <a:ln w="9144">
            <a:solidFill>
              <a:srgbClr val="000000"/>
            </a:solidFill>
          </a:ln>
        </p:spPr>
        <p:txBody>
          <a:bodyPr wrap="square" lIns="0" tIns="0" rIns="0" bIns="0" rtlCol="0"/>
          <a:lstStyle/>
          <a:p>
            <a:endParaRPr/>
          </a:p>
        </p:txBody>
      </p:sp>
      <p:sp>
        <p:nvSpPr>
          <p:cNvPr id="83" name="object 82">
            <a:extLst>
              <a:ext uri="{FF2B5EF4-FFF2-40B4-BE49-F238E27FC236}">
                <a16:creationId xmlns:a16="http://schemas.microsoft.com/office/drawing/2014/main" id="{EEF60D2E-CAC6-F6F4-CA2E-2CE9FE9371B0}"/>
              </a:ext>
            </a:extLst>
          </p:cNvPr>
          <p:cNvSpPr/>
          <p:nvPr/>
        </p:nvSpPr>
        <p:spPr>
          <a:xfrm>
            <a:off x="6222658" y="2959440"/>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0BBF9AEC-995A-FE48-2198-CEAE69D97011}"/>
              </a:ext>
            </a:extLst>
          </p:cNvPr>
          <p:cNvSpPr/>
          <p:nvPr/>
        </p:nvSpPr>
        <p:spPr>
          <a:xfrm>
            <a:off x="6222658" y="2959440"/>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85" name="object 84">
            <a:extLst>
              <a:ext uri="{FF2B5EF4-FFF2-40B4-BE49-F238E27FC236}">
                <a16:creationId xmlns:a16="http://schemas.microsoft.com/office/drawing/2014/main" id="{5B38F5AE-D03F-1334-289A-22FF825DD58D}"/>
              </a:ext>
            </a:extLst>
          </p:cNvPr>
          <p:cNvSpPr/>
          <p:nvPr/>
        </p:nvSpPr>
        <p:spPr>
          <a:xfrm>
            <a:off x="6247043" y="3018877"/>
            <a:ext cx="485140" cy="1931035"/>
          </a:xfrm>
          <a:custGeom>
            <a:avLst/>
            <a:gdLst/>
            <a:ahLst/>
            <a:cxnLst/>
            <a:rect l="l" t="t" r="r" b="b"/>
            <a:pathLst>
              <a:path w="485139" h="1931035">
                <a:moveTo>
                  <a:pt x="0" y="0"/>
                </a:moveTo>
                <a:lnTo>
                  <a:pt x="484733" y="1930539"/>
                </a:lnTo>
              </a:path>
            </a:pathLst>
          </a:custGeom>
          <a:ln w="9143">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FD484450-2049-ED60-306D-5F5A00019A8F}"/>
              </a:ext>
            </a:extLst>
          </p:cNvPr>
          <p:cNvSpPr/>
          <p:nvPr/>
        </p:nvSpPr>
        <p:spPr>
          <a:xfrm>
            <a:off x="6222658" y="2953351"/>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87" name="object 86">
            <a:extLst>
              <a:ext uri="{FF2B5EF4-FFF2-40B4-BE49-F238E27FC236}">
                <a16:creationId xmlns:a16="http://schemas.microsoft.com/office/drawing/2014/main" id="{FBADB160-EFF2-A9E3-CA76-EC265508D27C}"/>
              </a:ext>
            </a:extLst>
          </p:cNvPr>
          <p:cNvSpPr/>
          <p:nvPr/>
        </p:nvSpPr>
        <p:spPr>
          <a:xfrm>
            <a:off x="6222658" y="345169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9940C1D0-1279-7F61-0B9A-AD82A00D116E}"/>
              </a:ext>
            </a:extLst>
          </p:cNvPr>
          <p:cNvSpPr/>
          <p:nvPr/>
        </p:nvSpPr>
        <p:spPr>
          <a:xfrm>
            <a:off x="6222658" y="3457789"/>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89" name="object 88">
            <a:extLst>
              <a:ext uri="{FF2B5EF4-FFF2-40B4-BE49-F238E27FC236}">
                <a16:creationId xmlns:a16="http://schemas.microsoft.com/office/drawing/2014/main" id="{1C8D51B2-14C4-1397-BD2E-6EDF6F1C7A8E}"/>
              </a:ext>
            </a:extLst>
          </p:cNvPr>
          <p:cNvSpPr/>
          <p:nvPr/>
        </p:nvSpPr>
        <p:spPr>
          <a:xfrm>
            <a:off x="6247043" y="3511129"/>
            <a:ext cx="485140" cy="939165"/>
          </a:xfrm>
          <a:custGeom>
            <a:avLst/>
            <a:gdLst/>
            <a:ahLst/>
            <a:cxnLst/>
            <a:rect l="l" t="t" r="r" b="b"/>
            <a:pathLst>
              <a:path w="485139" h="939164">
                <a:moveTo>
                  <a:pt x="0" y="0"/>
                </a:moveTo>
                <a:lnTo>
                  <a:pt x="484733" y="938644"/>
                </a:lnTo>
              </a:path>
            </a:pathLst>
          </a:custGeom>
          <a:ln w="9144">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5BB55FDC-77EA-9F54-6314-F948F39AC8D7}"/>
              </a:ext>
            </a:extLst>
          </p:cNvPr>
          <p:cNvSpPr/>
          <p:nvPr/>
        </p:nvSpPr>
        <p:spPr>
          <a:xfrm>
            <a:off x="6222658" y="3457789"/>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91" name="object 90">
            <a:extLst>
              <a:ext uri="{FF2B5EF4-FFF2-40B4-BE49-F238E27FC236}">
                <a16:creationId xmlns:a16="http://schemas.microsoft.com/office/drawing/2014/main" id="{E1007957-F795-CB35-6B98-F9F3E12FC95E}"/>
              </a:ext>
            </a:extLst>
          </p:cNvPr>
          <p:cNvSpPr/>
          <p:nvPr/>
        </p:nvSpPr>
        <p:spPr>
          <a:xfrm>
            <a:off x="6222658" y="295334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4EC7304A-72E8-C864-39FA-36FBCC813413}"/>
              </a:ext>
            </a:extLst>
          </p:cNvPr>
          <p:cNvSpPr/>
          <p:nvPr/>
        </p:nvSpPr>
        <p:spPr>
          <a:xfrm>
            <a:off x="6222658" y="345169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3" name="object 92">
            <a:extLst>
              <a:ext uri="{FF2B5EF4-FFF2-40B4-BE49-F238E27FC236}">
                <a16:creationId xmlns:a16="http://schemas.microsoft.com/office/drawing/2014/main" id="{DAF528B1-B326-CFDA-65FC-5A9E2DE5251D}"/>
              </a:ext>
            </a:extLst>
          </p:cNvPr>
          <p:cNvSpPr/>
          <p:nvPr/>
        </p:nvSpPr>
        <p:spPr>
          <a:xfrm>
            <a:off x="6222658" y="395156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94" name="object 93">
            <a:extLst>
              <a:ext uri="{FF2B5EF4-FFF2-40B4-BE49-F238E27FC236}">
                <a16:creationId xmlns:a16="http://schemas.microsoft.com/office/drawing/2014/main" id="{9BF4F8C8-0458-C0A2-E5F5-CBD98BBA1618}"/>
              </a:ext>
            </a:extLst>
          </p:cNvPr>
          <p:cNvSpPr/>
          <p:nvPr/>
        </p:nvSpPr>
        <p:spPr>
          <a:xfrm>
            <a:off x="6222658" y="3956137"/>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95" name="object 94">
            <a:extLst>
              <a:ext uri="{FF2B5EF4-FFF2-40B4-BE49-F238E27FC236}">
                <a16:creationId xmlns:a16="http://schemas.microsoft.com/office/drawing/2014/main" id="{6F0A3756-C67F-5B16-809D-B96C2EB5B28A}"/>
              </a:ext>
            </a:extLst>
          </p:cNvPr>
          <p:cNvSpPr/>
          <p:nvPr/>
        </p:nvSpPr>
        <p:spPr>
          <a:xfrm>
            <a:off x="6222658" y="3956137"/>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96" name="object 95">
            <a:extLst>
              <a:ext uri="{FF2B5EF4-FFF2-40B4-BE49-F238E27FC236}">
                <a16:creationId xmlns:a16="http://schemas.microsoft.com/office/drawing/2014/main" id="{249C9651-3F5B-6FCA-7568-0EE53FB1A836}"/>
              </a:ext>
            </a:extLst>
          </p:cNvPr>
          <p:cNvSpPr/>
          <p:nvPr/>
        </p:nvSpPr>
        <p:spPr>
          <a:xfrm>
            <a:off x="6222658" y="2953345"/>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97" name="object 96">
            <a:extLst>
              <a:ext uri="{FF2B5EF4-FFF2-40B4-BE49-F238E27FC236}">
                <a16:creationId xmlns:a16="http://schemas.microsoft.com/office/drawing/2014/main" id="{79B3BAA7-60B9-94AF-906D-0255F97442E4}"/>
              </a:ext>
            </a:extLst>
          </p:cNvPr>
          <p:cNvSpPr/>
          <p:nvPr/>
        </p:nvSpPr>
        <p:spPr>
          <a:xfrm>
            <a:off x="6222658" y="3451690"/>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8" name="object 97">
            <a:extLst>
              <a:ext uri="{FF2B5EF4-FFF2-40B4-BE49-F238E27FC236}">
                <a16:creationId xmlns:a16="http://schemas.microsoft.com/office/drawing/2014/main" id="{0222D280-1B6D-BFB2-09CD-B9F136FE7171}"/>
              </a:ext>
            </a:extLst>
          </p:cNvPr>
          <p:cNvSpPr/>
          <p:nvPr/>
        </p:nvSpPr>
        <p:spPr>
          <a:xfrm>
            <a:off x="6222658" y="3951569"/>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9" name="object 98">
            <a:extLst>
              <a:ext uri="{FF2B5EF4-FFF2-40B4-BE49-F238E27FC236}">
                <a16:creationId xmlns:a16="http://schemas.microsoft.com/office/drawing/2014/main" id="{B9F00904-2DB8-0FA5-91C2-B71FF8D7F73B}"/>
              </a:ext>
            </a:extLst>
          </p:cNvPr>
          <p:cNvSpPr/>
          <p:nvPr/>
        </p:nvSpPr>
        <p:spPr>
          <a:xfrm>
            <a:off x="6222658" y="444991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0" name="object 99">
            <a:extLst>
              <a:ext uri="{FF2B5EF4-FFF2-40B4-BE49-F238E27FC236}">
                <a16:creationId xmlns:a16="http://schemas.microsoft.com/office/drawing/2014/main" id="{8F71F8BB-D652-E67A-0A2B-E1E222D3A485}"/>
              </a:ext>
            </a:extLst>
          </p:cNvPr>
          <p:cNvSpPr/>
          <p:nvPr/>
        </p:nvSpPr>
        <p:spPr>
          <a:xfrm>
            <a:off x="6222658" y="4456008"/>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101" name="object 100">
            <a:extLst>
              <a:ext uri="{FF2B5EF4-FFF2-40B4-BE49-F238E27FC236}">
                <a16:creationId xmlns:a16="http://schemas.microsoft.com/office/drawing/2014/main" id="{34FDCD9A-6401-54DB-EB43-02B9E93A6335}"/>
              </a:ext>
            </a:extLst>
          </p:cNvPr>
          <p:cNvSpPr/>
          <p:nvPr/>
        </p:nvSpPr>
        <p:spPr>
          <a:xfrm>
            <a:off x="6222658" y="2953350"/>
            <a:ext cx="510540" cy="2000885"/>
          </a:xfrm>
          <a:custGeom>
            <a:avLst/>
            <a:gdLst/>
            <a:ahLst/>
            <a:cxnLst/>
            <a:rect l="l" t="t" r="r" b="b"/>
            <a:pathLst>
              <a:path w="510539" h="2000885">
                <a:moveTo>
                  <a:pt x="0" y="2000580"/>
                </a:moveTo>
                <a:lnTo>
                  <a:pt x="509955" y="0"/>
                </a:lnTo>
              </a:path>
            </a:pathLst>
          </a:custGeom>
          <a:ln w="9144">
            <a:solidFill>
              <a:srgbClr val="000000"/>
            </a:solidFill>
          </a:ln>
        </p:spPr>
        <p:txBody>
          <a:bodyPr wrap="square" lIns="0" tIns="0" rIns="0" bIns="0" rtlCol="0"/>
          <a:lstStyle/>
          <a:p>
            <a:endParaRPr/>
          </a:p>
        </p:txBody>
      </p:sp>
      <p:sp>
        <p:nvSpPr>
          <p:cNvPr id="102" name="object 101">
            <a:extLst>
              <a:ext uri="{FF2B5EF4-FFF2-40B4-BE49-F238E27FC236}">
                <a16:creationId xmlns:a16="http://schemas.microsoft.com/office/drawing/2014/main" id="{3826FE96-76CC-5CD9-FAF2-6A93A896DBA1}"/>
              </a:ext>
            </a:extLst>
          </p:cNvPr>
          <p:cNvSpPr/>
          <p:nvPr/>
        </p:nvSpPr>
        <p:spPr>
          <a:xfrm>
            <a:off x="6222658" y="3451692"/>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103" name="object 102">
            <a:extLst>
              <a:ext uri="{FF2B5EF4-FFF2-40B4-BE49-F238E27FC236}">
                <a16:creationId xmlns:a16="http://schemas.microsoft.com/office/drawing/2014/main" id="{7D9C4AD0-2BE0-DFCC-710D-04906B6BB2EC}"/>
              </a:ext>
            </a:extLst>
          </p:cNvPr>
          <p:cNvSpPr/>
          <p:nvPr/>
        </p:nvSpPr>
        <p:spPr>
          <a:xfrm>
            <a:off x="6222658" y="395156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104" name="object 103">
            <a:extLst>
              <a:ext uri="{FF2B5EF4-FFF2-40B4-BE49-F238E27FC236}">
                <a16:creationId xmlns:a16="http://schemas.microsoft.com/office/drawing/2014/main" id="{04A680EB-000A-5298-30C9-304ACF80B742}"/>
              </a:ext>
            </a:extLst>
          </p:cNvPr>
          <p:cNvSpPr/>
          <p:nvPr/>
        </p:nvSpPr>
        <p:spPr>
          <a:xfrm>
            <a:off x="6222658" y="444991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105" name="object 104">
            <a:extLst>
              <a:ext uri="{FF2B5EF4-FFF2-40B4-BE49-F238E27FC236}">
                <a16:creationId xmlns:a16="http://schemas.microsoft.com/office/drawing/2014/main" id="{0D5012CA-15DD-02D0-B2D0-F7F5CBF3AEE9}"/>
              </a:ext>
            </a:extLst>
          </p:cNvPr>
          <p:cNvSpPr/>
          <p:nvPr/>
        </p:nvSpPr>
        <p:spPr>
          <a:xfrm>
            <a:off x="6222658" y="4948263"/>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6" name="object 105">
            <a:extLst>
              <a:ext uri="{FF2B5EF4-FFF2-40B4-BE49-F238E27FC236}">
                <a16:creationId xmlns:a16="http://schemas.microsoft.com/office/drawing/2014/main" id="{BB49E13A-A8FF-B370-238D-84BC8D39EE7C}"/>
              </a:ext>
            </a:extLst>
          </p:cNvPr>
          <p:cNvSpPr/>
          <p:nvPr/>
        </p:nvSpPr>
        <p:spPr>
          <a:xfrm>
            <a:off x="7068478" y="2953345"/>
            <a:ext cx="510540" cy="322580"/>
          </a:xfrm>
          <a:custGeom>
            <a:avLst/>
            <a:gdLst/>
            <a:ahLst/>
            <a:cxnLst/>
            <a:rect l="l" t="t" r="r" b="b"/>
            <a:pathLst>
              <a:path w="510540" h="322580">
                <a:moveTo>
                  <a:pt x="0" y="0"/>
                </a:moveTo>
                <a:lnTo>
                  <a:pt x="509955" y="322224"/>
                </a:lnTo>
              </a:path>
            </a:pathLst>
          </a:custGeom>
          <a:ln w="9143">
            <a:solidFill>
              <a:srgbClr val="000000"/>
            </a:solidFill>
          </a:ln>
        </p:spPr>
        <p:txBody>
          <a:bodyPr wrap="square" lIns="0" tIns="0" rIns="0" bIns="0" rtlCol="0"/>
          <a:lstStyle/>
          <a:p>
            <a:endParaRPr/>
          </a:p>
        </p:txBody>
      </p:sp>
      <p:sp>
        <p:nvSpPr>
          <p:cNvPr id="107" name="object 106">
            <a:extLst>
              <a:ext uri="{FF2B5EF4-FFF2-40B4-BE49-F238E27FC236}">
                <a16:creationId xmlns:a16="http://schemas.microsoft.com/office/drawing/2014/main" id="{1B7405A3-2D73-118B-0589-94BD2931943C}"/>
              </a:ext>
            </a:extLst>
          </p:cNvPr>
          <p:cNvSpPr/>
          <p:nvPr/>
        </p:nvSpPr>
        <p:spPr>
          <a:xfrm>
            <a:off x="7068478" y="2953345"/>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08" name="object 107">
            <a:extLst>
              <a:ext uri="{FF2B5EF4-FFF2-40B4-BE49-F238E27FC236}">
                <a16:creationId xmlns:a16="http://schemas.microsoft.com/office/drawing/2014/main" id="{AC92FA95-2AB1-62EF-D7B6-E6BD5B176A1D}"/>
              </a:ext>
            </a:extLst>
          </p:cNvPr>
          <p:cNvSpPr/>
          <p:nvPr/>
        </p:nvSpPr>
        <p:spPr>
          <a:xfrm>
            <a:off x="7068478" y="2953345"/>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09" name="object 108">
            <a:extLst>
              <a:ext uri="{FF2B5EF4-FFF2-40B4-BE49-F238E27FC236}">
                <a16:creationId xmlns:a16="http://schemas.microsoft.com/office/drawing/2014/main" id="{F58138EE-111B-4C3C-A3F6-C04F11BDB2EF}"/>
              </a:ext>
            </a:extLst>
          </p:cNvPr>
          <p:cNvSpPr/>
          <p:nvPr/>
        </p:nvSpPr>
        <p:spPr>
          <a:xfrm>
            <a:off x="7068478" y="2953345"/>
            <a:ext cx="510540" cy="1818639"/>
          </a:xfrm>
          <a:custGeom>
            <a:avLst/>
            <a:gdLst/>
            <a:ahLst/>
            <a:cxnLst/>
            <a:rect l="l" t="t" r="r" b="b"/>
            <a:pathLst>
              <a:path w="510540" h="1818639">
                <a:moveTo>
                  <a:pt x="0" y="0"/>
                </a:moveTo>
                <a:lnTo>
                  <a:pt x="509955" y="1818462"/>
                </a:lnTo>
              </a:path>
            </a:pathLst>
          </a:custGeom>
          <a:ln w="9144">
            <a:solidFill>
              <a:srgbClr val="000000"/>
            </a:solidFill>
          </a:ln>
        </p:spPr>
        <p:txBody>
          <a:bodyPr wrap="square" lIns="0" tIns="0" rIns="0" bIns="0" rtlCol="0"/>
          <a:lstStyle/>
          <a:p>
            <a:endParaRPr/>
          </a:p>
        </p:txBody>
      </p:sp>
      <p:sp>
        <p:nvSpPr>
          <p:cNvPr id="110" name="object 109">
            <a:extLst>
              <a:ext uri="{FF2B5EF4-FFF2-40B4-BE49-F238E27FC236}">
                <a16:creationId xmlns:a16="http://schemas.microsoft.com/office/drawing/2014/main" id="{16A746AD-E315-6F32-1ADD-1528F08F4A39}"/>
              </a:ext>
            </a:extLst>
          </p:cNvPr>
          <p:cNvSpPr/>
          <p:nvPr/>
        </p:nvSpPr>
        <p:spPr>
          <a:xfrm>
            <a:off x="7068478" y="3276438"/>
            <a:ext cx="510540" cy="176530"/>
          </a:xfrm>
          <a:custGeom>
            <a:avLst/>
            <a:gdLst/>
            <a:ahLst/>
            <a:cxnLst/>
            <a:rect l="l" t="t" r="r" b="b"/>
            <a:pathLst>
              <a:path w="510540" h="176530">
                <a:moveTo>
                  <a:pt x="0" y="176517"/>
                </a:moveTo>
                <a:lnTo>
                  <a:pt x="509955" y="0"/>
                </a:lnTo>
              </a:path>
            </a:pathLst>
          </a:custGeom>
          <a:ln w="9144">
            <a:solidFill>
              <a:srgbClr val="000000"/>
            </a:solidFill>
          </a:ln>
        </p:spPr>
        <p:txBody>
          <a:bodyPr wrap="square" lIns="0" tIns="0" rIns="0" bIns="0" rtlCol="0"/>
          <a:lstStyle/>
          <a:p>
            <a:endParaRPr/>
          </a:p>
        </p:txBody>
      </p:sp>
      <p:sp>
        <p:nvSpPr>
          <p:cNvPr id="111" name="object 110">
            <a:extLst>
              <a:ext uri="{FF2B5EF4-FFF2-40B4-BE49-F238E27FC236}">
                <a16:creationId xmlns:a16="http://schemas.microsoft.com/office/drawing/2014/main" id="{82B3D8CE-45EE-1CD8-6418-293BADFAEAFB}"/>
              </a:ext>
            </a:extLst>
          </p:cNvPr>
          <p:cNvSpPr/>
          <p:nvPr/>
        </p:nvSpPr>
        <p:spPr>
          <a:xfrm>
            <a:off x="7068478" y="3451692"/>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2" name="object 111">
            <a:extLst>
              <a:ext uri="{FF2B5EF4-FFF2-40B4-BE49-F238E27FC236}">
                <a16:creationId xmlns:a16="http://schemas.microsoft.com/office/drawing/2014/main" id="{0E0588FC-88E7-88F6-D395-EBE1F4149C2E}"/>
              </a:ext>
            </a:extLst>
          </p:cNvPr>
          <p:cNvSpPr/>
          <p:nvPr/>
        </p:nvSpPr>
        <p:spPr>
          <a:xfrm>
            <a:off x="7068478" y="3451692"/>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3" name="object 112">
            <a:extLst>
              <a:ext uri="{FF2B5EF4-FFF2-40B4-BE49-F238E27FC236}">
                <a16:creationId xmlns:a16="http://schemas.microsoft.com/office/drawing/2014/main" id="{75D993C8-C69B-087B-C7F9-7AA0384B0CFA}"/>
              </a:ext>
            </a:extLst>
          </p:cNvPr>
          <p:cNvSpPr/>
          <p:nvPr/>
        </p:nvSpPr>
        <p:spPr>
          <a:xfrm>
            <a:off x="7068478" y="3451692"/>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14" name="object 113">
            <a:extLst>
              <a:ext uri="{FF2B5EF4-FFF2-40B4-BE49-F238E27FC236}">
                <a16:creationId xmlns:a16="http://schemas.microsoft.com/office/drawing/2014/main" id="{A8834C71-9A33-7354-09C4-9CFDE5704895}"/>
              </a:ext>
            </a:extLst>
          </p:cNvPr>
          <p:cNvSpPr/>
          <p:nvPr/>
        </p:nvSpPr>
        <p:spPr>
          <a:xfrm>
            <a:off x="7068478" y="3276429"/>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15" name="object 114">
            <a:extLst>
              <a:ext uri="{FF2B5EF4-FFF2-40B4-BE49-F238E27FC236}">
                <a16:creationId xmlns:a16="http://schemas.microsoft.com/office/drawing/2014/main" id="{20A829C1-059A-EF8F-1993-894FEBF9C595}"/>
              </a:ext>
            </a:extLst>
          </p:cNvPr>
          <p:cNvSpPr/>
          <p:nvPr/>
        </p:nvSpPr>
        <p:spPr>
          <a:xfrm>
            <a:off x="7068478" y="3774786"/>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16" name="object 115">
            <a:extLst>
              <a:ext uri="{FF2B5EF4-FFF2-40B4-BE49-F238E27FC236}">
                <a16:creationId xmlns:a16="http://schemas.microsoft.com/office/drawing/2014/main" id="{D140F40C-E860-7642-B100-4AFBB083EA72}"/>
              </a:ext>
            </a:extLst>
          </p:cNvPr>
          <p:cNvSpPr/>
          <p:nvPr/>
        </p:nvSpPr>
        <p:spPr>
          <a:xfrm>
            <a:off x="7068478" y="3951564"/>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7" name="object 116">
            <a:extLst>
              <a:ext uri="{FF2B5EF4-FFF2-40B4-BE49-F238E27FC236}">
                <a16:creationId xmlns:a16="http://schemas.microsoft.com/office/drawing/2014/main" id="{40D18001-05D6-348F-62B2-19BF02E14B6B}"/>
              </a:ext>
            </a:extLst>
          </p:cNvPr>
          <p:cNvSpPr/>
          <p:nvPr/>
        </p:nvSpPr>
        <p:spPr>
          <a:xfrm>
            <a:off x="7068478" y="3951564"/>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8" name="object 117">
            <a:extLst>
              <a:ext uri="{FF2B5EF4-FFF2-40B4-BE49-F238E27FC236}">
                <a16:creationId xmlns:a16="http://schemas.microsoft.com/office/drawing/2014/main" id="{0649C109-FE17-52C6-1447-0A5EB6A31B85}"/>
              </a:ext>
            </a:extLst>
          </p:cNvPr>
          <p:cNvSpPr/>
          <p:nvPr/>
        </p:nvSpPr>
        <p:spPr>
          <a:xfrm>
            <a:off x="7068478" y="3276433"/>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19" name="object 118">
            <a:extLst>
              <a:ext uri="{FF2B5EF4-FFF2-40B4-BE49-F238E27FC236}">
                <a16:creationId xmlns:a16="http://schemas.microsoft.com/office/drawing/2014/main" id="{2506AA2E-906B-D4EA-E3DA-449DA4E631B0}"/>
              </a:ext>
            </a:extLst>
          </p:cNvPr>
          <p:cNvSpPr/>
          <p:nvPr/>
        </p:nvSpPr>
        <p:spPr>
          <a:xfrm>
            <a:off x="7068478" y="3774777"/>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0" name="object 119">
            <a:extLst>
              <a:ext uri="{FF2B5EF4-FFF2-40B4-BE49-F238E27FC236}">
                <a16:creationId xmlns:a16="http://schemas.microsoft.com/office/drawing/2014/main" id="{476B3FB9-2897-5E58-516B-03F7A886579B}"/>
              </a:ext>
            </a:extLst>
          </p:cNvPr>
          <p:cNvSpPr/>
          <p:nvPr/>
        </p:nvSpPr>
        <p:spPr>
          <a:xfrm>
            <a:off x="7068478" y="4273134"/>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1" name="object 120">
            <a:extLst>
              <a:ext uri="{FF2B5EF4-FFF2-40B4-BE49-F238E27FC236}">
                <a16:creationId xmlns:a16="http://schemas.microsoft.com/office/drawing/2014/main" id="{14775F10-DC71-160D-2479-EC8391B758E9}"/>
              </a:ext>
            </a:extLst>
          </p:cNvPr>
          <p:cNvSpPr/>
          <p:nvPr/>
        </p:nvSpPr>
        <p:spPr>
          <a:xfrm>
            <a:off x="7068478" y="4449913"/>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22" name="object 121">
            <a:extLst>
              <a:ext uri="{FF2B5EF4-FFF2-40B4-BE49-F238E27FC236}">
                <a16:creationId xmlns:a16="http://schemas.microsoft.com/office/drawing/2014/main" id="{7FD2A3B2-7BB7-F6D8-D3B4-BA64D7E7CB8B}"/>
              </a:ext>
            </a:extLst>
          </p:cNvPr>
          <p:cNvSpPr/>
          <p:nvPr/>
        </p:nvSpPr>
        <p:spPr>
          <a:xfrm>
            <a:off x="7068478" y="3276436"/>
            <a:ext cx="510540" cy="1673225"/>
          </a:xfrm>
          <a:custGeom>
            <a:avLst/>
            <a:gdLst/>
            <a:ahLst/>
            <a:cxnLst/>
            <a:rect l="l" t="t" r="r" b="b"/>
            <a:pathLst>
              <a:path w="510540" h="1673225">
                <a:moveTo>
                  <a:pt x="0" y="1672755"/>
                </a:moveTo>
                <a:lnTo>
                  <a:pt x="509955" y="0"/>
                </a:lnTo>
              </a:path>
            </a:pathLst>
          </a:custGeom>
          <a:ln w="9144">
            <a:solidFill>
              <a:srgbClr val="000000"/>
            </a:solidFill>
          </a:ln>
        </p:spPr>
        <p:txBody>
          <a:bodyPr wrap="square" lIns="0" tIns="0" rIns="0" bIns="0" rtlCol="0"/>
          <a:lstStyle/>
          <a:p>
            <a:endParaRPr/>
          </a:p>
        </p:txBody>
      </p:sp>
      <p:sp>
        <p:nvSpPr>
          <p:cNvPr id="123" name="object 122">
            <a:extLst>
              <a:ext uri="{FF2B5EF4-FFF2-40B4-BE49-F238E27FC236}">
                <a16:creationId xmlns:a16="http://schemas.microsoft.com/office/drawing/2014/main" id="{111B753D-5776-91A4-7243-8D5AE0BE619F}"/>
              </a:ext>
            </a:extLst>
          </p:cNvPr>
          <p:cNvSpPr/>
          <p:nvPr/>
        </p:nvSpPr>
        <p:spPr>
          <a:xfrm>
            <a:off x="7068478" y="3774781"/>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24" name="object 123">
            <a:extLst>
              <a:ext uri="{FF2B5EF4-FFF2-40B4-BE49-F238E27FC236}">
                <a16:creationId xmlns:a16="http://schemas.microsoft.com/office/drawing/2014/main" id="{A2641370-13A2-C7CE-E6F9-0B84AA34C5FA}"/>
              </a:ext>
            </a:extLst>
          </p:cNvPr>
          <p:cNvSpPr/>
          <p:nvPr/>
        </p:nvSpPr>
        <p:spPr>
          <a:xfrm>
            <a:off x="7068478" y="4273125"/>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5" name="object 124">
            <a:extLst>
              <a:ext uri="{FF2B5EF4-FFF2-40B4-BE49-F238E27FC236}">
                <a16:creationId xmlns:a16="http://schemas.microsoft.com/office/drawing/2014/main" id="{FF5F8D4E-6AF7-AB9F-881C-EF8C2CAD0B98}"/>
              </a:ext>
            </a:extLst>
          </p:cNvPr>
          <p:cNvSpPr/>
          <p:nvPr/>
        </p:nvSpPr>
        <p:spPr>
          <a:xfrm>
            <a:off x="7068478" y="4771481"/>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6" name="object 125">
            <a:extLst>
              <a:ext uri="{FF2B5EF4-FFF2-40B4-BE49-F238E27FC236}">
                <a16:creationId xmlns:a16="http://schemas.microsoft.com/office/drawing/2014/main" id="{7F107602-9746-8992-12DD-54CF3EE22721}"/>
              </a:ext>
            </a:extLst>
          </p:cNvPr>
          <p:cNvSpPr txBox="1"/>
          <p:nvPr/>
        </p:nvSpPr>
        <p:spPr>
          <a:xfrm>
            <a:off x="5060804" y="2326568"/>
            <a:ext cx="401320" cy="276999"/>
          </a:xfrm>
          <a:prstGeom prst="rect">
            <a:avLst/>
          </a:prstGeom>
        </p:spPr>
        <p:txBody>
          <a:bodyPr vert="horz" wrap="square" lIns="0" tIns="0" rIns="0" bIns="0" rtlCol="0">
            <a:spAutoFit/>
          </a:bodyPr>
          <a:lstStyle/>
          <a:p>
            <a:pPr marL="12700">
              <a:lnSpc>
                <a:spcPct val="100000"/>
              </a:lnSpc>
            </a:pPr>
            <a:r>
              <a:rPr lang="en-CN" sz="2700" spc="-1350" baseline="-20061" dirty="0">
                <a:latin typeface="Cambria Math"/>
                <a:cs typeface="Cambria Math"/>
              </a:rPr>
              <a:t>𝑓</a:t>
            </a:r>
            <a:r>
              <a:rPr lang="en-CN" sz="2700" spc="-1200" baseline="-20061" dirty="0">
                <a:latin typeface="Cambria Math"/>
                <a:cs typeface="Cambria Math"/>
              </a:rPr>
              <a:t>𝑓</a:t>
            </a:r>
            <a:r>
              <a:rPr lang="en-CN" sz="1300" spc="5" dirty="0">
                <a:latin typeface="Cambria Math"/>
                <a:cs typeface="Cambria Math"/>
              </a:rPr>
              <a:t>(</a:t>
            </a:r>
            <a:r>
              <a:rPr lang="en-CN" sz="1300" spc="40" dirty="0">
                <a:latin typeface="Cambria Math"/>
                <a:cs typeface="Cambria Math"/>
              </a:rPr>
              <a:t>1</a:t>
            </a:r>
            <a:r>
              <a:rPr lang="en-CN" sz="1300" spc="5" dirty="0">
                <a:latin typeface="Cambria Math"/>
                <a:cs typeface="Cambria Math"/>
              </a:rPr>
              <a:t>)</a:t>
            </a:r>
            <a:endParaRPr sz="1300" dirty="0">
              <a:latin typeface="Cambria Math"/>
              <a:cs typeface="Cambria Math"/>
            </a:endParaRPr>
          </a:p>
        </p:txBody>
      </p:sp>
      <p:sp>
        <p:nvSpPr>
          <p:cNvPr id="127" name="object 126">
            <a:extLst>
              <a:ext uri="{FF2B5EF4-FFF2-40B4-BE49-F238E27FC236}">
                <a16:creationId xmlns:a16="http://schemas.microsoft.com/office/drawing/2014/main" id="{E3691761-8B89-D666-3DB5-ECCA5AEAE5EB}"/>
              </a:ext>
            </a:extLst>
          </p:cNvPr>
          <p:cNvSpPr txBox="1"/>
          <p:nvPr/>
        </p:nvSpPr>
        <p:spPr>
          <a:xfrm>
            <a:off x="5947885" y="2323765"/>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2</a:t>
            </a:r>
            <a:r>
              <a:rPr sz="1300" spc="5" dirty="0">
                <a:latin typeface="Cambria Math"/>
                <a:cs typeface="Cambria Math"/>
              </a:rPr>
              <a:t>)</a:t>
            </a:r>
            <a:endParaRPr sz="1300">
              <a:latin typeface="Cambria Math"/>
              <a:cs typeface="Cambria Math"/>
            </a:endParaRPr>
          </a:p>
        </p:txBody>
      </p:sp>
      <p:sp>
        <p:nvSpPr>
          <p:cNvPr id="128" name="object 127">
            <a:extLst>
              <a:ext uri="{FF2B5EF4-FFF2-40B4-BE49-F238E27FC236}">
                <a16:creationId xmlns:a16="http://schemas.microsoft.com/office/drawing/2014/main" id="{4476BB51-72C2-A096-A7DE-4AEF69A7AC0B}"/>
              </a:ext>
            </a:extLst>
          </p:cNvPr>
          <p:cNvSpPr txBox="1"/>
          <p:nvPr/>
        </p:nvSpPr>
        <p:spPr>
          <a:xfrm>
            <a:off x="6729926" y="2322260"/>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3</a:t>
            </a:r>
            <a:r>
              <a:rPr sz="1300" spc="5" dirty="0">
                <a:latin typeface="Cambria Math"/>
                <a:cs typeface="Cambria Math"/>
              </a:rPr>
              <a:t>)</a:t>
            </a:r>
            <a:endParaRPr sz="1300">
              <a:latin typeface="Cambria Math"/>
              <a:cs typeface="Cambria Math"/>
            </a:endParaRPr>
          </a:p>
        </p:txBody>
      </p:sp>
      <p:sp>
        <p:nvSpPr>
          <p:cNvPr id="129" name="object 128">
            <a:extLst>
              <a:ext uri="{FF2B5EF4-FFF2-40B4-BE49-F238E27FC236}">
                <a16:creationId xmlns:a16="http://schemas.microsoft.com/office/drawing/2014/main" id="{DD2CCB54-90CD-D25A-B52E-AA9ABDE5E7A9}"/>
              </a:ext>
            </a:extLst>
          </p:cNvPr>
          <p:cNvSpPr txBox="1"/>
          <p:nvPr/>
        </p:nvSpPr>
        <p:spPr>
          <a:xfrm>
            <a:off x="7556798" y="2630373"/>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4</a:t>
            </a:r>
            <a:r>
              <a:rPr sz="1300" spc="5" dirty="0">
                <a:latin typeface="Cambria Math"/>
                <a:cs typeface="Cambria Math"/>
              </a:rPr>
              <a:t>)</a:t>
            </a:r>
            <a:endParaRPr sz="1300">
              <a:latin typeface="Cambria Math"/>
              <a:cs typeface="Cambria Math"/>
            </a:endParaRPr>
          </a:p>
        </p:txBody>
      </p:sp>
      <p:sp>
        <p:nvSpPr>
          <p:cNvPr id="130" name="object 129">
            <a:extLst>
              <a:ext uri="{FF2B5EF4-FFF2-40B4-BE49-F238E27FC236}">
                <a16:creationId xmlns:a16="http://schemas.microsoft.com/office/drawing/2014/main" id="{9FBA2AB0-73F4-B4BD-2D21-1AFAF40C6B2A}"/>
              </a:ext>
            </a:extLst>
          </p:cNvPr>
          <p:cNvSpPr txBox="1"/>
          <p:nvPr/>
        </p:nvSpPr>
        <p:spPr>
          <a:xfrm>
            <a:off x="4290326" y="2752349"/>
            <a:ext cx="147320" cy="276999"/>
          </a:xfrm>
          <a:prstGeom prst="rect">
            <a:avLst/>
          </a:prstGeom>
        </p:spPr>
        <p:txBody>
          <a:bodyPr vert="horz" wrap="square" lIns="0" tIns="0" rIns="0" bIns="0" rtlCol="0">
            <a:spAutoFit/>
          </a:bodyPr>
          <a:lstStyle/>
          <a:p>
            <a:pPr marL="12700">
              <a:lnSpc>
                <a:spcPct val="100000"/>
              </a:lnSpc>
            </a:pPr>
            <a:r>
              <a:rPr sz="1800" spc="-905" dirty="0">
                <a:latin typeface="Cambria Math"/>
                <a:cs typeface="Cambria Math"/>
              </a:rPr>
              <a:t>𝑥𝑥</a:t>
            </a:r>
            <a:endParaRPr sz="1800">
              <a:latin typeface="Cambria Math"/>
              <a:cs typeface="Cambria Math"/>
            </a:endParaRPr>
          </a:p>
        </p:txBody>
      </p:sp>
      <p:sp>
        <p:nvSpPr>
          <p:cNvPr id="131" name="object 130">
            <a:extLst>
              <a:ext uri="{FF2B5EF4-FFF2-40B4-BE49-F238E27FC236}">
                <a16:creationId xmlns:a16="http://schemas.microsoft.com/office/drawing/2014/main" id="{44D6A0CE-8DED-B604-ABEF-B41F1383564D}"/>
              </a:ext>
            </a:extLst>
          </p:cNvPr>
          <p:cNvSpPr/>
          <p:nvPr/>
        </p:nvSpPr>
        <p:spPr>
          <a:xfrm>
            <a:off x="1290234" y="3509608"/>
            <a:ext cx="998219" cy="998219"/>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7CEA52DD-7690-9BCE-6692-C3A21D440F95}"/>
              </a:ext>
            </a:extLst>
          </p:cNvPr>
          <p:cNvSpPr txBox="1"/>
          <p:nvPr/>
        </p:nvSpPr>
        <p:spPr>
          <a:xfrm>
            <a:off x="5008839" y="5773890"/>
            <a:ext cx="2571033" cy="487313"/>
          </a:xfrm>
          <a:prstGeom prst="rect">
            <a:avLst/>
          </a:prstGeom>
        </p:spPr>
        <p:txBody>
          <a:bodyPr vert="horz" wrap="square" lIns="0" tIns="0" rIns="0" bIns="0" rtlCol="0">
            <a:spAutoFit/>
          </a:bodyPr>
          <a:lstStyle/>
          <a:p>
            <a:pPr marL="12700">
              <a:lnSpc>
                <a:spcPts val="3750"/>
              </a:lnSpc>
            </a:pPr>
            <a:r>
              <a:rPr lang="en-CN" sz="3200" dirty="0">
                <a:latin typeface="Microsoft YaHei" panose="020B0503020204020204" pitchFamily="34" charset="-122"/>
                <a:ea typeface="Microsoft YaHei" panose="020B0503020204020204" pitchFamily="34" charset="-122"/>
                <a:cs typeface="MS UI Gothic"/>
              </a:rPr>
              <a:t>前馈神经网络</a:t>
            </a:r>
            <a:endParaRPr sz="3200" dirty="0">
              <a:latin typeface="Microsoft YaHei" panose="020B0503020204020204" pitchFamily="34" charset="-122"/>
              <a:ea typeface="Microsoft YaHei" panose="020B0503020204020204" pitchFamily="34" charset="-122"/>
              <a:cs typeface="MS UI Gothic"/>
            </a:endParaRPr>
          </a:p>
        </p:txBody>
      </p:sp>
    </p:spTree>
    <p:extLst>
      <p:ext uri="{BB962C8B-B14F-4D97-AF65-F5344CB8AC3E}">
        <p14:creationId xmlns:p14="http://schemas.microsoft.com/office/powerpoint/2010/main" val="109623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图像分类</a:t>
            </a:r>
          </a:p>
        </p:txBody>
      </p:sp>
      <p:sp>
        <p:nvSpPr>
          <p:cNvPr id="4" name="object 3">
            <a:extLst>
              <a:ext uri="{FF2B5EF4-FFF2-40B4-BE49-F238E27FC236}">
                <a16:creationId xmlns:a16="http://schemas.microsoft.com/office/drawing/2014/main" id="{811A395C-ED37-BB1D-A982-4CEA33BE4F21}"/>
              </a:ext>
            </a:extLst>
          </p:cNvPr>
          <p:cNvSpPr/>
          <p:nvPr/>
        </p:nvSpPr>
        <p:spPr>
          <a:xfrm>
            <a:off x="604434" y="2907640"/>
            <a:ext cx="2238755" cy="223874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B8985E6-7EE0-AC20-9DDE-F5E4B17CD57C}"/>
              </a:ext>
            </a:extLst>
          </p:cNvPr>
          <p:cNvSpPr/>
          <p:nvPr/>
        </p:nvSpPr>
        <p:spPr>
          <a:xfrm>
            <a:off x="672253" y="2937345"/>
            <a:ext cx="2103120" cy="2103120"/>
          </a:xfrm>
          <a:custGeom>
            <a:avLst/>
            <a:gdLst/>
            <a:ahLst/>
            <a:cxnLst/>
            <a:rect l="l" t="t" r="r" b="b"/>
            <a:pathLst>
              <a:path w="2103120" h="2103120">
                <a:moveTo>
                  <a:pt x="0" y="0"/>
                </a:moveTo>
                <a:lnTo>
                  <a:pt x="2103120" y="0"/>
                </a:lnTo>
                <a:lnTo>
                  <a:pt x="2103120"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78F2771-7697-73E8-8458-E714B4EBBFCA}"/>
              </a:ext>
            </a:extLst>
          </p:cNvPr>
          <p:cNvSpPr txBox="1"/>
          <p:nvPr/>
        </p:nvSpPr>
        <p:spPr>
          <a:xfrm>
            <a:off x="9655261" y="3699525"/>
            <a:ext cx="1246505" cy="487313"/>
          </a:xfrm>
          <a:prstGeom prst="rect">
            <a:avLst/>
          </a:prstGeom>
        </p:spPr>
        <p:txBody>
          <a:bodyPr vert="horz" wrap="square" lIns="0" tIns="0" rIns="0" bIns="0" rtlCol="0">
            <a:spAutoFit/>
          </a:bodyPr>
          <a:lstStyle/>
          <a:p>
            <a:pPr marL="12700">
              <a:lnSpc>
                <a:spcPts val="3750"/>
              </a:lnSpc>
            </a:pPr>
            <a:r>
              <a:rPr sz="3200" dirty="0">
                <a:latin typeface="MS UI Gothic"/>
                <a:cs typeface="MS UI Gothic"/>
              </a:rPr>
              <a:t>兔子？</a:t>
            </a:r>
            <a:endParaRPr sz="3200">
              <a:latin typeface="MS UI Gothic"/>
              <a:cs typeface="MS UI Gothic"/>
            </a:endParaRPr>
          </a:p>
        </p:txBody>
      </p:sp>
      <p:sp>
        <p:nvSpPr>
          <p:cNvPr id="8" name="object 7">
            <a:extLst>
              <a:ext uri="{FF2B5EF4-FFF2-40B4-BE49-F238E27FC236}">
                <a16:creationId xmlns:a16="http://schemas.microsoft.com/office/drawing/2014/main" id="{9209E3BA-7ADE-8C0C-68C8-B8E059D37849}"/>
              </a:ext>
            </a:extLst>
          </p:cNvPr>
          <p:cNvSpPr/>
          <p:nvPr/>
        </p:nvSpPr>
        <p:spPr>
          <a:xfrm>
            <a:off x="7455575"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9" name="object 8">
            <a:extLst>
              <a:ext uri="{FF2B5EF4-FFF2-40B4-BE49-F238E27FC236}">
                <a16:creationId xmlns:a16="http://schemas.microsoft.com/office/drawing/2014/main" id="{C191662F-6F4B-751E-3449-793E8A2BF189}"/>
              </a:ext>
            </a:extLst>
          </p:cNvPr>
          <p:cNvSpPr/>
          <p:nvPr/>
        </p:nvSpPr>
        <p:spPr>
          <a:xfrm>
            <a:off x="6608231" y="2695791"/>
            <a:ext cx="573405" cy="2510155"/>
          </a:xfrm>
          <a:custGeom>
            <a:avLst/>
            <a:gdLst/>
            <a:ahLst/>
            <a:cxnLst/>
            <a:rect l="l" t="t" r="r" b="b"/>
            <a:pathLst>
              <a:path w="573404" h="2510154">
                <a:moveTo>
                  <a:pt x="477520" y="0"/>
                </a:moveTo>
                <a:lnTo>
                  <a:pt x="95504" y="0"/>
                </a:lnTo>
                <a:lnTo>
                  <a:pt x="58330" y="7505"/>
                </a:lnTo>
                <a:lnTo>
                  <a:pt x="27973" y="27973"/>
                </a:lnTo>
                <a:lnTo>
                  <a:pt x="7505" y="58330"/>
                </a:lnTo>
                <a:lnTo>
                  <a:pt x="0" y="95503"/>
                </a:lnTo>
                <a:lnTo>
                  <a:pt x="0" y="2414523"/>
                </a:lnTo>
                <a:lnTo>
                  <a:pt x="7505" y="2451697"/>
                </a:lnTo>
                <a:lnTo>
                  <a:pt x="27973" y="2482054"/>
                </a:lnTo>
                <a:lnTo>
                  <a:pt x="58330" y="2502522"/>
                </a:lnTo>
                <a:lnTo>
                  <a:pt x="95504" y="2510028"/>
                </a:lnTo>
                <a:lnTo>
                  <a:pt x="477520" y="2510028"/>
                </a:lnTo>
                <a:lnTo>
                  <a:pt x="514693" y="2502522"/>
                </a:lnTo>
                <a:lnTo>
                  <a:pt x="545050" y="2482054"/>
                </a:lnTo>
                <a:lnTo>
                  <a:pt x="565518" y="2451697"/>
                </a:lnTo>
                <a:lnTo>
                  <a:pt x="573024" y="2414523"/>
                </a:lnTo>
                <a:lnTo>
                  <a:pt x="573024" y="95503"/>
                </a:lnTo>
                <a:lnTo>
                  <a:pt x="565518" y="58330"/>
                </a:lnTo>
                <a:lnTo>
                  <a:pt x="545050" y="27973"/>
                </a:lnTo>
                <a:lnTo>
                  <a:pt x="514693" y="7505"/>
                </a:lnTo>
                <a:lnTo>
                  <a:pt x="477520" y="0"/>
                </a:lnTo>
                <a:close/>
              </a:path>
            </a:pathLst>
          </a:custGeom>
          <a:solidFill>
            <a:srgbClr val="808080">
              <a:alpha val="39999"/>
            </a:srgbClr>
          </a:solidFill>
        </p:spPr>
        <p:txBody>
          <a:bodyPr wrap="square" lIns="0" tIns="0" rIns="0" bIns="0" rtlCol="0"/>
          <a:lstStyle/>
          <a:p>
            <a:endParaRPr/>
          </a:p>
        </p:txBody>
      </p:sp>
      <p:sp>
        <p:nvSpPr>
          <p:cNvPr id="10" name="object 9">
            <a:extLst>
              <a:ext uri="{FF2B5EF4-FFF2-40B4-BE49-F238E27FC236}">
                <a16:creationId xmlns:a16="http://schemas.microsoft.com/office/drawing/2014/main" id="{49BF1068-BC90-5C17-FAD3-893FAB1A94ED}"/>
              </a:ext>
            </a:extLst>
          </p:cNvPr>
          <p:cNvSpPr/>
          <p:nvPr/>
        </p:nvSpPr>
        <p:spPr>
          <a:xfrm>
            <a:off x="5762411" y="2701886"/>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1" name="object 10">
            <a:extLst>
              <a:ext uri="{FF2B5EF4-FFF2-40B4-BE49-F238E27FC236}">
                <a16:creationId xmlns:a16="http://schemas.microsoft.com/office/drawing/2014/main" id="{D2F3217D-4CBD-C779-E30F-B869B8EB59AE}"/>
              </a:ext>
            </a:extLst>
          </p:cNvPr>
          <p:cNvSpPr/>
          <p:nvPr/>
        </p:nvSpPr>
        <p:spPr>
          <a:xfrm>
            <a:off x="4916590" y="2695790"/>
            <a:ext cx="571500" cy="2510155"/>
          </a:xfrm>
          <a:custGeom>
            <a:avLst/>
            <a:gdLst/>
            <a:ahLst/>
            <a:cxnLst/>
            <a:rect l="l" t="t" r="r" b="b"/>
            <a:pathLst>
              <a:path w="571500" h="2510154">
                <a:moveTo>
                  <a:pt x="476250" y="0"/>
                </a:moveTo>
                <a:lnTo>
                  <a:pt x="95250" y="0"/>
                </a:lnTo>
                <a:lnTo>
                  <a:pt x="58175" y="7485"/>
                </a:lnTo>
                <a:lnTo>
                  <a:pt x="27898" y="27898"/>
                </a:lnTo>
                <a:lnTo>
                  <a:pt x="7485" y="58175"/>
                </a:lnTo>
                <a:lnTo>
                  <a:pt x="0" y="95250"/>
                </a:lnTo>
                <a:lnTo>
                  <a:pt x="0" y="2414778"/>
                </a:lnTo>
                <a:lnTo>
                  <a:pt x="7485" y="2451852"/>
                </a:lnTo>
                <a:lnTo>
                  <a:pt x="27898" y="2482129"/>
                </a:lnTo>
                <a:lnTo>
                  <a:pt x="58175" y="2502542"/>
                </a:lnTo>
                <a:lnTo>
                  <a:pt x="95250" y="2510028"/>
                </a:lnTo>
                <a:lnTo>
                  <a:pt x="476250" y="2510028"/>
                </a:lnTo>
                <a:lnTo>
                  <a:pt x="513324" y="2502542"/>
                </a:lnTo>
                <a:lnTo>
                  <a:pt x="543601" y="2482129"/>
                </a:lnTo>
                <a:lnTo>
                  <a:pt x="564014" y="2451852"/>
                </a:lnTo>
                <a:lnTo>
                  <a:pt x="571500" y="2414778"/>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6E7274BD-FB19-1ECD-F09A-C13255D9B8FE}"/>
              </a:ext>
            </a:extLst>
          </p:cNvPr>
          <p:cNvSpPr/>
          <p:nvPr/>
        </p:nvSpPr>
        <p:spPr>
          <a:xfrm>
            <a:off x="4070771" y="3018878"/>
            <a:ext cx="571500" cy="2019300"/>
          </a:xfrm>
          <a:custGeom>
            <a:avLst/>
            <a:gdLst/>
            <a:ahLst/>
            <a:cxnLst/>
            <a:rect l="l" t="t" r="r" b="b"/>
            <a:pathLst>
              <a:path w="571500" h="2019300">
                <a:moveTo>
                  <a:pt x="476250" y="0"/>
                </a:moveTo>
                <a:lnTo>
                  <a:pt x="95250" y="0"/>
                </a:lnTo>
                <a:lnTo>
                  <a:pt x="58175" y="7485"/>
                </a:lnTo>
                <a:lnTo>
                  <a:pt x="27898" y="27898"/>
                </a:lnTo>
                <a:lnTo>
                  <a:pt x="7485" y="58175"/>
                </a:lnTo>
                <a:lnTo>
                  <a:pt x="0" y="95250"/>
                </a:lnTo>
                <a:lnTo>
                  <a:pt x="0" y="1924050"/>
                </a:lnTo>
                <a:lnTo>
                  <a:pt x="7485" y="1961124"/>
                </a:lnTo>
                <a:lnTo>
                  <a:pt x="27898" y="1991401"/>
                </a:lnTo>
                <a:lnTo>
                  <a:pt x="58175" y="2011814"/>
                </a:lnTo>
                <a:lnTo>
                  <a:pt x="95250" y="2019300"/>
                </a:lnTo>
                <a:lnTo>
                  <a:pt x="476250" y="2019300"/>
                </a:lnTo>
                <a:lnTo>
                  <a:pt x="513324" y="2011814"/>
                </a:lnTo>
                <a:lnTo>
                  <a:pt x="543601" y="1991401"/>
                </a:lnTo>
                <a:lnTo>
                  <a:pt x="564014" y="1961124"/>
                </a:lnTo>
                <a:lnTo>
                  <a:pt x="571500" y="1924050"/>
                </a:lnTo>
                <a:lnTo>
                  <a:pt x="571500" y="95250"/>
                </a:lnTo>
                <a:lnTo>
                  <a:pt x="564014" y="58175"/>
                </a:lnTo>
                <a:lnTo>
                  <a:pt x="543601" y="27898"/>
                </a:lnTo>
                <a:lnTo>
                  <a:pt x="513324" y="7485"/>
                </a:lnTo>
                <a:lnTo>
                  <a:pt x="476250" y="0"/>
                </a:lnTo>
                <a:close/>
              </a:path>
            </a:pathLst>
          </a:custGeom>
          <a:solidFill>
            <a:srgbClr val="808080">
              <a:alpha val="39999"/>
            </a:srgbClr>
          </a:solidFill>
        </p:spPr>
        <p:txBody>
          <a:bodyPr wrap="square" lIns="0" tIns="0" rIns="0" bIns="0" rtlCol="0"/>
          <a:lstStyle/>
          <a:p>
            <a:endParaRPr/>
          </a:p>
        </p:txBody>
      </p:sp>
      <p:sp>
        <p:nvSpPr>
          <p:cNvPr id="13" name="object 12">
            <a:extLst>
              <a:ext uri="{FF2B5EF4-FFF2-40B4-BE49-F238E27FC236}">
                <a16:creationId xmlns:a16="http://schemas.microsoft.com/office/drawing/2014/main" id="{B557B78A-1EFE-1B6D-9799-150EE5C52FF3}"/>
              </a:ext>
            </a:extLst>
          </p:cNvPr>
          <p:cNvSpPr/>
          <p:nvPr/>
        </p:nvSpPr>
        <p:spPr>
          <a:xfrm>
            <a:off x="5040796"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11DB572D-AAED-ACE4-D54E-9256D255CD90}"/>
              </a:ext>
            </a:extLst>
          </p:cNvPr>
          <p:cNvSpPr/>
          <p:nvPr/>
        </p:nvSpPr>
        <p:spPr>
          <a:xfrm>
            <a:off x="5040796"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42DB52C0-2DDD-9BDD-1601-D72A4CCAC728}"/>
              </a:ext>
            </a:extLst>
          </p:cNvPr>
          <p:cNvSpPr/>
          <p:nvPr/>
        </p:nvSpPr>
        <p:spPr>
          <a:xfrm>
            <a:off x="5040796"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34C6D4D-3C46-CB71-3574-000A107F7906}"/>
              </a:ext>
            </a:extLst>
          </p:cNvPr>
          <p:cNvSpPr/>
          <p:nvPr/>
        </p:nvSpPr>
        <p:spPr>
          <a:xfrm>
            <a:off x="5040796"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B5EE0A30-A88E-F393-8EE8-04FAEDD5087C}"/>
              </a:ext>
            </a:extLst>
          </p:cNvPr>
          <p:cNvSpPr/>
          <p:nvPr/>
        </p:nvSpPr>
        <p:spPr>
          <a:xfrm>
            <a:off x="5040796"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B55959A2-6CA8-0927-E330-0667EFD922F6}"/>
              </a:ext>
            </a:extLst>
          </p:cNvPr>
          <p:cNvSpPr/>
          <p:nvPr/>
        </p:nvSpPr>
        <p:spPr>
          <a:xfrm>
            <a:off x="5886617" y="2792562"/>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60890D5-A3A8-ED3A-0D00-717153808643}"/>
              </a:ext>
            </a:extLst>
          </p:cNvPr>
          <p:cNvSpPr/>
          <p:nvPr/>
        </p:nvSpPr>
        <p:spPr>
          <a:xfrm>
            <a:off x="5886617" y="3290911"/>
            <a:ext cx="337185" cy="335280"/>
          </a:xfrm>
          <a:custGeom>
            <a:avLst/>
            <a:gdLst/>
            <a:ahLst/>
            <a:cxnLst/>
            <a:rect l="l" t="t" r="r" b="b"/>
            <a:pathLst>
              <a:path w="337185" h="335280">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FF83C1EC-6C06-DFEE-601D-EBF71CA4FFDE}"/>
              </a:ext>
            </a:extLst>
          </p:cNvPr>
          <p:cNvSpPr/>
          <p:nvPr/>
        </p:nvSpPr>
        <p:spPr>
          <a:xfrm>
            <a:off x="5886617" y="3789258"/>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442CCDE8-97D6-70D4-E755-8528F40348EB}"/>
              </a:ext>
            </a:extLst>
          </p:cNvPr>
          <p:cNvSpPr/>
          <p:nvPr/>
        </p:nvSpPr>
        <p:spPr>
          <a:xfrm>
            <a:off x="5886617" y="4287606"/>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9C960B26-F403-FB78-475B-3148FB9851E7}"/>
              </a:ext>
            </a:extLst>
          </p:cNvPr>
          <p:cNvSpPr/>
          <p:nvPr/>
        </p:nvSpPr>
        <p:spPr>
          <a:xfrm>
            <a:off x="5886617" y="4787479"/>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9F83A2CD-C3E2-0D26-3B87-39591057AD49}"/>
              </a:ext>
            </a:extLst>
          </p:cNvPr>
          <p:cNvSpPr/>
          <p:nvPr/>
        </p:nvSpPr>
        <p:spPr>
          <a:xfrm>
            <a:off x="6732437" y="2786467"/>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1EC49F5B-4923-857F-1BF1-FDAC85F6CBA9}"/>
              </a:ext>
            </a:extLst>
          </p:cNvPr>
          <p:cNvSpPr/>
          <p:nvPr/>
        </p:nvSpPr>
        <p:spPr>
          <a:xfrm>
            <a:off x="6732437" y="3284814"/>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8E1F2E69-536F-EA55-9B47-14F7CC7419B6}"/>
              </a:ext>
            </a:extLst>
          </p:cNvPr>
          <p:cNvSpPr/>
          <p:nvPr/>
        </p:nvSpPr>
        <p:spPr>
          <a:xfrm>
            <a:off x="6732437" y="3783163"/>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D8988DBC-32BA-A0AB-696B-5277D8481739}"/>
              </a:ext>
            </a:extLst>
          </p:cNvPr>
          <p:cNvSpPr/>
          <p:nvPr/>
        </p:nvSpPr>
        <p:spPr>
          <a:xfrm>
            <a:off x="6732437" y="4283035"/>
            <a:ext cx="337185" cy="335280"/>
          </a:xfrm>
          <a:custGeom>
            <a:avLst/>
            <a:gdLst/>
            <a:ahLst/>
            <a:cxnLst/>
            <a:rect l="l" t="t" r="r" b="b"/>
            <a:pathLst>
              <a:path w="337185" h="335279">
                <a:moveTo>
                  <a:pt x="0" y="167639"/>
                </a:moveTo>
                <a:lnTo>
                  <a:pt x="6015" y="123075"/>
                </a:lnTo>
                <a:lnTo>
                  <a:pt x="22992" y="83029"/>
                </a:lnTo>
                <a:lnTo>
                  <a:pt x="49325" y="49101"/>
                </a:lnTo>
                <a:lnTo>
                  <a:pt x="83407" y="22888"/>
                </a:lnTo>
                <a:lnTo>
                  <a:pt x="123635" y="5988"/>
                </a:lnTo>
                <a:lnTo>
                  <a:pt x="168402" y="0"/>
                </a:lnTo>
                <a:lnTo>
                  <a:pt x="213168" y="5988"/>
                </a:lnTo>
                <a:lnTo>
                  <a:pt x="253396" y="22888"/>
                </a:lnTo>
                <a:lnTo>
                  <a:pt x="287478" y="49101"/>
                </a:lnTo>
                <a:lnTo>
                  <a:pt x="313811" y="83029"/>
                </a:lnTo>
                <a:lnTo>
                  <a:pt x="330788" y="123075"/>
                </a:lnTo>
                <a:lnTo>
                  <a:pt x="336804" y="167639"/>
                </a:lnTo>
                <a:lnTo>
                  <a:pt x="330788" y="212204"/>
                </a:lnTo>
                <a:lnTo>
                  <a:pt x="313811" y="252250"/>
                </a:lnTo>
                <a:lnTo>
                  <a:pt x="287478" y="286178"/>
                </a:lnTo>
                <a:lnTo>
                  <a:pt x="253396" y="312391"/>
                </a:lnTo>
                <a:lnTo>
                  <a:pt x="213168" y="329291"/>
                </a:lnTo>
                <a:lnTo>
                  <a:pt x="168402" y="335279"/>
                </a:lnTo>
                <a:lnTo>
                  <a:pt x="123635" y="329291"/>
                </a:lnTo>
                <a:lnTo>
                  <a:pt x="83407" y="312391"/>
                </a:lnTo>
                <a:lnTo>
                  <a:pt x="49325" y="286178"/>
                </a:lnTo>
                <a:lnTo>
                  <a:pt x="22992" y="252250"/>
                </a:lnTo>
                <a:lnTo>
                  <a:pt x="6015" y="212204"/>
                </a:lnTo>
                <a:lnTo>
                  <a:pt x="0" y="167639"/>
                </a:lnTo>
                <a:close/>
              </a:path>
            </a:pathLst>
          </a:custGeom>
          <a:ln w="25908">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4DF6CBA4-C554-F104-E57A-192F988A52D4}"/>
              </a:ext>
            </a:extLst>
          </p:cNvPr>
          <p:cNvSpPr/>
          <p:nvPr/>
        </p:nvSpPr>
        <p:spPr>
          <a:xfrm>
            <a:off x="6732437" y="4781382"/>
            <a:ext cx="337185" cy="337185"/>
          </a:xfrm>
          <a:custGeom>
            <a:avLst/>
            <a:gdLst/>
            <a:ahLst/>
            <a:cxnLst/>
            <a:rect l="l" t="t" r="r" b="b"/>
            <a:pathLst>
              <a:path w="337185" h="337185">
                <a:moveTo>
                  <a:pt x="0" y="168401"/>
                </a:moveTo>
                <a:lnTo>
                  <a:pt x="6015" y="123635"/>
                </a:lnTo>
                <a:lnTo>
                  <a:pt x="22992" y="83407"/>
                </a:lnTo>
                <a:lnTo>
                  <a:pt x="49325" y="49325"/>
                </a:lnTo>
                <a:lnTo>
                  <a:pt x="83407" y="22992"/>
                </a:lnTo>
                <a:lnTo>
                  <a:pt x="123635" y="6015"/>
                </a:lnTo>
                <a:lnTo>
                  <a:pt x="168402" y="0"/>
                </a:lnTo>
                <a:lnTo>
                  <a:pt x="213168" y="6015"/>
                </a:lnTo>
                <a:lnTo>
                  <a:pt x="253396" y="22992"/>
                </a:lnTo>
                <a:lnTo>
                  <a:pt x="287478" y="49325"/>
                </a:lnTo>
                <a:lnTo>
                  <a:pt x="313811" y="83407"/>
                </a:lnTo>
                <a:lnTo>
                  <a:pt x="330788" y="123635"/>
                </a:lnTo>
                <a:lnTo>
                  <a:pt x="336804" y="168401"/>
                </a:lnTo>
                <a:lnTo>
                  <a:pt x="330788" y="213168"/>
                </a:lnTo>
                <a:lnTo>
                  <a:pt x="313811" y="253396"/>
                </a:lnTo>
                <a:lnTo>
                  <a:pt x="287478" y="287478"/>
                </a:lnTo>
                <a:lnTo>
                  <a:pt x="253396" y="313811"/>
                </a:lnTo>
                <a:lnTo>
                  <a:pt x="213168" y="330788"/>
                </a:lnTo>
                <a:lnTo>
                  <a:pt x="168402" y="336803"/>
                </a:lnTo>
                <a:lnTo>
                  <a:pt x="123635" y="330788"/>
                </a:lnTo>
                <a:lnTo>
                  <a:pt x="83407" y="313811"/>
                </a:lnTo>
                <a:lnTo>
                  <a:pt x="49325" y="287478"/>
                </a:lnTo>
                <a:lnTo>
                  <a:pt x="22992" y="253396"/>
                </a:lnTo>
                <a:lnTo>
                  <a:pt x="6015" y="213168"/>
                </a:lnTo>
                <a:lnTo>
                  <a:pt x="0" y="168401"/>
                </a:lnTo>
                <a:close/>
              </a:path>
            </a:pathLst>
          </a:custGeom>
          <a:ln w="25908">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DBD9DB2F-6155-B76D-4375-26F997676D3B}"/>
              </a:ext>
            </a:extLst>
          </p:cNvPr>
          <p:cNvSpPr/>
          <p:nvPr/>
        </p:nvSpPr>
        <p:spPr>
          <a:xfrm>
            <a:off x="4194977"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DA4CA333-74DA-A444-6D19-A013D851AB4C}"/>
              </a:ext>
            </a:extLst>
          </p:cNvPr>
          <p:cNvSpPr/>
          <p:nvPr/>
        </p:nvSpPr>
        <p:spPr>
          <a:xfrm>
            <a:off x="4194977"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31ABAC63-85DD-4225-9790-5F5C89953454}"/>
              </a:ext>
            </a:extLst>
          </p:cNvPr>
          <p:cNvSpPr/>
          <p:nvPr/>
        </p:nvSpPr>
        <p:spPr>
          <a:xfrm>
            <a:off x="4194977"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1098188F-FC39-2793-B982-C98735AB2496}"/>
              </a:ext>
            </a:extLst>
          </p:cNvPr>
          <p:cNvSpPr/>
          <p:nvPr/>
        </p:nvSpPr>
        <p:spPr>
          <a:xfrm>
            <a:off x="4194977"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1858989A-373B-AD16-870A-D90E31167E92}"/>
              </a:ext>
            </a:extLst>
          </p:cNvPr>
          <p:cNvSpPr/>
          <p:nvPr/>
        </p:nvSpPr>
        <p:spPr>
          <a:xfrm>
            <a:off x="7579781" y="3108030"/>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B069B195-1F02-624E-3FE3-0DB9A8B33DCE}"/>
              </a:ext>
            </a:extLst>
          </p:cNvPr>
          <p:cNvSpPr/>
          <p:nvPr/>
        </p:nvSpPr>
        <p:spPr>
          <a:xfrm>
            <a:off x="7579781" y="3607902"/>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6FFCE1E2-6406-D811-1340-EB2D0E121900}"/>
              </a:ext>
            </a:extLst>
          </p:cNvPr>
          <p:cNvSpPr/>
          <p:nvPr/>
        </p:nvSpPr>
        <p:spPr>
          <a:xfrm>
            <a:off x="7579781" y="4106250"/>
            <a:ext cx="335280" cy="335280"/>
          </a:xfrm>
          <a:custGeom>
            <a:avLst/>
            <a:gdLst/>
            <a:ahLst/>
            <a:cxnLst/>
            <a:rect l="l" t="t" r="r" b="b"/>
            <a:pathLst>
              <a:path w="335279" h="335279">
                <a:moveTo>
                  <a:pt x="0" y="167639"/>
                </a:moveTo>
                <a:lnTo>
                  <a:pt x="5988" y="123075"/>
                </a:lnTo>
                <a:lnTo>
                  <a:pt x="22888" y="83029"/>
                </a:lnTo>
                <a:lnTo>
                  <a:pt x="49101" y="49101"/>
                </a:lnTo>
                <a:lnTo>
                  <a:pt x="83029" y="22888"/>
                </a:lnTo>
                <a:lnTo>
                  <a:pt x="123075" y="5988"/>
                </a:lnTo>
                <a:lnTo>
                  <a:pt x="167640" y="0"/>
                </a:lnTo>
                <a:lnTo>
                  <a:pt x="212204" y="5988"/>
                </a:lnTo>
                <a:lnTo>
                  <a:pt x="252250" y="22888"/>
                </a:lnTo>
                <a:lnTo>
                  <a:pt x="286178" y="49101"/>
                </a:lnTo>
                <a:lnTo>
                  <a:pt x="312391" y="83029"/>
                </a:lnTo>
                <a:lnTo>
                  <a:pt x="329291" y="123075"/>
                </a:lnTo>
                <a:lnTo>
                  <a:pt x="335280" y="167639"/>
                </a:lnTo>
                <a:lnTo>
                  <a:pt x="329291" y="212204"/>
                </a:lnTo>
                <a:lnTo>
                  <a:pt x="312391" y="252250"/>
                </a:lnTo>
                <a:lnTo>
                  <a:pt x="286178" y="286178"/>
                </a:lnTo>
                <a:lnTo>
                  <a:pt x="252250" y="312391"/>
                </a:lnTo>
                <a:lnTo>
                  <a:pt x="212204" y="329291"/>
                </a:lnTo>
                <a:lnTo>
                  <a:pt x="167640" y="335279"/>
                </a:lnTo>
                <a:lnTo>
                  <a:pt x="123075" y="329291"/>
                </a:lnTo>
                <a:lnTo>
                  <a:pt x="83029" y="312391"/>
                </a:lnTo>
                <a:lnTo>
                  <a:pt x="49101" y="286178"/>
                </a:lnTo>
                <a:lnTo>
                  <a:pt x="22888" y="252250"/>
                </a:lnTo>
                <a:lnTo>
                  <a:pt x="5988" y="212204"/>
                </a:lnTo>
                <a:lnTo>
                  <a:pt x="0" y="167639"/>
                </a:lnTo>
                <a:close/>
              </a:path>
            </a:pathLst>
          </a:custGeom>
          <a:ln w="25908">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9763C652-8704-89AF-AC7C-79FFF4C3A364}"/>
              </a:ext>
            </a:extLst>
          </p:cNvPr>
          <p:cNvSpPr/>
          <p:nvPr/>
        </p:nvSpPr>
        <p:spPr>
          <a:xfrm>
            <a:off x="7579781" y="4604599"/>
            <a:ext cx="335280" cy="337185"/>
          </a:xfrm>
          <a:custGeom>
            <a:avLst/>
            <a:gdLst/>
            <a:ahLst/>
            <a:cxnLst/>
            <a:rect l="l" t="t" r="r" b="b"/>
            <a:pathLst>
              <a:path w="335279" h="337185">
                <a:moveTo>
                  <a:pt x="0" y="168401"/>
                </a:moveTo>
                <a:lnTo>
                  <a:pt x="5988" y="123635"/>
                </a:lnTo>
                <a:lnTo>
                  <a:pt x="22888" y="83407"/>
                </a:lnTo>
                <a:lnTo>
                  <a:pt x="49101" y="49325"/>
                </a:lnTo>
                <a:lnTo>
                  <a:pt x="83029" y="22992"/>
                </a:lnTo>
                <a:lnTo>
                  <a:pt x="123075" y="6015"/>
                </a:lnTo>
                <a:lnTo>
                  <a:pt x="167640" y="0"/>
                </a:lnTo>
                <a:lnTo>
                  <a:pt x="212204" y="6015"/>
                </a:lnTo>
                <a:lnTo>
                  <a:pt x="252250" y="22992"/>
                </a:lnTo>
                <a:lnTo>
                  <a:pt x="286178" y="49325"/>
                </a:lnTo>
                <a:lnTo>
                  <a:pt x="312391" y="83407"/>
                </a:lnTo>
                <a:lnTo>
                  <a:pt x="329291" y="123635"/>
                </a:lnTo>
                <a:lnTo>
                  <a:pt x="335280" y="168401"/>
                </a:lnTo>
                <a:lnTo>
                  <a:pt x="329291" y="213168"/>
                </a:lnTo>
                <a:lnTo>
                  <a:pt x="312391" y="253396"/>
                </a:lnTo>
                <a:lnTo>
                  <a:pt x="286178" y="287478"/>
                </a:lnTo>
                <a:lnTo>
                  <a:pt x="252250" y="313811"/>
                </a:lnTo>
                <a:lnTo>
                  <a:pt x="212204" y="330788"/>
                </a:lnTo>
                <a:lnTo>
                  <a:pt x="167640" y="336803"/>
                </a:lnTo>
                <a:lnTo>
                  <a:pt x="123075" y="330788"/>
                </a:lnTo>
                <a:lnTo>
                  <a:pt x="83029" y="313811"/>
                </a:lnTo>
                <a:lnTo>
                  <a:pt x="49101" y="287478"/>
                </a:lnTo>
                <a:lnTo>
                  <a:pt x="22888" y="253396"/>
                </a:lnTo>
                <a:lnTo>
                  <a:pt x="5988" y="213168"/>
                </a:lnTo>
                <a:lnTo>
                  <a:pt x="0" y="168401"/>
                </a:lnTo>
                <a:close/>
              </a:path>
            </a:pathLst>
          </a:custGeom>
          <a:ln w="25907">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CFEC0BE7-92CD-0D39-3273-DE35F67CEA5A}"/>
              </a:ext>
            </a:extLst>
          </p:cNvPr>
          <p:cNvSpPr/>
          <p:nvPr/>
        </p:nvSpPr>
        <p:spPr>
          <a:xfrm>
            <a:off x="4529495" y="3276433"/>
            <a:ext cx="510540" cy="176530"/>
          </a:xfrm>
          <a:custGeom>
            <a:avLst/>
            <a:gdLst/>
            <a:ahLst/>
            <a:cxnLst/>
            <a:rect l="l" t="t" r="r" b="b"/>
            <a:pathLst>
              <a:path w="510539" h="176530">
                <a:moveTo>
                  <a:pt x="0" y="0"/>
                </a:moveTo>
                <a:lnTo>
                  <a:pt x="509955" y="176517"/>
                </a:lnTo>
              </a:path>
            </a:pathLst>
          </a:custGeom>
          <a:ln w="9144">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E8C0CE63-F31E-516A-3D4A-BC9A39EB35B8}"/>
              </a:ext>
            </a:extLst>
          </p:cNvPr>
          <p:cNvSpPr/>
          <p:nvPr/>
        </p:nvSpPr>
        <p:spPr>
          <a:xfrm>
            <a:off x="4529495" y="345169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C6D971B7-58B8-691F-3502-DAE9C37D60A7}"/>
              </a:ext>
            </a:extLst>
          </p:cNvPr>
          <p:cNvSpPr/>
          <p:nvPr/>
        </p:nvSpPr>
        <p:spPr>
          <a:xfrm>
            <a:off x="4529495" y="3276433"/>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FA7E2108-F7B8-A206-5C1B-DCC809044A4C}"/>
              </a:ext>
            </a:extLst>
          </p:cNvPr>
          <p:cNvSpPr/>
          <p:nvPr/>
        </p:nvSpPr>
        <p:spPr>
          <a:xfrm>
            <a:off x="4529495" y="3276433"/>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71E3D29-364C-AA3B-4F72-D7D80CE102D3}"/>
              </a:ext>
            </a:extLst>
          </p:cNvPr>
          <p:cNvSpPr/>
          <p:nvPr/>
        </p:nvSpPr>
        <p:spPr>
          <a:xfrm>
            <a:off x="4529495" y="3276433"/>
            <a:ext cx="510540" cy="1673225"/>
          </a:xfrm>
          <a:custGeom>
            <a:avLst/>
            <a:gdLst/>
            <a:ahLst/>
            <a:cxnLst/>
            <a:rect l="l" t="t" r="r" b="b"/>
            <a:pathLst>
              <a:path w="510539" h="1673225">
                <a:moveTo>
                  <a:pt x="0" y="0"/>
                </a:moveTo>
                <a:lnTo>
                  <a:pt x="509955" y="1672755"/>
                </a:lnTo>
              </a:path>
            </a:pathLst>
          </a:custGeom>
          <a:ln w="9144">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D20B827E-BAB0-3197-A91B-2DCC0ACE18B2}"/>
              </a:ext>
            </a:extLst>
          </p:cNvPr>
          <p:cNvSpPr/>
          <p:nvPr/>
        </p:nvSpPr>
        <p:spPr>
          <a:xfrm>
            <a:off x="4529495" y="3774781"/>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A37BCFD6-797E-E58B-7D77-3A8759AF1ADC}"/>
              </a:ext>
            </a:extLst>
          </p:cNvPr>
          <p:cNvSpPr/>
          <p:nvPr/>
        </p:nvSpPr>
        <p:spPr>
          <a:xfrm>
            <a:off x="4529495" y="3774781"/>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15E09238-260D-7B5E-3393-895878F1F19D}"/>
              </a:ext>
            </a:extLst>
          </p:cNvPr>
          <p:cNvSpPr/>
          <p:nvPr/>
        </p:nvSpPr>
        <p:spPr>
          <a:xfrm>
            <a:off x="4529495" y="3774781"/>
            <a:ext cx="510540" cy="1174115"/>
          </a:xfrm>
          <a:custGeom>
            <a:avLst/>
            <a:gdLst/>
            <a:ahLst/>
            <a:cxnLst/>
            <a:rect l="l" t="t" r="r" b="b"/>
            <a:pathLst>
              <a:path w="510539" h="1174114">
                <a:moveTo>
                  <a:pt x="0" y="0"/>
                </a:moveTo>
                <a:lnTo>
                  <a:pt x="509955" y="1174013"/>
                </a:lnTo>
              </a:path>
            </a:pathLst>
          </a:custGeom>
          <a:ln w="9144">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2F404427-B3EA-7FD6-FF4C-082CE00369EB}"/>
              </a:ext>
            </a:extLst>
          </p:cNvPr>
          <p:cNvSpPr/>
          <p:nvPr/>
        </p:nvSpPr>
        <p:spPr>
          <a:xfrm>
            <a:off x="4529495" y="3451694"/>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B619DEC1-501C-3C8E-C1F9-B6FD685AA51B}"/>
              </a:ext>
            </a:extLst>
          </p:cNvPr>
          <p:cNvSpPr/>
          <p:nvPr/>
        </p:nvSpPr>
        <p:spPr>
          <a:xfrm>
            <a:off x="4529495" y="3951563"/>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18F11FDC-EFAD-C81C-EA2E-59714CE70D6F}"/>
              </a:ext>
            </a:extLst>
          </p:cNvPr>
          <p:cNvSpPr/>
          <p:nvPr/>
        </p:nvSpPr>
        <p:spPr>
          <a:xfrm>
            <a:off x="4529495" y="4273129"/>
            <a:ext cx="510540" cy="176530"/>
          </a:xfrm>
          <a:custGeom>
            <a:avLst/>
            <a:gdLst/>
            <a:ahLst/>
            <a:cxnLst/>
            <a:rect l="l" t="t" r="r" b="b"/>
            <a:pathLst>
              <a:path w="510539" h="176529">
                <a:moveTo>
                  <a:pt x="0" y="0"/>
                </a:moveTo>
                <a:lnTo>
                  <a:pt x="509955" y="176517"/>
                </a:lnTo>
              </a:path>
            </a:pathLst>
          </a:custGeom>
          <a:ln w="9144">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2719B6AE-929D-9DDC-4BFF-419866C5781A}"/>
              </a:ext>
            </a:extLst>
          </p:cNvPr>
          <p:cNvSpPr/>
          <p:nvPr/>
        </p:nvSpPr>
        <p:spPr>
          <a:xfrm>
            <a:off x="4529495" y="4273129"/>
            <a:ext cx="510540" cy="675640"/>
          </a:xfrm>
          <a:custGeom>
            <a:avLst/>
            <a:gdLst/>
            <a:ahLst/>
            <a:cxnLst/>
            <a:rect l="l" t="t" r="r" b="b"/>
            <a:pathLst>
              <a:path w="510539" h="675639">
                <a:moveTo>
                  <a:pt x="0" y="0"/>
                </a:moveTo>
                <a:lnTo>
                  <a:pt x="509955" y="675271"/>
                </a:lnTo>
              </a:path>
            </a:pathLst>
          </a:custGeom>
          <a:ln w="9144">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AE323394-099A-3075-1570-E740B7CFABC7}"/>
              </a:ext>
            </a:extLst>
          </p:cNvPr>
          <p:cNvSpPr/>
          <p:nvPr/>
        </p:nvSpPr>
        <p:spPr>
          <a:xfrm>
            <a:off x="4529495" y="2953346"/>
            <a:ext cx="510540" cy="314325"/>
          </a:xfrm>
          <a:custGeom>
            <a:avLst/>
            <a:gdLst/>
            <a:ahLst/>
            <a:cxnLst/>
            <a:rect l="l" t="t" r="r" b="b"/>
            <a:pathLst>
              <a:path w="510539" h="314325">
                <a:moveTo>
                  <a:pt x="0" y="313816"/>
                </a:moveTo>
                <a:lnTo>
                  <a:pt x="509955" y="0"/>
                </a:lnTo>
              </a:path>
            </a:pathLst>
          </a:custGeom>
          <a:ln w="9144">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C3FE3870-310F-5E58-CFA2-3DB18BC14200}"/>
              </a:ext>
            </a:extLst>
          </p:cNvPr>
          <p:cNvSpPr/>
          <p:nvPr/>
        </p:nvSpPr>
        <p:spPr>
          <a:xfrm>
            <a:off x="4529495" y="295334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515FD49C-976F-E888-6258-6A17CA347B13}"/>
              </a:ext>
            </a:extLst>
          </p:cNvPr>
          <p:cNvSpPr/>
          <p:nvPr/>
        </p:nvSpPr>
        <p:spPr>
          <a:xfrm>
            <a:off x="4529495" y="2953338"/>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5B75FE3A-79C7-2EC2-23D7-A98A7E659C38}"/>
              </a:ext>
            </a:extLst>
          </p:cNvPr>
          <p:cNvSpPr/>
          <p:nvPr/>
        </p:nvSpPr>
        <p:spPr>
          <a:xfrm>
            <a:off x="4529495" y="2953341"/>
            <a:ext cx="510540" cy="1818639"/>
          </a:xfrm>
          <a:custGeom>
            <a:avLst/>
            <a:gdLst/>
            <a:ahLst/>
            <a:cxnLst/>
            <a:rect l="l" t="t" r="r" b="b"/>
            <a:pathLst>
              <a:path w="510539" h="1818639">
                <a:moveTo>
                  <a:pt x="0" y="1818462"/>
                </a:moveTo>
                <a:lnTo>
                  <a:pt x="509955" y="0"/>
                </a:lnTo>
              </a:path>
            </a:pathLst>
          </a:custGeom>
          <a:ln w="9144">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AC863C9D-21F8-D4CB-5202-E84E3F13B57F}"/>
              </a:ext>
            </a:extLst>
          </p:cNvPr>
          <p:cNvSpPr/>
          <p:nvPr/>
        </p:nvSpPr>
        <p:spPr>
          <a:xfrm>
            <a:off x="4529495" y="3451686"/>
            <a:ext cx="510540" cy="1320165"/>
          </a:xfrm>
          <a:custGeom>
            <a:avLst/>
            <a:gdLst/>
            <a:ahLst/>
            <a:cxnLst/>
            <a:rect l="l" t="t" r="r" b="b"/>
            <a:pathLst>
              <a:path w="510539" h="1320164">
                <a:moveTo>
                  <a:pt x="0" y="1319720"/>
                </a:moveTo>
                <a:lnTo>
                  <a:pt x="509955" y="0"/>
                </a:lnTo>
              </a:path>
            </a:pathLst>
          </a:custGeom>
          <a:ln w="9144">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42CD7813-46E3-5D18-DCB5-1E65EED711A6}"/>
              </a:ext>
            </a:extLst>
          </p:cNvPr>
          <p:cNvSpPr/>
          <p:nvPr/>
        </p:nvSpPr>
        <p:spPr>
          <a:xfrm>
            <a:off x="4529495" y="3951566"/>
            <a:ext cx="510540" cy="821055"/>
          </a:xfrm>
          <a:custGeom>
            <a:avLst/>
            <a:gdLst/>
            <a:ahLst/>
            <a:cxnLst/>
            <a:rect l="l" t="t" r="r" b="b"/>
            <a:pathLst>
              <a:path w="510539" h="821054">
                <a:moveTo>
                  <a:pt x="0" y="820966"/>
                </a:moveTo>
                <a:lnTo>
                  <a:pt x="509955" y="0"/>
                </a:lnTo>
              </a:path>
            </a:pathLst>
          </a:custGeom>
          <a:ln w="9144">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116E0970-5B47-10A9-6910-1C2A0B2ECB20}"/>
              </a:ext>
            </a:extLst>
          </p:cNvPr>
          <p:cNvSpPr/>
          <p:nvPr/>
        </p:nvSpPr>
        <p:spPr>
          <a:xfrm>
            <a:off x="4529495" y="4449911"/>
            <a:ext cx="510540" cy="322580"/>
          </a:xfrm>
          <a:custGeom>
            <a:avLst/>
            <a:gdLst/>
            <a:ahLst/>
            <a:cxnLst/>
            <a:rect l="l" t="t" r="r" b="b"/>
            <a:pathLst>
              <a:path w="510539" h="322579">
                <a:moveTo>
                  <a:pt x="0" y="322224"/>
                </a:moveTo>
                <a:lnTo>
                  <a:pt x="509955" y="0"/>
                </a:lnTo>
              </a:path>
            </a:pathLst>
          </a:custGeom>
          <a:ln w="9143">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84082628-6CF0-4676-3B29-F3A765B6CFE4}"/>
              </a:ext>
            </a:extLst>
          </p:cNvPr>
          <p:cNvSpPr/>
          <p:nvPr/>
        </p:nvSpPr>
        <p:spPr>
          <a:xfrm>
            <a:off x="4553878" y="4769952"/>
            <a:ext cx="486409" cy="179705"/>
          </a:xfrm>
          <a:custGeom>
            <a:avLst/>
            <a:gdLst/>
            <a:ahLst/>
            <a:cxnLst/>
            <a:rect l="l" t="t" r="r" b="b"/>
            <a:pathLst>
              <a:path w="486410" h="179704">
                <a:moveTo>
                  <a:pt x="0" y="0"/>
                </a:moveTo>
                <a:lnTo>
                  <a:pt x="486130" y="179323"/>
                </a:lnTo>
              </a:path>
            </a:pathLst>
          </a:custGeom>
          <a:ln w="9144">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1A01EAE6-4B9A-B06E-F537-27305D708603}"/>
              </a:ext>
            </a:extLst>
          </p:cNvPr>
          <p:cNvSpPr/>
          <p:nvPr/>
        </p:nvSpPr>
        <p:spPr>
          <a:xfrm>
            <a:off x="5376838" y="2953345"/>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89FE6D00-0D77-86CA-BB45-EE40AA2CE2D5}"/>
              </a:ext>
            </a:extLst>
          </p:cNvPr>
          <p:cNvSpPr/>
          <p:nvPr/>
        </p:nvSpPr>
        <p:spPr>
          <a:xfrm>
            <a:off x="5376838" y="2953345"/>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58" name="object 57">
            <a:extLst>
              <a:ext uri="{FF2B5EF4-FFF2-40B4-BE49-F238E27FC236}">
                <a16:creationId xmlns:a16="http://schemas.microsoft.com/office/drawing/2014/main" id="{11BEA182-96A1-6C85-301C-C2BE1B0B638D}"/>
              </a:ext>
            </a:extLst>
          </p:cNvPr>
          <p:cNvSpPr/>
          <p:nvPr/>
        </p:nvSpPr>
        <p:spPr>
          <a:xfrm>
            <a:off x="5376838" y="2953345"/>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2F7A66C1-1B7F-3F8B-FAD4-365B6F3A9DC2}"/>
              </a:ext>
            </a:extLst>
          </p:cNvPr>
          <p:cNvSpPr/>
          <p:nvPr/>
        </p:nvSpPr>
        <p:spPr>
          <a:xfrm>
            <a:off x="5376838" y="2953345"/>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0" name="object 59">
            <a:extLst>
              <a:ext uri="{FF2B5EF4-FFF2-40B4-BE49-F238E27FC236}">
                <a16:creationId xmlns:a16="http://schemas.microsoft.com/office/drawing/2014/main" id="{987C6BCC-CE2C-F935-514B-E0700EBB66B4}"/>
              </a:ext>
            </a:extLst>
          </p:cNvPr>
          <p:cNvSpPr/>
          <p:nvPr/>
        </p:nvSpPr>
        <p:spPr>
          <a:xfrm>
            <a:off x="5376838" y="2953345"/>
            <a:ext cx="510540" cy="2000885"/>
          </a:xfrm>
          <a:custGeom>
            <a:avLst/>
            <a:gdLst/>
            <a:ahLst/>
            <a:cxnLst/>
            <a:rect l="l" t="t" r="r" b="b"/>
            <a:pathLst>
              <a:path w="510539" h="2000885">
                <a:moveTo>
                  <a:pt x="0" y="0"/>
                </a:moveTo>
                <a:lnTo>
                  <a:pt x="509955" y="2000580"/>
                </a:lnTo>
              </a:path>
            </a:pathLst>
          </a:custGeom>
          <a:ln w="9144">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EC09B8F4-65F5-C370-7911-750D83E57CA7}"/>
              </a:ext>
            </a:extLst>
          </p:cNvPr>
          <p:cNvSpPr/>
          <p:nvPr/>
        </p:nvSpPr>
        <p:spPr>
          <a:xfrm>
            <a:off x="5376838" y="2959442"/>
            <a:ext cx="510540" cy="493395"/>
          </a:xfrm>
          <a:custGeom>
            <a:avLst/>
            <a:gdLst/>
            <a:ahLst/>
            <a:cxnLst/>
            <a:rect l="l" t="t" r="r" b="b"/>
            <a:pathLst>
              <a:path w="510539" h="493394">
                <a:moveTo>
                  <a:pt x="0" y="493140"/>
                </a:moveTo>
                <a:lnTo>
                  <a:pt x="509955" y="0"/>
                </a:lnTo>
              </a:path>
            </a:pathLst>
          </a:custGeom>
          <a:ln w="9144">
            <a:solidFill>
              <a:srgbClr val="000000"/>
            </a:solidFill>
          </a:ln>
        </p:spPr>
        <p:txBody>
          <a:bodyPr wrap="square" lIns="0" tIns="0" rIns="0" bIns="0" rtlCol="0"/>
          <a:lstStyle/>
          <a:p>
            <a:endParaRPr/>
          </a:p>
        </p:txBody>
      </p:sp>
      <p:sp>
        <p:nvSpPr>
          <p:cNvPr id="62" name="object 61">
            <a:extLst>
              <a:ext uri="{FF2B5EF4-FFF2-40B4-BE49-F238E27FC236}">
                <a16:creationId xmlns:a16="http://schemas.microsoft.com/office/drawing/2014/main" id="{36D4A66D-FB4A-FF21-CA88-2ABB9380A208}"/>
              </a:ext>
            </a:extLst>
          </p:cNvPr>
          <p:cNvSpPr/>
          <p:nvPr/>
        </p:nvSpPr>
        <p:spPr>
          <a:xfrm>
            <a:off x="5376838" y="3451692"/>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93D2F348-173A-B91A-EF08-30EE0962E139}"/>
              </a:ext>
            </a:extLst>
          </p:cNvPr>
          <p:cNvSpPr/>
          <p:nvPr/>
        </p:nvSpPr>
        <p:spPr>
          <a:xfrm>
            <a:off x="5376838" y="3451692"/>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64" name="object 63">
            <a:extLst>
              <a:ext uri="{FF2B5EF4-FFF2-40B4-BE49-F238E27FC236}">
                <a16:creationId xmlns:a16="http://schemas.microsoft.com/office/drawing/2014/main" id="{B38EDFE2-BF9E-CB91-3288-8D6D03F85345}"/>
              </a:ext>
            </a:extLst>
          </p:cNvPr>
          <p:cNvSpPr/>
          <p:nvPr/>
        </p:nvSpPr>
        <p:spPr>
          <a:xfrm>
            <a:off x="5376838" y="3451692"/>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65" name="object 64">
            <a:extLst>
              <a:ext uri="{FF2B5EF4-FFF2-40B4-BE49-F238E27FC236}">
                <a16:creationId xmlns:a16="http://schemas.microsoft.com/office/drawing/2014/main" id="{8F1AD506-77D4-9F33-1E99-A6402CDEF488}"/>
              </a:ext>
            </a:extLst>
          </p:cNvPr>
          <p:cNvSpPr/>
          <p:nvPr/>
        </p:nvSpPr>
        <p:spPr>
          <a:xfrm>
            <a:off x="5376838" y="3451692"/>
            <a:ext cx="510540" cy="1502410"/>
          </a:xfrm>
          <a:custGeom>
            <a:avLst/>
            <a:gdLst/>
            <a:ahLst/>
            <a:cxnLst/>
            <a:rect l="l" t="t" r="r" b="b"/>
            <a:pathLst>
              <a:path w="510539" h="1502410">
                <a:moveTo>
                  <a:pt x="0" y="0"/>
                </a:moveTo>
                <a:lnTo>
                  <a:pt x="509955" y="1501838"/>
                </a:lnTo>
              </a:path>
            </a:pathLst>
          </a:custGeom>
          <a:ln w="9143">
            <a:solidFill>
              <a:srgbClr val="000000"/>
            </a:solidFill>
          </a:ln>
        </p:spPr>
        <p:txBody>
          <a:bodyPr wrap="square" lIns="0" tIns="0" rIns="0" bIns="0" rtlCol="0"/>
          <a:lstStyle/>
          <a:p>
            <a:endParaRPr/>
          </a:p>
        </p:txBody>
      </p:sp>
      <p:sp>
        <p:nvSpPr>
          <p:cNvPr id="66" name="object 65">
            <a:extLst>
              <a:ext uri="{FF2B5EF4-FFF2-40B4-BE49-F238E27FC236}">
                <a16:creationId xmlns:a16="http://schemas.microsoft.com/office/drawing/2014/main" id="{3CF6D18F-A519-7CBB-FBE1-15CCB54C846A}"/>
              </a:ext>
            </a:extLst>
          </p:cNvPr>
          <p:cNvSpPr/>
          <p:nvPr/>
        </p:nvSpPr>
        <p:spPr>
          <a:xfrm>
            <a:off x="5376838" y="2959446"/>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67" name="object 66">
            <a:extLst>
              <a:ext uri="{FF2B5EF4-FFF2-40B4-BE49-F238E27FC236}">
                <a16:creationId xmlns:a16="http://schemas.microsoft.com/office/drawing/2014/main" id="{10595D6D-D20A-BDF4-36F7-CF1F63B37C1A}"/>
              </a:ext>
            </a:extLst>
          </p:cNvPr>
          <p:cNvSpPr/>
          <p:nvPr/>
        </p:nvSpPr>
        <p:spPr>
          <a:xfrm>
            <a:off x="5376838" y="3457790"/>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68" name="object 67">
            <a:extLst>
              <a:ext uri="{FF2B5EF4-FFF2-40B4-BE49-F238E27FC236}">
                <a16:creationId xmlns:a16="http://schemas.microsoft.com/office/drawing/2014/main" id="{E07685A6-5BCF-7AB8-37DF-2A1D9D9D680A}"/>
              </a:ext>
            </a:extLst>
          </p:cNvPr>
          <p:cNvSpPr/>
          <p:nvPr/>
        </p:nvSpPr>
        <p:spPr>
          <a:xfrm>
            <a:off x="5376838" y="3951564"/>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7CFA2B96-DCD0-0F08-C5EC-7B2A04E92E61}"/>
              </a:ext>
            </a:extLst>
          </p:cNvPr>
          <p:cNvSpPr/>
          <p:nvPr/>
        </p:nvSpPr>
        <p:spPr>
          <a:xfrm>
            <a:off x="5376838" y="3951564"/>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0" name="object 69">
            <a:extLst>
              <a:ext uri="{FF2B5EF4-FFF2-40B4-BE49-F238E27FC236}">
                <a16:creationId xmlns:a16="http://schemas.microsoft.com/office/drawing/2014/main" id="{93EF3262-DCC1-D111-344E-A53671971FCC}"/>
              </a:ext>
            </a:extLst>
          </p:cNvPr>
          <p:cNvSpPr/>
          <p:nvPr/>
        </p:nvSpPr>
        <p:spPr>
          <a:xfrm>
            <a:off x="5376838" y="3951564"/>
            <a:ext cx="510540" cy="1003300"/>
          </a:xfrm>
          <a:custGeom>
            <a:avLst/>
            <a:gdLst/>
            <a:ahLst/>
            <a:cxnLst/>
            <a:rect l="l" t="t" r="r" b="b"/>
            <a:pathLst>
              <a:path w="510539" h="1003300">
                <a:moveTo>
                  <a:pt x="0" y="0"/>
                </a:moveTo>
                <a:lnTo>
                  <a:pt x="509955" y="1003096"/>
                </a:lnTo>
              </a:path>
            </a:pathLst>
          </a:custGeom>
          <a:ln w="9144">
            <a:solidFill>
              <a:srgbClr val="000000"/>
            </a:solidFill>
          </a:ln>
        </p:spPr>
        <p:txBody>
          <a:bodyPr wrap="square" lIns="0" tIns="0" rIns="0" bIns="0" rtlCol="0"/>
          <a:lstStyle/>
          <a:p>
            <a:endParaRPr/>
          </a:p>
        </p:txBody>
      </p:sp>
      <p:sp>
        <p:nvSpPr>
          <p:cNvPr id="71" name="object 70">
            <a:extLst>
              <a:ext uri="{FF2B5EF4-FFF2-40B4-BE49-F238E27FC236}">
                <a16:creationId xmlns:a16="http://schemas.microsoft.com/office/drawing/2014/main" id="{D39FB806-C817-D1AD-ECF8-73CA44F76E42}"/>
              </a:ext>
            </a:extLst>
          </p:cNvPr>
          <p:cNvSpPr/>
          <p:nvPr/>
        </p:nvSpPr>
        <p:spPr>
          <a:xfrm>
            <a:off x="5376838" y="2959437"/>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2" name="object 71">
            <a:extLst>
              <a:ext uri="{FF2B5EF4-FFF2-40B4-BE49-F238E27FC236}">
                <a16:creationId xmlns:a16="http://schemas.microsoft.com/office/drawing/2014/main" id="{2A294EFC-69E2-76AB-CA05-9470A68CB1CE}"/>
              </a:ext>
            </a:extLst>
          </p:cNvPr>
          <p:cNvSpPr/>
          <p:nvPr/>
        </p:nvSpPr>
        <p:spPr>
          <a:xfrm>
            <a:off x="5376838" y="3457794"/>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3" name="object 72">
            <a:extLst>
              <a:ext uri="{FF2B5EF4-FFF2-40B4-BE49-F238E27FC236}">
                <a16:creationId xmlns:a16="http://schemas.microsoft.com/office/drawing/2014/main" id="{C2773AE6-F067-AC04-C093-DAAA4C636269}"/>
              </a:ext>
            </a:extLst>
          </p:cNvPr>
          <p:cNvSpPr/>
          <p:nvPr/>
        </p:nvSpPr>
        <p:spPr>
          <a:xfrm>
            <a:off x="5376838" y="3956138"/>
            <a:ext cx="510540" cy="493395"/>
          </a:xfrm>
          <a:custGeom>
            <a:avLst/>
            <a:gdLst/>
            <a:ahLst/>
            <a:cxnLst/>
            <a:rect l="l" t="t" r="r" b="b"/>
            <a:pathLst>
              <a:path w="510539" h="493395">
                <a:moveTo>
                  <a:pt x="0" y="493140"/>
                </a:moveTo>
                <a:lnTo>
                  <a:pt x="509955" y="0"/>
                </a:lnTo>
              </a:path>
            </a:pathLst>
          </a:custGeom>
          <a:ln w="9144">
            <a:solidFill>
              <a:srgbClr val="000000"/>
            </a:solidFill>
          </a:ln>
        </p:spPr>
        <p:txBody>
          <a:bodyPr wrap="square" lIns="0" tIns="0" rIns="0" bIns="0" rtlCol="0"/>
          <a:lstStyle/>
          <a:p>
            <a:endParaRPr/>
          </a:p>
        </p:txBody>
      </p:sp>
      <p:sp>
        <p:nvSpPr>
          <p:cNvPr id="74" name="object 73">
            <a:extLst>
              <a:ext uri="{FF2B5EF4-FFF2-40B4-BE49-F238E27FC236}">
                <a16:creationId xmlns:a16="http://schemas.microsoft.com/office/drawing/2014/main" id="{2AA3BAAA-DD37-EBC4-5507-D815AC29A6A8}"/>
              </a:ext>
            </a:extLst>
          </p:cNvPr>
          <p:cNvSpPr/>
          <p:nvPr/>
        </p:nvSpPr>
        <p:spPr>
          <a:xfrm>
            <a:off x="5376838" y="4449913"/>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75" name="object 74">
            <a:extLst>
              <a:ext uri="{FF2B5EF4-FFF2-40B4-BE49-F238E27FC236}">
                <a16:creationId xmlns:a16="http://schemas.microsoft.com/office/drawing/2014/main" id="{E5AF4551-820D-A2AF-9FCF-876E884D58F0}"/>
              </a:ext>
            </a:extLst>
          </p:cNvPr>
          <p:cNvSpPr/>
          <p:nvPr/>
        </p:nvSpPr>
        <p:spPr>
          <a:xfrm>
            <a:off x="5376838" y="4449913"/>
            <a:ext cx="510540" cy="504825"/>
          </a:xfrm>
          <a:custGeom>
            <a:avLst/>
            <a:gdLst/>
            <a:ahLst/>
            <a:cxnLst/>
            <a:rect l="l" t="t" r="r" b="b"/>
            <a:pathLst>
              <a:path w="510539" h="504825">
                <a:moveTo>
                  <a:pt x="0" y="0"/>
                </a:moveTo>
                <a:lnTo>
                  <a:pt x="509955" y="504342"/>
                </a:lnTo>
              </a:path>
            </a:pathLst>
          </a:custGeom>
          <a:ln w="9144">
            <a:solidFill>
              <a:srgbClr val="000000"/>
            </a:solidFill>
          </a:ln>
        </p:spPr>
        <p:txBody>
          <a:bodyPr wrap="square" lIns="0" tIns="0" rIns="0" bIns="0" rtlCol="0"/>
          <a:lstStyle/>
          <a:p>
            <a:endParaRPr/>
          </a:p>
        </p:txBody>
      </p:sp>
      <p:sp>
        <p:nvSpPr>
          <p:cNvPr id="76" name="object 75">
            <a:extLst>
              <a:ext uri="{FF2B5EF4-FFF2-40B4-BE49-F238E27FC236}">
                <a16:creationId xmlns:a16="http://schemas.microsoft.com/office/drawing/2014/main" id="{9DA47EAE-FE3D-66A6-21CD-4D59839FBFE9}"/>
              </a:ext>
            </a:extLst>
          </p:cNvPr>
          <p:cNvSpPr/>
          <p:nvPr/>
        </p:nvSpPr>
        <p:spPr>
          <a:xfrm>
            <a:off x="5376838" y="2959440"/>
            <a:ext cx="510540" cy="1989455"/>
          </a:xfrm>
          <a:custGeom>
            <a:avLst/>
            <a:gdLst/>
            <a:ahLst/>
            <a:cxnLst/>
            <a:rect l="l" t="t" r="r" b="b"/>
            <a:pathLst>
              <a:path w="510539" h="1989454">
                <a:moveTo>
                  <a:pt x="0" y="1989378"/>
                </a:moveTo>
                <a:lnTo>
                  <a:pt x="509955" y="0"/>
                </a:lnTo>
              </a:path>
            </a:pathLst>
          </a:custGeom>
          <a:ln w="9144">
            <a:solidFill>
              <a:srgbClr val="000000"/>
            </a:solidFill>
          </a:ln>
        </p:spPr>
        <p:txBody>
          <a:bodyPr wrap="square" lIns="0" tIns="0" rIns="0" bIns="0" rtlCol="0"/>
          <a:lstStyle/>
          <a:p>
            <a:endParaRPr/>
          </a:p>
        </p:txBody>
      </p:sp>
      <p:sp>
        <p:nvSpPr>
          <p:cNvPr id="77" name="object 76">
            <a:extLst>
              <a:ext uri="{FF2B5EF4-FFF2-40B4-BE49-F238E27FC236}">
                <a16:creationId xmlns:a16="http://schemas.microsoft.com/office/drawing/2014/main" id="{51E03AE3-D646-D6D7-0CEB-50FA05CAD931}"/>
              </a:ext>
            </a:extLst>
          </p:cNvPr>
          <p:cNvSpPr/>
          <p:nvPr/>
        </p:nvSpPr>
        <p:spPr>
          <a:xfrm>
            <a:off x="5376838" y="3457785"/>
            <a:ext cx="510540" cy="1490980"/>
          </a:xfrm>
          <a:custGeom>
            <a:avLst/>
            <a:gdLst/>
            <a:ahLst/>
            <a:cxnLst/>
            <a:rect l="l" t="t" r="r" b="b"/>
            <a:pathLst>
              <a:path w="510539" h="1490979">
                <a:moveTo>
                  <a:pt x="0" y="1490637"/>
                </a:moveTo>
                <a:lnTo>
                  <a:pt x="509955" y="0"/>
                </a:lnTo>
              </a:path>
            </a:pathLst>
          </a:custGeom>
          <a:ln w="9144">
            <a:solidFill>
              <a:srgbClr val="000000"/>
            </a:solidFill>
          </a:ln>
        </p:spPr>
        <p:txBody>
          <a:bodyPr wrap="square" lIns="0" tIns="0" rIns="0" bIns="0" rtlCol="0"/>
          <a:lstStyle/>
          <a:p>
            <a:endParaRPr/>
          </a:p>
        </p:txBody>
      </p:sp>
      <p:sp>
        <p:nvSpPr>
          <p:cNvPr id="78" name="object 77">
            <a:extLst>
              <a:ext uri="{FF2B5EF4-FFF2-40B4-BE49-F238E27FC236}">
                <a16:creationId xmlns:a16="http://schemas.microsoft.com/office/drawing/2014/main" id="{D1CE22B9-752A-AFBE-45F3-859596EAF296}"/>
              </a:ext>
            </a:extLst>
          </p:cNvPr>
          <p:cNvSpPr/>
          <p:nvPr/>
        </p:nvSpPr>
        <p:spPr>
          <a:xfrm>
            <a:off x="5376838" y="3956142"/>
            <a:ext cx="510540" cy="991869"/>
          </a:xfrm>
          <a:custGeom>
            <a:avLst/>
            <a:gdLst/>
            <a:ahLst/>
            <a:cxnLst/>
            <a:rect l="l" t="t" r="r" b="b"/>
            <a:pathLst>
              <a:path w="510539" h="991870">
                <a:moveTo>
                  <a:pt x="0" y="991882"/>
                </a:moveTo>
                <a:lnTo>
                  <a:pt x="509955" y="0"/>
                </a:lnTo>
              </a:path>
            </a:pathLst>
          </a:custGeom>
          <a:ln w="9144">
            <a:solidFill>
              <a:srgbClr val="000000"/>
            </a:solidFill>
          </a:ln>
        </p:spPr>
        <p:txBody>
          <a:bodyPr wrap="square" lIns="0" tIns="0" rIns="0" bIns="0" rtlCol="0"/>
          <a:lstStyle/>
          <a:p>
            <a:endParaRPr/>
          </a:p>
        </p:txBody>
      </p:sp>
      <p:sp>
        <p:nvSpPr>
          <p:cNvPr id="79" name="object 78">
            <a:extLst>
              <a:ext uri="{FF2B5EF4-FFF2-40B4-BE49-F238E27FC236}">
                <a16:creationId xmlns:a16="http://schemas.microsoft.com/office/drawing/2014/main" id="{D412F3BB-26C5-E0D9-477F-015B8AF2232D}"/>
              </a:ext>
            </a:extLst>
          </p:cNvPr>
          <p:cNvSpPr/>
          <p:nvPr/>
        </p:nvSpPr>
        <p:spPr>
          <a:xfrm>
            <a:off x="5376838" y="4456010"/>
            <a:ext cx="510540" cy="493395"/>
          </a:xfrm>
          <a:custGeom>
            <a:avLst/>
            <a:gdLst/>
            <a:ahLst/>
            <a:cxnLst/>
            <a:rect l="l" t="t" r="r" b="b"/>
            <a:pathLst>
              <a:path w="510539" h="493395">
                <a:moveTo>
                  <a:pt x="0" y="493141"/>
                </a:moveTo>
                <a:lnTo>
                  <a:pt x="509955" y="0"/>
                </a:lnTo>
              </a:path>
            </a:pathLst>
          </a:custGeom>
          <a:ln w="9144">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5DE3C9EB-2F98-A590-BA46-EB1044026A5E}"/>
              </a:ext>
            </a:extLst>
          </p:cNvPr>
          <p:cNvSpPr/>
          <p:nvPr/>
        </p:nvSpPr>
        <p:spPr>
          <a:xfrm>
            <a:off x="5376838" y="4948261"/>
            <a:ext cx="510540" cy="5715"/>
          </a:xfrm>
          <a:custGeom>
            <a:avLst/>
            <a:gdLst/>
            <a:ahLst/>
            <a:cxnLst/>
            <a:rect l="l" t="t" r="r" b="b"/>
            <a:pathLst>
              <a:path w="510539" h="5714">
                <a:moveTo>
                  <a:pt x="0" y="0"/>
                </a:moveTo>
                <a:lnTo>
                  <a:pt x="509955" y="5600"/>
                </a:lnTo>
              </a:path>
            </a:pathLst>
          </a:custGeom>
          <a:ln w="9144">
            <a:solidFill>
              <a:srgbClr val="000000"/>
            </a:solidFill>
          </a:ln>
        </p:spPr>
        <p:txBody>
          <a:bodyPr wrap="square" lIns="0" tIns="0" rIns="0" bIns="0" rtlCol="0"/>
          <a:lstStyle/>
          <a:p>
            <a:endParaRPr/>
          </a:p>
        </p:txBody>
      </p:sp>
      <p:sp>
        <p:nvSpPr>
          <p:cNvPr id="81" name="object 80">
            <a:extLst>
              <a:ext uri="{FF2B5EF4-FFF2-40B4-BE49-F238E27FC236}">
                <a16:creationId xmlns:a16="http://schemas.microsoft.com/office/drawing/2014/main" id="{282B59FE-DE72-5C28-96BA-CF642156921B}"/>
              </a:ext>
            </a:extLst>
          </p:cNvPr>
          <p:cNvSpPr/>
          <p:nvPr/>
        </p:nvSpPr>
        <p:spPr>
          <a:xfrm>
            <a:off x="6222658" y="295334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62B7EF7F-D83C-58C4-4A6A-CB1A5474AA73}"/>
              </a:ext>
            </a:extLst>
          </p:cNvPr>
          <p:cNvSpPr/>
          <p:nvPr/>
        </p:nvSpPr>
        <p:spPr>
          <a:xfrm>
            <a:off x="6222658" y="2959440"/>
            <a:ext cx="510540" cy="493395"/>
          </a:xfrm>
          <a:custGeom>
            <a:avLst/>
            <a:gdLst/>
            <a:ahLst/>
            <a:cxnLst/>
            <a:rect l="l" t="t" r="r" b="b"/>
            <a:pathLst>
              <a:path w="510539" h="493394">
                <a:moveTo>
                  <a:pt x="0" y="0"/>
                </a:moveTo>
                <a:lnTo>
                  <a:pt x="509955" y="493141"/>
                </a:lnTo>
              </a:path>
            </a:pathLst>
          </a:custGeom>
          <a:ln w="9144">
            <a:solidFill>
              <a:srgbClr val="000000"/>
            </a:solidFill>
          </a:ln>
        </p:spPr>
        <p:txBody>
          <a:bodyPr wrap="square" lIns="0" tIns="0" rIns="0" bIns="0" rtlCol="0"/>
          <a:lstStyle/>
          <a:p>
            <a:endParaRPr/>
          </a:p>
        </p:txBody>
      </p:sp>
      <p:sp>
        <p:nvSpPr>
          <p:cNvPr id="83" name="object 82">
            <a:extLst>
              <a:ext uri="{FF2B5EF4-FFF2-40B4-BE49-F238E27FC236}">
                <a16:creationId xmlns:a16="http://schemas.microsoft.com/office/drawing/2014/main" id="{EEF60D2E-CAC6-F6F4-CA2E-2CE9FE9371B0}"/>
              </a:ext>
            </a:extLst>
          </p:cNvPr>
          <p:cNvSpPr/>
          <p:nvPr/>
        </p:nvSpPr>
        <p:spPr>
          <a:xfrm>
            <a:off x="6222658" y="2959440"/>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84" name="object 83">
            <a:extLst>
              <a:ext uri="{FF2B5EF4-FFF2-40B4-BE49-F238E27FC236}">
                <a16:creationId xmlns:a16="http://schemas.microsoft.com/office/drawing/2014/main" id="{0BBF9AEC-995A-FE48-2198-CEAE69D97011}"/>
              </a:ext>
            </a:extLst>
          </p:cNvPr>
          <p:cNvSpPr/>
          <p:nvPr/>
        </p:nvSpPr>
        <p:spPr>
          <a:xfrm>
            <a:off x="6222658" y="2959440"/>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85" name="object 84">
            <a:extLst>
              <a:ext uri="{FF2B5EF4-FFF2-40B4-BE49-F238E27FC236}">
                <a16:creationId xmlns:a16="http://schemas.microsoft.com/office/drawing/2014/main" id="{5B38F5AE-D03F-1334-289A-22FF825DD58D}"/>
              </a:ext>
            </a:extLst>
          </p:cNvPr>
          <p:cNvSpPr/>
          <p:nvPr/>
        </p:nvSpPr>
        <p:spPr>
          <a:xfrm>
            <a:off x="6247043" y="3018877"/>
            <a:ext cx="485140" cy="1931035"/>
          </a:xfrm>
          <a:custGeom>
            <a:avLst/>
            <a:gdLst/>
            <a:ahLst/>
            <a:cxnLst/>
            <a:rect l="l" t="t" r="r" b="b"/>
            <a:pathLst>
              <a:path w="485139" h="1931035">
                <a:moveTo>
                  <a:pt x="0" y="0"/>
                </a:moveTo>
                <a:lnTo>
                  <a:pt x="484733" y="1930539"/>
                </a:lnTo>
              </a:path>
            </a:pathLst>
          </a:custGeom>
          <a:ln w="9143">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FD484450-2049-ED60-306D-5F5A00019A8F}"/>
              </a:ext>
            </a:extLst>
          </p:cNvPr>
          <p:cNvSpPr/>
          <p:nvPr/>
        </p:nvSpPr>
        <p:spPr>
          <a:xfrm>
            <a:off x="6222658" y="2953351"/>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87" name="object 86">
            <a:extLst>
              <a:ext uri="{FF2B5EF4-FFF2-40B4-BE49-F238E27FC236}">
                <a16:creationId xmlns:a16="http://schemas.microsoft.com/office/drawing/2014/main" id="{FBADB160-EFF2-A9E3-CA76-EC265508D27C}"/>
              </a:ext>
            </a:extLst>
          </p:cNvPr>
          <p:cNvSpPr/>
          <p:nvPr/>
        </p:nvSpPr>
        <p:spPr>
          <a:xfrm>
            <a:off x="6222658" y="345169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9940C1D0-1279-7F61-0B9A-AD82A00D116E}"/>
              </a:ext>
            </a:extLst>
          </p:cNvPr>
          <p:cNvSpPr/>
          <p:nvPr/>
        </p:nvSpPr>
        <p:spPr>
          <a:xfrm>
            <a:off x="6222658" y="3457789"/>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89" name="object 88">
            <a:extLst>
              <a:ext uri="{FF2B5EF4-FFF2-40B4-BE49-F238E27FC236}">
                <a16:creationId xmlns:a16="http://schemas.microsoft.com/office/drawing/2014/main" id="{1C8D51B2-14C4-1397-BD2E-6EDF6F1C7A8E}"/>
              </a:ext>
            </a:extLst>
          </p:cNvPr>
          <p:cNvSpPr/>
          <p:nvPr/>
        </p:nvSpPr>
        <p:spPr>
          <a:xfrm>
            <a:off x="6247043" y="3511129"/>
            <a:ext cx="485140" cy="939165"/>
          </a:xfrm>
          <a:custGeom>
            <a:avLst/>
            <a:gdLst/>
            <a:ahLst/>
            <a:cxnLst/>
            <a:rect l="l" t="t" r="r" b="b"/>
            <a:pathLst>
              <a:path w="485139" h="939164">
                <a:moveTo>
                  <a:pt x="0" y="0"/>
                </a:moveTo>
                <a:lnTo>
                  <a:pt x="484733" y="938644"/>
                </a:lnTo>
              </a:path>
            </a:pathLst>
          </a:custGeom>
          <a:ln w="9144">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5BB55FDC-77EA-9F54-6314-F948F39AC8D7}"/>
              </a:ext>
            </a:extLst>
          </p:cNvPr>
          <p:cNvSpPr/>
          <p:nvPr/>
        </p:nvSpPr>
        <p:spPr>
          <a:xfrm>
            <a:off x="6222658" y="3457789"/>
            <a:ext cx="510540" cy="1490980"/>
          </a:xfrm>
          <a:custGeom>
            <a:avLst/>
            <a:gdLst/>
            <a:ahLst/>
            <a:cxnLst/>
            <a:rect l="l" t="t" r="r" b="b"/>
            <a:pathLst>
              <a:path w="510539" h="1490979">
                <a:moveTo>
                  <a:pt x="0" y="0"/>
                </a:moveTo>
                <a:lnTo>
                  <a:pt x="509955" y="1490637"/>
                </a:lnTo>
              </a:path>
            </a:pathLst>
          </a:custGeom>
          <a:ln w="9144">
            <a:solidFill>
              <a:srgbClr val="000000"/>
            </a:solidFill>
          </a:ln>
        </p:spPr>
        <p:txBody>
          <a:bodyPr wrap="square" lIns="0" tIns="0" rIns="0" bIns="0" rtlCol="0"/>
          <a:lstStyle/>
          <a:p>
            <a:endParaRPr/>
          </a:p>
        </p:txBody>
      </p:sp>
      <p:sp>
        <p:nvSpPr>
          <p:cNvPr id="91" name="object 90">
            <a:extLst>
              <a:ext uri="{FF2B5EF4-FFF2-40B4-BE49-F238E27FC236}">
                <a16:creationId xmlns:a16="http://schemas.microsoft.com/office/drawing/2014/main" id="{E1007957-F795-CB35-6B98-F9F3E12FC95E}"/>
              </a:ext>
            </a:extLst>
          </p:cNvPr>
          <p:cNvSpPr/>
          <p:nvPr/>
        </p:nvSpPr>
        <p:spPr>
          <a:xfrm>
            <a:off x="6222658" y="295334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4EC7304A-72E8-C864-39FA-36FBCC813413}"/>
              </a:ext>
            </a:extLst>
          </p:cNvPr>
          <p:cNvSpPr/>
          <p:nvPr/>
        </p:nvSpPr>
        <p:spPr>
          <a:xfrm>
            <a:off x="6222658" y="345169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3" name="object 92">
            <a:extLst>
              <a:ext uri="{FF2B5EF4-FFF2-40B4-BE49-F238E27FC236}">
                <a16:creationId xmlns:a16="http://schemas.microsoft.com/office/drawing/2014/main" id="{DAF528B1-B326-CFDA-65FC-5A9E2DE5251D}"/>
              </a:ext>
            </a:extLst>
          </p:cNvPr>
          <p:cNvSpPr/>
          <p:nvPr/>
        </p:nvSpPr>
        <p:spPr>
          <a:xfrm>
            <a:off x="6222658" y="3951567"/>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94" name="object 93">
            <a:extLst>
              <a:ext uri="{FF2B5EF4-FFF2-40B4-BE49-F238E27FC236}">
                <a16:creationId xmlns:a16="http://schemas.microsoft.com/office/drawing/2014/main" id="{9BF4F8C8-0458-C0A2-E5F5-CBD98BBA1618}"/>
              </a:ext>
            </a:extLst>
          </p:cNvPr>
          <p:cNvSpPr/>
          <p:nvPr/>
        </p:nvSpPr>
        <p:spPr>
          <a:xfrm>
            <a:off x="6222658" y="3956137"/>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95" name="object 94">
            <a:extLst>
              <a:ext uri="{FF2B5EF4-FFF2-40B4-BE49-F238E27FC236}">
                <a16:creationId xmlns:a16="http://schemas.microsoft.com/office/drawing/2014/main" id="{6F0A3756-C67F-5B16-809D-B96C2EB5B28A}"/>
              </a:ext>
            </a:extLst>
          </p:cNvPr>
          <p:cNvSpPr/>
          <p:nvPr/>
        </p:nvSpPr>
        <p:spPr>
          <a:xfrm>
            <a:off x="6222658" y="3956137"/>
            <a:ext cx="510540" cy="991869"/>
          </a:xfrm>
          <a:custGeom>
            <a:avLst/>
            <a:gdLst/>
            <a:ahLst/>
            <a:cxnLst/>
            <a:rect l="l" t="t" r="r" b="b"/>
            <a:pathLst>
              <a:path w="510539" h="991870">
                <a:moveTo>
                  <a:pt x="0" y="0"/>
                </a:moveTo>
                <a:lnTo>
                  <a:pt x="509955" y="991882"/>
                </a:lnTo>
              </a:path>
            </a:pathLst>
          </a:custGeom>
          <a:ln w="9144">
            <a:solidFill>
              <a:srgbClr val="000000"/>
            </a:solidFill>
          </a:ln>
        </p:spPr>
        <p:txBody>
          <a:bodyPr wrap="square" lIns="0" tIns="0" rIns="0" bIns="0" rtlCol="0"/>
          <a:lstStyle/>
          <a:p>
            <a:endParaRPr/>
          </a:p>
        </p:txBody>
      </p:sp>
      <p:sp>
        <p:nvSpPr>
          <p:cNvPr id="96" name="object 95">
            <a:extLst>
              <a:ext uri="{FF2B5EF4-FFF2-40B4-BE49-F238E27FC236}">
                <a16:creationId xmlns:a16="http://schemas.microsoft.com/office/drawing/2014/main" id="{249C9651-3F5B-6FCA-7568-0EE53FB1A836}"/>
              </a:ext>
            </a:extLst>
          </p:cNvPr>
          <p:cNvSpPr/>
          <p:nvPr/>
        </p:nvSpPr>
        <p:spPr>
          <a:xfrm>
            <a:off x="6222658" y="2953345"/>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97" name="object 96">
            <a:extLst>
              <a:ext uri="{FF2B5EF4-FFF2-40B4-BE49-F238E27FC236}">
                <a16:creationId xmlns:a16="http://schemas.microsoft.com/office/drawing/2014/main" id="{79B3BAA7-60B9-94AF-906D-0255F97442E4}"/>
              </a:ext>
            </a:extLst>
          </p:cNvPr>
          <p:cNvSpPr/>
          <p:nvPr/>
        </p:nvSpPr>
        <p:spPr>
          <a:xfrm>
            <a:off x="6222658" y="3451690"/>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98" name="object 97">
            <a:extLst>
              <a:ext uri="{FF2B5EF4-FFF2-40B4-BE49-F238E27FC236}">
                <a16:creationId xmlns:a16="http://schemas.microsoft.com/office/drawing/2014/main" id="{0222D280-1B6D-BFB2-09CD-B9F136FE7171}"/>
              </a:ext>
            </a:extLst>
          </p:cNvPr>
          <p:cNvSpPr/>
          <p:nvPr/>
        </p:nvSpPr>
        <p:spPr>
          <a:xfrm>
            <a:off x="6222658" y="3951569"/>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99" name="object 98">
            <a:extLst>
              <a:ext uri="{FF2B5EF4-FFF2-40B4-BE49-F238E27FC236}">
                <a16:creationId xmlns:a16="http://schemas.microsoft.com/office/drawing/2014/main" id="{B9F00904-2DB8-0FA5-91C2-B71FF8D7F73B}"/>
              </a:ext>
            </a:extLst>
          </p:cNvPr>
          <p:cNvSpPr/>
          <p:nvPr/>
        </p:nvSpPr>
        <p:spPr>
          <a:xfrm>
            <a:off x="6222658" y="4449915"/>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0" name="object 99">
            <a:extLst>
              <a:ext uri="{FF2B5EF4-FFF2-40B4-BE49-F238E27FC236}">
                <a16:creationId xmlns:a16="http://schemas.microsoft.com/office/drawing/2014/main" id="{8F71F8BB-D652-E67A-0A2B-E1E222D3A485}"/>
              </a:ext>
            </a:extLst>
          </p:cNvPr>
          <p:cNvSpPr/>
          <p:nvPr/>
        </p:nvSpPr>
        <p:spPr>
          <a:xfrm>
            <a:off x="6222658" y="4456008"/>
            <a:ext cx="510540" cy="493395"/>
          </a:xfrm>
          <a:custGeom>
            <a:avLst/>
            <a:gdLst/>
            <a:ahLst/>
            <a:cxnLst/>
            <a:rect l="l" t="t" r="r" b="b"/>
            <a:pathLst>
              <a:path w="510539" h="493395">
                <a:moveTo>
                  <a:pt x="0" y="0"/>
                </a:moveTo>
                <a:lnTo>
                  <a:pt x="509955" y="493141"/>
                </a:lnTo>
              </a:path>
            </a:pathLst>
          </a:custGeom>
          <a:ln w="9144">
            <a:solidFill>
              <a:srgbClr val="000000"/>
            </a:solidFill>
          </a:ln>
        </p:spPr>
        <p:txBody>
          <a:bodyPr wrap="square" lIns="0" tIns="0" rIns="0" bIns="0" rtlCol="0"/>
          <a:lstStyle/>
          <a:p>
            <a:endParaRPr/>
          </a:p>
        </p:txBody>
      </p:sp>
      <p:sp>
        <p:nvSpPr>
          <p:cNvPr id="101" name="object 100">
            <a:extLst>
              <a:ext uri="{FF2B5EF4-FFF2-40B4-BE49-F238E27FC236}">
                <a16:creationId xmlns:a16="http://schemas.microsoft.com/office/drawing/2014/main" id="{34FDCD9A-6401-54DB-EB43-02B9E93A6335}"/>
              </a:ext>
            </a:extLst>
          </p:cNvPr>
          <p:cNvSpPr/>
          <p:nvPr/>
        </p:nvSpPr>
        <p:spPr>
          <a:xfrm>
            <a:off x="6222658" y="2953350"/>
            <a:ext cx="510540" cy="2000885"/>
          </a:xfrm>
          <a:custGeom>
            <a:avLst/>
            <a:gdLst/>
            <a:ahLst/>
            <a:cxnLst/>
            <a:rect l="l" t="t" r="r" b="b"/>
            <a:pathLst>
              <a:path w="510539" h="2000885">
                <a:moveTo>
                  <a:pt x="0" y="2000580"/>
                </a:moveTo>
                <a:lnTo>
                  <a:pt x="509955" y="0"/>
                </a:lnTo>
              </a:path>
            </a:pathLst>
          </a:custGeom>
          <a:ln w="9144">
            <a:solidFill>
              <a:srgbClr val="000000"/>
            </a:solidFill>
          </a:ln>
        </p:spPr>
        <p:txBody>
          <a:bodyPr wrap="square" lIns="0" tIns="0" rIns="0" bIns="0" rtlCol="0"/>
          <a:lstStyle/>
          <a:p>
            <a:endParaRPr/>
          </a:p>
        </p:txBody>
      </p:sp>
      <p:sp>
        <p:nvSpPr>
          <p:cNvPr id="102" name="object 101">
            <a:extLst>
              <a:ext uri="{FF2B5EF4-FFF2-40B4-BE49-F238E27FC236}">
                <a16:creationId xmlns:a16="http://schemas.microsoft.com/office/drawing/2014/main" id="{3826FE96-76CC-5CD9-FAF2-6A93A896DBA1}"/>
              </a:ext>
            </a:extLst>
          </p:cNvPr>
          <p:cNvSpPr/>
          <p:nvPr/>
        </p:nvSpPr>
        <p:spPr>
          <a:xfrm>
            <a:off x="6222658" y="3451692"/>
            <a:ext cx="510540" cy="1502410"/>
          </a:xfrm>
          <a:custGeom>
            <a:avLst/>
            <a:gdLst/>
            <a:ahLst/>
            <a:cxnLst/>
            <a:rect l="l" t="t" r="r" b="b"/>
            <a:pathLst>
              <a:path w="510539" h="1502410">
                <a:moveTo>
                  <a:pt x="0" y="1501838"/>
                </a:moveTo>
                <a:lnTo>
                  <a:pt x="509955" y="0"/>
                </a:lnTo>
              </a:path>
            </a:pathLst>
          </a:custGeom>
          <a:ln w="9143">
            <a:solidFill>
              <a:srgbClr val="000000"/>
            </a:solidFill>
          </a:ln>
        </p:spPr>
        <p:txBody>
          <a:bodyPr wrap="square" lIns="0" tIns="0" rIns="0" bIns="0" rtlCol="0"/>
          <a:lstStyle/>
          <a:p>
            <a:endParaRPr/>
          </a:p>
        </p:txBody>
      </p:sp>
      <p:sp>
        <p:nvSpPr>
          <p:cNvPr id="103" name="object 102">
            <a:extLst>
              <a:ext uri="{FF2B5EF4-FFF2-40B4-BE49-F238E27FC236}">
                <a16:creationId xmlns:a16="http://schemas.microsoft.com/office/drawing/2014/main" id="{7D9C4AD0-2BE0-DFCC-710D-04906B6BB2EC}"/>
              </a:ext>
            </a:extLst>
          </p:cNvPr>
          <p:cNvSpPr/>
          <p:nvPr/>
        </p:nvSpPr>
        <p:spPr>
          <a:xfrm>
            <a:off x="6222658" y="3951562"/>
            <a:ext cx="510540" cy="1003300"/>
          </a:xfrm>
          <a:custGeom>
            <a:avLst/>
            <a:gdLst/>
            <a:ahLst/>
            <a:cxnLst/>
            <a:rect l="l" t="t" r="r" b="b"/>
            <a:pathLst>
              <a:path w="510539" h="1003300">
                <a:moveTo>
                  <a:pt x="0" y="1003096"/>
                </a:moveTo>
                <a:lnTo>
                  <a:pt x="509955" y="0"/>
                </a:lnTo>
              </a:path>
            </a:pathLst>
          </a:custGeom>
          <a:ln w="9144">
            <a:solidFill>
              <a:srgbClr val="000000"/>
            </a:solidFill>
          </a:ln>
        </p:spPr>
        <p:txBody>
          <a:bodyPr wrap="square" lIns="0" tIns="0" rIns="0" bIns="0" rtlCol="0"/>
          <a:lstStyle/>
          <a:p>
            <a:endParaRPr/>
          </a:p>
        </p:txBody>
      </p:sp>
      <p:sp>
        <p:nvSpPr>
          <p:cNvPr id="104" name="object 103">
            <a:extLst>
              <a:ext uri="{FF2B5EF4-FFF2-40B4-BE49-F238E27FC236}">
                <a16:creationId xmlns:a16="http://schemas.microsoft.com/office/drawing/2014/main" id="{04A680EB-000A-5298-30C9-304ACF80B742}"/>
              </a:ext>
            </a:extLst>
          </p:cNvPr>
          <p:cNvSpPr/>
          <p:nvPr/>
        </p:nvSpPr>
        <p:spPr>
          <a:xfrm>
            <a:off x="6222658" y="4449918"/>
            <a:ext cx="510540" cy="504825"/>
          </a:xfrm>
          <a:custGeom>
            <a:avLst/>
            <a:gdLst/>
            <a:ahLst/>
            <a:cxnLst/>
            <a:rect l="l" t="t" r="r" b="b"/>
            <a:pathLst>
              <a:path w="510539" h="504825">
                <a:moveTo>
                  <a:pt x="0" y="504342"/>
                </a:moveTo>
                <a:lnTo>
                  <a:pt x="509955" y="0"/>
                </a:lnTo>
              </a:path>
            </a:pathLst>
          </a:custGeom>
          <a:ln w="9144">
            <a:solidFill>
              <a:srgbClr val="000000"/>
            </a:solidFill>
          </a:ln>
        </p:spPr>
        <p:txBody>
          <a:bodyPr wrap="square" lIns="0" tIns="0" rIns="0" bIns="0" rtlCol="0"/>
          <a:lstStyle/>
          <a:p>
            <a:endParaRPr/>
          </a:p>
        </p:txBody>
      </p:sp>
      <p:sp>
        <p:nvSpPr>
          <p:cNvPr id="105" name="object 104">
            <a:extLst>
              <a:ext uri="{FF2B5EF4-FFF2-40B4-BE49-F238E27FC236}">
                <a16:creationId xmlns:a16="http://schemas.microsoft.com/office/drawing/2014/main" id="{0D5012CA-15DD-02D0-B2D0-F7F5CBF3AEE9}"/>
              </a:ext>
            </a:extLst>
          </p:cNvPr>
          <p:cNvSpPr/>
          <p:nvPr/>
        </p:nvSpPr>
        <p:spPr>
          <a:xfrm>
            <a:off x="6222658" y="4948263"/>
            <a:ext cx="510540" cy="5715"/>
          </a:xfrm>
          <a:custGeom>
            <a:avLst/>
            <a:gdLst/>
            <a:ahLst/>
            <a:cxnLst/>
            <a:rect l="l" t="t" r="r" b="b"/>
            <a:pathLst>
              <a:path w="510539" h="5714">
                <a:moveTo>
                  <a:pt x="0" y="5600"/>
                </a:moveTo>
                <a:lnTo>
                  <a:pt x="509955" y="0"/>
                </a:lnTo>
              </a:path>
            </a:pathLst>
          </a:custGeom>
          <a:ln w="9144">
            <a:solidFill>
              <a:srgbClr val="000000"/>
            </a:solidFill>
          </a:ln>
        </p:spPr>
        <p:txBody>
          <a:bodyPr wrap="square" lIns="0" tIns="0" rIns="0" bIns="0" rtlCol="0"/>
          <a:lstStyle/>
          <a:p>
            <a:endParaRPr/>
          </a:p>
        </p:txBody>
      </p:sp>
      <p:sp>
        <p:nvSpPr>
          <p:cNvPr id="106" name="object 105">
            <a:extLst>
              <a:ext uri="{FF2B5EF4-FFF2-40B4-BE49-F238E27FC236}">
                <a16:creationId xmlns:a16="http://schemas.microsoft.com/office/drawing/2014/main" id="{BB49E13A-A8FF-B370-238D-84BC8D39EE7C}"/>
              </a:ext>
            </a:extLst>
          </p:cNvPr>
          <p:cNvSpPr/>
          <p:nvPr/>
        </p:nvSpPr>
        <p:spPr>
          <a:xfrm>
            <a:off x="7068478" y="2953345"/>
            <a:ext cx="510540" cy="322580"/>
          </a:xfrm>
          <a:custGeom>
            <a:avLst/>
            <a:gdLst/>
            <a:ahLst/>
            <a:cxnLst/>
            <a:rect l="l" t="t" r="r" b="b"/>
            <a:pathLst>
              <a:path w="510540" h="322580">
                <a:moveTo>
                  <a:pt x="0" y="0"/>
                </a:moveTo>
                <a:lnTo>
                  <a:pt x="509955" y="322224"/>
                </a:lnTo>
              </a:path>
            </a:pathLst>
          </a:custGeom>
          <a:ln w="9143">
            <a:solidFill>
              <a:srgbClr val="000000"/>
            </a:solidFill>
          </a:ln>
        </p:spPr>
        <p:txBody>
          <a:bodyPr wrap="square" lIns="0" tIns="0" rIns="0" bIns="0" rtlCol="0"/>
          <a:lstStyle/>
          <a:p>
            <a:endParaRPr/>
          </a:p>
        </p:txBody>
      </p:sp>
      <p:sp>
        <p:nvSpPr>
          <p:cNvPr id="107" name="object 106">
            <a:extLst>
              <a:ext uri="{FF2B5EF4-FFF2-40B4-BE49-F238E27FC236}">
                <a16:creationId xmlns:a16="http://schemas.microsoft.com/office/drawing/2014/main" id="{1B7405A3-2D73-118B-0589-94BD2931943C}"/>
              </a:ext>
            </a:extLst>
          </p:cNvPr>
          <p:cNvSpPr/>
          <p:nvPr/>
        </p:nvSpPr>
        <p:spPr>
          <a:xfrm>
            <a:off x="7068478" y="2953345"/>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08" name="object 107">
            <a:extLst>
              <a:ext uri="{FF2B5EF4-FFF2-40B4-BE49-F238E27FC236}">
                <a16:creationId xmlns:a16="http://schemas.microsoft.com/office/drawing/2014/main" id="{AC92FA95-2AB1-62EF-D7B6-E6BD5B176A1D}"/>
              </a:ext>
            </a:extLst>
          </p:cNvPr>
          <p:cNvSpPr/>
          <p:nvPr/>
        </p:nvSpPr>
        <p:spPr>
          <a:xfrm>
            <a:off x="7068478" y="2953345"/>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09" name="object 108">
            <a:extLst>
              <a:ext uri="{FF2B5EF4-FFF2-40B4-BE49-F238E27FC236}">
                <a16:creationId xmlns:a16="http://schemas.microsoft.com/office/drawing/2014/main" id="{F58138EE-111B-4C3C-A3F6-C04F11BDB2EF}"/>
              </a:ext>
            </a:extLst>
          </p:cNvPr>
          <p:cNvSpPr/>
          <p:nvPr/>
        </p:nvSpPr>
        <p:spPr>
          <a:xfrm>
            <a:off x="7068478" y="2953345"/>
            <a:ext cx="510540" cy="1818639"/>
          </a:xfrm>
          <a:custGeom>
            <a:avLst/>
            <a:gdLst/>
            <a:ahLst/>
            <a:cxnLst/>
            <a:rect l="l" t="t" r="r" b="b"/>
            <a:pathLst>
              <a:path w="510540" h="1818639">
                <a:moveTo>
                  <a:pt x="0" y="0"/>
                </a:moveTo>
                <a:lnTo>
                  <a:pt x="509955" y="1818462"/>
                </a:lnTo>
              </a:path>
            </a:pathLst>
          </a:custGeom>
          <a:ln w="9144">
            <a:solidFill>
              <a:srgbClr val="000000"/>
            </a:solidFill>
          </a:ln>
        </p:spPr>
        <p:txBody>
          <a:bodyPr wrap="square" lIns="0" tIns="0" rIns="0" bIns="0" rtlCol="0"/>
          <a:lstStyle/>
          <a:p>
            <a:endParaRPr/>
          </a:p>
        </p:txBody>
      </p:sp>
      <p:sp>
        <p:nvSpPr>
          <p:cNvPr id="110" name="object 109">
            <a:extLst>
              <a:ext uri="{FF2B5EF4-FFF2-40B4-BE49-F238E27FC236}">
                <a16:creationId xmlns:a16="http://schemas.microsoft.com/office/drawing/2014/main" id="{16A746AD-E315-6F32-1ADD-1528F08F4A39}"/>
              </a:ext>
            </a:extLst>
          </p:cNvPr>
          <p:cNvSpPr/>
          <p:nvPr/>
        </p:nvSpPr>
        <p:spPr>
          <a:xfrm>
            <a:off x="7068478" y="3276438"/>
            <a:ext cx="510540" cy="176530"/>
          </a:xfrm>
          <a:custGeom>
            <a:avLst/>
            <a:gdLst/>
            <a:ahLst/>
            <a:cxnLst/>
            <a:rect l="l" t="t" r="r" b="b"/>
            <a:pathLst>
              <a:path w="510540" h="176530">
                <a:moveTo>
                  <a:pt x="0" y="176517"/>
                </a:moveTo>
                <a:lnTo>
                  <a:pt x="509955" y="0"/>
                </a:lnTo>
              </a:path>
            </a:pathLst>
          </a:custGeom>
          <a:ln w="9144">
            <a:solidFill>
              <a:srgbClr val="000000"/>
            </a:solidFill>
          </a:ln>
        </p:spPr>
        <p:txBody>
          <a:bodyPr wrap="square" lIns="0" tIns="0" rIns="0" bIns="0" rtlCol="0"/>
          <a:lstStyle/>
          <a:p>
            <a:endParaRPr/>
          </a:p>
        </p:txBody>
      </p:sp>
      <p:sp>
        <p:nvSpPr>
          <p:cNvPr id="111" name="object 110">
            <a:extLst>
              <a:ext uri="{FF2B5EF4-FFF2-40B4-BE49-F238E27FC236}">
                <a16:creationId xmlns:a16="http://schemas.microsoft.com/office/drawing/2014/main" id="{82B3D8CE-45EE-1CD8-6418-293BADFAEAFB}"/>
              </a:ext>
            </a:extLst>
          </p:cNvPr>
          <p:cNvSpPr/>
          <p:nvPr/>
        </p:nvSpPr>
        <p:spPr>
          <a:xfrm>
            <a:off x="7068478" y="3451692"/>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2" name="object 111">
            <a:extLst>
              <a:ext uri="{FF2B5EF4-FFF2-40B4-BE49-F238E27FC236}">
                <a16:creationId xmlns:a16="http://schemas.microsoft.com/office/drawing/2014/main" id="{0E0588FC-88E7-88F6-D395-EBE1F4149C2E}"/>
              </a:ext>
            </a:extLst>
          </p:cNvPr>
          <p:cNvSpPr/>
          <p:nvPr/>
        </p:nvSpPr>
        <p:spPr>
          <a:xfrm>
            <a:off x="7068478" y="3451692"/>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3" name="object 112">
            <a:extLst>
              <a:ext uri="{FF2B5EF4-FFF2-40B4-BE49-F238E27FC236}">
                <a16:creationId xmlns:a16="http://schemas.microsoft.com/office/drawing/2014/main" id="{75D993C8-C69B-087B-C7F9-7AA0384B0CFA}"/>
              </a:ext>
            </a:extLst>
          </p:cNvPr>
          <p:cNvSpPr/>
          <p:nvPr/>
        </p:nvSpPr>
        <p:spPr>
          <a:xfrm>
            <a:off x="7068478" y="3451692"/>
            <a:ext cx="510540" cy="1320165"/>
          </a:xfrm>
          <a:custGeom>
            <a:avLst/>
            <a:gdLst/>
            <a:ahLst/>
            <a:cxnLst/>
            <a:rect l="l" t="t" r="r" b="b"/>
            <a:pathLst>
              <a:path w="510540" h="1320164">
                <a:moveTo>
                  <a:pt x="0" y="0"/>
                </a:moveTo>
                <a:lnTo>
                  <a:pt x="509955" y="1319707"/>
                </a:lnTo>
              </a:path>
            </a:pathLst>
          </a:custGeom>
          <a:ln w="9143">
            <a:solidFill>
              <a:srgbClr val="000000"/>
            </a:solidFill>
          </a:ln>
        </p:spPr>
        <p:txBody>
          <a:bodyPr wrap="square" lIns="0" tIns="0" rIns="0" bIns="0" rtlCol="0"/>
          <a:lstStyle/>
          <a:p>
            <a:endParaRPr/>
          </a:p>
        </p:txBody>
      </p:sp>
      <p:sp>
        <p:nvSpPr>
          <p:cNvPr id="114" name="object 113">
            <a:extLst>
              <a:ext uri="{FF2B5EF4-FFF2-40B4-BE49-F238E27FC236}">
                <a16:creationId xmlns:a16="http://schemas.microsoft.com/office/drawing/2014/main" id="{A8834C71-9A33-7354-09C4-9CFDE5704895}"/>
              </a:ext>
            </a:extLst>
          </p:cNvPr>
          <p:cNvSpPr/>
          <p:nvPr/>
        </p:nvSpPr>
        <p:spPr>
          <a:xfrm>
            <a:off x="7068478" y="3276429"/>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15" name="object 114">
            <a:extLst>
              <a:ext uri="{FF2B5EF4-FFF2-40B4-BE49-F238E27FC236}">
                <a16:creationId xmlns:a16="http://schemas.microsoft.com/office/drawing/2014/main" id="{20A829C1-059A-EF8F-1993-894FEBF9C595}"/>
              </a:ext>
            </a:extLst>
          </p:cNvPr>
          <p:cNvSpPr/>
          <p:nvPr/>
        </p:nvSpPr>
        <p:spPr>
          <a:xfrm>
            <a:off x="7068478" y="3774786"/>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16" name="object 115">
            <a:extLst>
              <a:ext uri="{FF2B5EF4-FFF2-40B4-BE49-F238E27FC236}">
                <a16:creationId xmlns:a16="http://schemas.microsoft.com/office/drawing/2014/main" id="{D140F40C-E860-7642-B100-4AFBB083EA72}"/>
              </a:ext>
            </a:extLst>
          </p:cNvPr>
          <p:cNvSpPr/>
          <p:nvPr/>
        </p:nvSpPr>
        <p:spPr>
          <a:xfrm>
            <a:off x="7068478" y="3951564"/>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17" name="object 116">
            <a:extLst>
              <a:ext uri="{FF2B5EF4-FFF2-40B4-BE49-F238E27FC236}">
                <a16:creationId xmlns:a16="http://schemas.microsoft.com/office/drawing/2014/main" id="{40D18001-05D6-348F-62B2-19BF02E14B6B}"/>
              </a:ext>
            </a:extLst>
          </p:cNvPr>
          <p:cNvSpPr/>
          <p:nvPr/>
        </p:nvSpPr>
        <p:spPr>
          <a:xfrm>
            <a:off x="7068478" y="3951564"/>
            <a:ext cx="510540" cy="821055"/>
          </a:xfrm>
          <a:custGeom>
            <a:avLst/>
            <a:gdLst/>
            <a:ahLst/>
            <a:cxnLst/>
            <a:rect l="l" t="t" r="r" b="b"/>
            <a:pathLst>
              <a:path w="510540" h="821054">
                <a:moveTo>
                  <a:pt x="0" y="0"/>
                </a:moveTo>
                <a:lnTo>
                  <a:pt x="509955" y="820966"/>
                </a:lnTo>
              </a:path>
            </a:pathLst>
          </a:custGeom>
          <a:ln w="9144">
            <a:solidFill>
              <a:srgbClr val="000000"/>
            </a:solidFill>
          </a:ln>
        </p:spPr>
        <p:txBody>
          <a:bodyPr wrap="square" lIns="0" tIns="0" rIns="0" bIns="0" rtlCol="0"/>
          <a:lstStyle/>
          <a:p>
            <a:endParaRPr/>
          </a:p>
        </p:txBody>
      </p:sp>
      <p:sp>
        <p:nvSpPr>
          <p:cNvPr id="118" name="object 117">
            <a:extLst>
              <a:ext uri="{FF2B5EF4-FFF2-40B4-BE49-F238E27FC236}">
                <a16:creationId xmlns:a16="http://schemas.microsoft.com/office/drawing/2014/main" id="{0649C109-FE17-52C6-1447-0A5EB6A31B85}"/>
              </a:ext>
            </a:extLst>
          </p:cNvPr>
          <p:cNvSpPr/>
          <p:nvPr/>
        </p:nvSpPr>
        <p:spPr>
          <a:xfrm>
            <a:off x="7068478" y="3276433"/>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19" name="object 118">
            <a:extLst>
              <a:ext uri="{FF2B5EF4-FFF2-40B4-BE49-F238E27FC236}">
                <a16:creationId xmlns:a16="http://schemas.microsoft.com/office/drawing/2014/main" id="{2506AA2E-906B-D4EA-E3DA-449DA4E631B0}"/>
              </a:ext>
            </a:extLst>
          </p:cNvPr>
          <p:cNvSpPr/>
          <p:nvPr/>
        </p:nvSpPr>
        <p:spPr>
          <a:xfrm>
            <a:off x="7068478" y="3774777"/>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0" name="object 119">
            <a:extLst>
              <a:ext uri="{FF2B5EF4-FFF2-40B4-BE49-F238E27FC236}">
                <a16:creationId xmlns:a16="http://schemas.microsoft.com/office/drawing/2014/main" id="{476B3FB9-2897-5E58-516B-03F7A886579B}"/>
              </a:ext>
            </a:extLst>
          </p:cNvPr>
          <p:cNvSpPr/>
          <p:nvPr/>
        </p:nvSpPr>
        <p:spPr>
          <a:xfrm>
            <a:off x="7068478" y="4273134"/>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1" name="object 120">
            <a:extLst>
              <a:ext uri="{FF2B5EF4-FFF2-40B4-BE49-F238E27FC236}">
                <a16:creationId xmlns:a16="http://schemas.microsoft.com/office/drawing/2014/main" id="{14775F10-DC71-160D-2479-EC8391B758E9}"/>
              </a:ext>
            </a:extLst>
          </p:cNvPr>
          <p:cNvSpPr/>
          <p:nvPr/>
        </p:nvSpPr>
        <p:spPr>
          <a:xfrm>
            <a:off x="7068478" y="4449913"/>
            <a:ext cx="510540" cy="322580"/>
          </a:xfrm>
          <a:custGeom>
            <a:avLst/>
            <a:gdLst/>
            <a:ahLst/>
            <a:cxnLst/>
            <a:rect l="l" t="t" r="r" b="b"/>
            <a:pathLst>
              <a:path w="510540" h="322579">
                <a:moveTo>
                  <a:pt x="0" y="0"/>
                </a:moveTo>
                <a:lnTo>
                  <a:pt x="509955" y="322224"/>
                </a:lnTo>
              </a:path>
            </a:pathLst>
          </a:custGeom>
          <a:ln w="9143">
            <a:solidFill>
              <a:srgbClr val="000000"/>
            </a:solidFill>
          </a:ln>
        </p:spPr>
        <p:txBody>
          <a:bodyPr wrap="square" lIns="0" tIns="0" rIns="0" bIns="0" rtlCol="0"/>
          <a:lstStyle/>
          <a:p>
            <a:endParaRPr/>
          </a:p>
        </p:txBody>
      </p:sp>
      <p:sp>
        <p:nvSpPr>
          <p:cNvPr id="122" name="object 121">
            <a:extLst>
              <a:ext uri="{FF2B5EF4-FFF2-40B4-BE49-F238E27FC236}">
                <a16:creationId xmlns:a16="http://schemas.microsoft.com/office/drawing/2014/main" id="{7FD2A3B2-7BB7-F6D8-D3B4-BA64D7E7CB8B}"/>
              </a:ext>
            </a:extLst>
          </p:cNvPr>
          <p:cNvSpPr/>
          <p:nvPr/>
        </p:nvSpPr>
        <p:spPr>
          <a:xfrm>
            <a:off x="7068478" y="3276436"/>
            <a:ext cx="510540" cy="1673225"/>
          </a:xfrm>
          <a:custGeom>
            <a:avLst/>
            <a:gdLst/>
            <a:ahLst/>
            <a:cxnLst/>
            <a:rect l="l" t="t" r="r" b="b"/>
            <a:pathLst>
              <a:path w="510540" h="1673225">
                <a:moveTo>
                  <a:pt x="0" y="1672755"/>
                </a:moveTo>
                <a:lnTo>
                  <a:pt x="509955" y="0"/>
                </a:lnTo>
              </a:path>
            </a:pathLst>
          </a:custGeom>
          <a:ln w="9144">
            <a:solidFill>
              <a:srgbClr val="000000"/>
            </a:solidFill>
          </a:ln>
        </p:spPr>
        <p:txBody>
          <a:bodyPr wrap="square" lIns="0" tIns="0" rIns="0" bIns="0" rtlCol="0"/>
          <a:lstStyle/>
          <a:p>
            <a:endParaRPr/>
          </a:p>
        </p:txBody>
      </p:sp>
      <p:sp>
        <p:nvSpPr>
          <p:cNvPr id="123" name="object 122">
            <a:extLst>
              <a:ext uri="{FF2B5EF4-FFF2-40B4-BE49-F238E27FC236}">
                <a16:creationId xmlns:a16="http://schemas.microsoft.com/office/drawing/2014/main" id="{111B753D-5776-91A4-7243-8D5AE0BE619F}"/>
              </a:ext>
            </a:extLst>
          </p:cNvPr>
          <p:cNvSpPr/>
          <p:nvPr/>
        </p:nvSpPr>
        <p:spPr>
          <a:xfrm>
            <a:off x="7068478" y="3774781"/>
            <a:ext cx="510540" cy="1174115"/>
          </a:xfrm>
          <a:custGeom>
            <a:avLst/>
            <a:gdLst/>
            <a:ahLst/>
            <a:cxnLst/>
            <a:rect l="l" t="t" r="r" b="b"/>
            <a:pathLst>
              <a:path w="510540" h="1174114">
                <a:moveTo>
                  <a:pt x="0" y="1174013"/>
                </a:moveTo>
                <a:lnTo>
                  <a:pt x="509955" y="0"/>
                </a:lnTo>
              </a:path>
            </a:pathLst>
          </a:custGeom>
          <a:ln w="9144">
            <a:solidFill>
              <a:srgbClr val="000000"/>
            </a:solidFill>
          </a:ln>
        </p:spPr>
        <p:txBody>
          <a:bodyPr wrap="square" lIns="0" tIns="0" rIns="0" bIns="0" rtlCol="0"/>
          <a:lstStyle/>
          <a:p>
            <a:endParaRPr/>
          </a:p>
        </p:txBody>
      </p:sp>
      <p:sp>
        <p:nvSpPr>
          <p:cNvPr id="124" name="object 123">
            <a:extLst>
              <a:ext uri="{FF2B5EF4-FFF2-40B4-BE49-F238E27FC236}">
                <a16:creationId xmlns:a16="http://schemas.microsoft.com/office/drawing/2014/main" id="{A2641370-13A2-C7CE-E6F9-0B84AA34C5FA}"/>
              </a:ext>
            </a:extLst>
          </p:cNvPr>
          <p:cNvSpPr/>
          <p:nvPr/>
        </p:nvSpPr>
        <p:spPr>
          <a:xfrm>
            <a:off x="7068478" y="4273125"/>
            <a:ext cx="510540" cy="675640"/>
          </a:xfrm>
          <a:custGeom>
            <a:avLst/>
            <a:gdLst/>
            <a:ahLst/>
            <a:cxnLst/>
            <a:rect l="l" t="t" r="r" b="b"/>
            <a:pathLst>
              <a:path w="510540" h="675639">
                <a:moveTo>
                  <a:pt x="0" y="675271"/>
                </a:moveTo>
                <a:lnTo>
                  <a:pt x="509955" y="0"/>
                </a:lnTo>
              </a:path>
            </a:pathLst>
          </a:custGeom>
          <a:ln w="9144">
            <a:solidFill>
              <a:srgbClr val="000000"/>
            </a:solidFill>
          </a:ln>
        </p:spPr>
        <p:txBody>
          <a:bodyPr wrap="square" lIns="0" tIns="0" rIns="0" bIns="0" rtlCol="0"/>
          <a:lstStyle/>
          <a:p>
            <a:endParaRPr/>
          </a:p>
        </p:txBody>
      </p:sp>
      <p:sp>
        <p:nvSpPr>
          <p:cNvPr id="125" name="object 124">
            <a:extLst>
              <a:ext uri="{FF2B5EF4-FFF2-40B4-BE49-F238E27FC236}">
                <a16:creationId xmlns:a16="http://schemas.microsoft.com/office/drawing/2014/main" id="{FF5F8D4E-6AF7-AB9F-881C-EF8C2CAD0B98}"/>
              </a:ext>
            </a:extLst>
          </p:cNvPr>
          <p:cNvSpPr/>
          <p:nvPr/>
        </p:nvSpPr>
        <p:spPr>
          <a:xfrm>
            <a:off x="7068478" y="4771481"/>
            <a:ext cx="510540" cy="176530"/>
          </a:xfrm>
          <a:custGeom>
            <a:avLst/>
            <a:gdLst/>
            <a:ahLst/>
            <a:cxnLst/>
            <a:rect l="l" t="t" r="r" b="b"/>
            <a:pathLst>
              <a:path w="510540" h="176529">
                <a:moveTo>
                  <a:pt x="0" y="176517"/>
                </a:moveTo>
                <a:lnTo>
                  <a:pt x="509955" y="0"/>
                </a:lnTo>
              </a:path>
            </a:pathLst>
          </a:custGeom>
          <a:ln w="9144">
            <a:solidFill>
              <a:srgbClr val="000000"/>
            </a:solidFill>
          </a:ln>
        </p:spPr>
        <p:txBody>
          <a:bodyPr wrap="square" lIns="0" tIns="0" rIns="0" bIns="0" rtlCol="0"/>
          <a:lstStyle/>
          <a:p>
            <a:endParaRPr/>
          </a:p>
        </p:txBody>
      </p:sp>
      <p:sp>
        <p:nvSpPr>
          <p:cNvPr id="126" name="object 125">
            <a:extLst>
              <a:ext uri="{FF2B5EF4-FFF2-40B4-BE49-F238E27FC236}">
                <a16:creationId xmlns:a16="http://schemas.microsoft.com/office/drawing/2014/main" id="{7F107602-9746-8992-12DD-54CF3EE22721}"/>
              </a:ext>
            </a:extLst>
          </p:cNvPr>
          <p:cNvSpPr txBox="1"/>
          <p:nvPr/>
        </p:nvSpPr>
        <p:spPr>
          <a:xfrm>
            <a:off x="5060804" y="2326568"/>
            <a:ext cx="401320" cy="276999"/>
          </a:xfrm>
          <a:prstGeom prst="rect">
            <a:avLst/>
          </a:prstGeom>
        </p:spPr>
        <p:txBody>
          <a:bodyPr vert="horz" wrap="square" lIns="0" tIns="0" rIns="0" bIns="0" rtlCol="0">
            <a:spAutoFit/>
          </a:bodyPr>
          <a:lstStyle/>
          <a:p>
            <a:pPr marL="12700">
              <a:lnSpc>
                <a:spcPct val="100000"/>
              </a:lnSpc>
            </a:pPr>
            <a:r>
              <a:rPr lang="en-CN" sz="2700" spc="-1350" baseline="-20061" dirty="0">
                <a:latin typeface="Cambria Math"/>
                <a:cs typeface="Cambria Math"/>
              </a:rPr>
              <a:t>𝑓</a:t>
            </a:r>
            <a:r>
              <a:rPr lang="en-CN" sz="2700" spc="-1200" baseline="-20061" dirty="0">
                <a:latin typeface="Cambria Math"/>
                <a:cs typeface="Cambria Math"/>
              </a:rPr>
              <a:t>𝑓</a:t>
            </a:r>
            <a:r>
              <a:rPr lang="en-CN" sz="1300" spc="5" dirty="0">
                <a:latin typeface="Cambria Math"/>
                <a:cs typeface="Cambria Math"/>
              </a:rPr>
              <a:t>(</a:t>
            </a:r>
            <a:r>
              <a:rPr lang="en-CN" sz="1300" spc="40" dirty="0">
                <a:latin typeface="Cambria Math"/>
                <a:cs typeface="Cambria Math"/>
              </a:rPr>
              <a:t>1</a:t>
            </a:r>
            <a:r>
              <a:rPr lang="en-CN" sz="1300" spc="5" dirty="0">
                <a:latin typeface="Cambria Math"/>
                <a:cs typeface="Cambria Math"/>
              </a:rPr>
              <a:t>)</a:t>
            </a:r>
            <a:endParaRPr sz="1300" dirty="0">
              <a:latin typeface="Cambria Math"/>
              <a:cs typeface="Cambria Math"/>
            </a:endParaRPr>
          </a:p>
        </p:txBody>
      </p:sp>
      <p:sp>
        <p:nvSpPr>
          <p:cNvPr id="127" name="object 126">
            <a:extLst>
              <a:ext uri="{FF2B5EF4-FFF2-40B4-BE49-F238E27FC236}">
                <a16:creationId xmlns:a16="http://schemas.microsoft.com/office/drawing/2014/main" id="{E3691761-8B89-D666-3DB5-ECCA5AEAE5EB}"/>
              </a:ext>
            </a:extLst>
          </p:cNvPr>
          <p:cNvSpPr txBox="1"/>
          <p:nvPr/>
        </p:nvSpPr>
        <p:spPr>
          <a:xfrm>
            <a:off x="5947885" y="2323765"/>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2</a:t>
            </a:r>
            <a:r>
              <a:rPr sz="1300" spc="5" dirty="0">
                <a:latin typeface="Cambria Math"/>
                <a:cs typeface="Cambria Math"/>
              </a:rPr>
              <a:t>)</a:t>
            </a:r>
            <a:endParaRPr sz="1300">
              <a:latin typeface="Cambria Math"/>
              <a:cs typeface="Cambria Math"/>
            </a:endParaRPr>
          </a:p>
        </p:txBody>
      </p:sp>
      <p:sp>
        <p:nvSpPr>
          <p:cNvPr id="128" name="object 127">
            <a:extLst>
              <a:ext uri="{FF2B5EF4-FFF2-40B4-BE49-F238E27FC236}">
                <a16:creationId xmlns:a16="http://schemas.microsoft.com/office/drawing/2014/main" id="{4476BB51-72C2-A096-A7DE-4AEF69A7AC0B}"/>
              </a:ext>
            </a:extLst>
          </p:cNvPr>
          <p:cNvSpPr txBox="1"/>
          <p:nvPr/>
        </p:nvSpPr>
        <p:spPr>
          <a:xfrm>
            <a:off x="6729926" y="2322260"/>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3</a:t>
            </a:r>
            <a:r>
              <a:rPr sz="1300" spc="5" dirty="0">
                <a:latin typeface="Cambria Math"/>
                <a:cs typeface="Cambria Math"/>
              </a:rPr>
              <a:t>)</a:t>
            </a:r>
            <a:endParaRPr sz="1300">
              <a:latin typeface="Cambria Math"/>
              <a:cs typeface="Cambria Math"/>
            </a:endParaRPr>
          </a:p>
        </p:txBody>
      </p:sp>
      <p:sp>
        <p:nvSpPr>
          <p:cNvPr id="129" name="object 128">
            <a:extLst>
              <a:ext uri="{FF2B5EF4-FFF2-40B4-BE49-F238E27FC236}">
                <a16:creationId xmlns:a16="http://schemas.microsoft.com/office/drawing/2014/main" id="{DD2CCB54-90CD-D25A-B52E-AA9ABDE5E7A9}"/>
              </a:ext>
            </a:extLst>
          </p:cNvPr>
          <p:cNvSpPr txBox="1"/>
          <p:nvPr/>
        </p:nvSpPr>
        <p:spPr>
          <a:xfrm>
            <a:off x="7556798" y="2630373"/>
            <a:ext cx="401320" cy="276999"/>
          </a:xfrm>
          <a:prstGeom prst="rect">
            <a:avLst/>
          </a:prstGeom>
        </p:spPr>
        <p:txBody>
          <a:bodyPr vert="horz" wrap="square" lIns="0" tIns="0" rIns="0" bIns="0" rtlCol="0">
            <a:spAutoFit/>
          </a:bodyPr>
          <a:lstStyle/>
          <a:p>
            <a:pPr marL="12700">
              <a:lnSpc>
                <a:spcPct val="100000"/>
              </a:lnSpc>
            </a:pPr>
            <a:r>
              <a:rPr sz="2700" spc="-1350" baseline="-20061" dirty="0">
                <a:latin typeface="Cambria Math"/>
                <a:cs typeface="Cambria Math"/>
              </a:rPr>
              <a:t>𝑓</a:t>
            </a:r>
            <a:r>
              <a:rPr sz="2700" spc="-1200" baseline="-20061" dirty="0">
                <a:latin typeface="Cambria Math"/>
                <a:cs typeface="Cambria Math"/>
              </a:rPr>
              <a:t>𝑓</a:t>
            </a:r>
            <a:r>
              <a:rPr sz="1300" spc="5" dirty="0">
                <a:latin typeface="Cambria Math"/>
                <a:cs typeface="Cambria Math"/>
              </a:rPr>
              <a:t>(</a:t>
            </a:r>
            <a:r>
              <a:rPr sz="1300" spc="40" dirty="0">
                <a:latin typeface="Cambria Math"/>
                <a:cs typeface="Cambria Math"/>
              </a:rPr>
              <a:t>4</a:t>
            </a:r>
            <a:r>
              <a:rPr sz="1300" spc="5" dirty="0">
                <a:latin typeface="Cambria Math"/>
                <a:cs typeface="Cambria Math"/>
              </a:rPr>
              <a:t>)</a:t>
            </a:r>
            <a:endParaRPr sz="1300">
              <a:latin typeface="Cambria Math"/>
              <a:cs typeface="Cambria Math"/>
            </a:endParaRPr>
          </a:p>
        </p:txBody>
      </p:sp>
      <p:sp>
        <p:nvSpPr>
          <p:cNvPr id="130" name="object 129">
            <a:extLst>
              <a:ext uri="{FF2B5EF4-FFF2-40B4-BE49-F238E27FC236}">
                <a16:creationId xmlns:a16="http://schemas.microsoft.com/office/drawing/2014/main" id="{9FBA2AB0-73F4-B4BD-2D21-1AFAF40C6B2A}"/>
              </a:ext>
            </a:extLst>
          </p:cNvPr>
          <p:cNvSpPr txBox="1"/>
          <p:nvPr/>
        </p:nvSpPr>
        <p:spPr>
          <a:xfrm>
            <a:off x="4290326" y="2752349"/>
            <a:ext cx="147320" cy="276999"/>
          </a:xfrm>
          <a:prstGeom prst="rect">
            <a:avLst/>
          </a:prstGeom>
        </p:spPr>
        <p:txBody>
          <a:bodyPr vert="horz" wrap="square" lIns="0" tIns="0" rIns="0" bIns="0" rtlCol="0">
            <a:spAutoFit/>
          </a:bodyPr>
          <a:lstStyle/>
          <a:p>
            <a:pPr marL="12700">
              <a:lnSpc>
                <a:spcPct val="100000"/>
              </a:lnSpc>
            </a:pPr>
            <a:r>
              <a:rPr sz="1800" spc="-905" dirty="0">
                <a:latin typeface="Cambria Math"/>
                <a:cs typeface="Cambria Math"/>
              </a:rPr>
              <a:t>𝑥𝑥</a:t>
            </a:r>
            <a:endParaRPr sz="1800">
              <a:latin typeface="Cambria Math"/>
              <a:cs typeface="Cambria Math"/>
            </a:endParaRPr>
          </a:p>
        </p:txBody>
      </p:sp>
      <p:sp>
        <p:nvSpPr>
          <p:cNvPr id="132" name="object 131">
            <a:extLst>
              <a:ext uri="{FF2B5EF4-FFF2-40B4-BE49-F238E27FC236}">
                <a16:creationId xmlns:a16="http://schemas.microsoft.com/office/drawing/2014/main" id="{38137A9E-D314-42A2-9B41-006593C29FDA}"/>
              </a:ext>
            </a:extLst>
          </p:cNvPr>
          <p:cNvSpPr/>
          <p:nvPr/>
        </p:nvSpPr>
        <p:spPr>
          <a:xfrm>
            <a:off x="1899835" y="4038435"/>
            <a:ext cx="998219" cy="999743"/>
          </a:xfrm>
          <a:prstGeom prst="rect">
            <a:avLst/>
          </a:prstGeom>
          <a:blipFill>
            <a:blip r:embed="rId3" cstate="print"/>
            <a:stretch>
              <a:fillRect/>
            </a:stretch>
          </a:blipFill>
        </p:spPr>
        <p:txBody>
          <a:bodyPr wrap="square" lIns="0" tIns="0" rIns="0" bIns="0" rtlCol="0"/>
          <a:lstStyle/>
          <a:p>
            <a:endParaRPr/>
          </a:p>
        </p:txBody>
      </p:sp>
      <p:sp>
        <p:nvSpPr>
          <p:cNvPr id="3" name="object 6">
            <a:extLst>
              <a:ext uri="{FF2B5EF4-FFF2-40B4-BE49-F238E27FC236}">
                <a16:creationId xmlns:a16="http://schemas.microsoft.com/office/drawing/2014/main" id="{01C49D3E-5C49-C951-9447-1B459C535176}"/>
              </a:ext>
            </a:extLst>
          </p:cNvPr>
          <p:cNvSpPr txBox="1"/>
          <p:nvPr/>
        </p:nvSpPr>
        <p:spPr>
          <a:xfrm>
            <a:off x="5008839" y="5773890"/>
            <a:ext cx="2571033" cy="487313"/>
          </a:xfrm>
          <a:prstGeom prst="rect">
            <a:avLst/>
          </a:prstGeom>
        </p:spPr>
        <p:txBody>
          <a:bodyPr vert="horz" wrap="square" lIns="0" tIns="0" rIns="0" bIns="0" rtlCol="0">
            <a:spAutoFit/>
          </a:bodyPr>
          <a:lstStyle/>
          <a:p>
            <a:pPr marL="12700">
              <a:lnSpc>
                <a:spcPts val="3750"/>
              </a:lnSpc>
            </a:pPr>
            <a:r>
              <a:rPr lang="en-CN" sz="3200" dirty="0">
                <a:latin typeface="Microsoft YaHei" panose="020B0503020204020204" pitchFamily="34" charset="-122"/>
                <a:ea typeface="Microsoft YaHei" panose="020B0503020204020204" pitchFamily="34" charset="-122"/>
                <a:cs typeface="MS UI Gothic"/>
              </a:rPr>
              <a:t>前馈神经网络</a:t>
            </a:r>
            <a:endParaRPr sz="3200" dirty="0">
              <a:latin typeface="Microsoft YaHei" panose="020B0503020204020204" pitchFamily="34" charset="-122"/>
              <a:ea typeface="Microsoft YaHei" panose="020B0503020204020204" pitchFamily="34" charset="-122"/>
              <a:cs typeface="MS UI Gothic"/>
            </a:endParaRPr>
          </a:p>
        </p:txBody>
      </p:sp>
    </p:spTree>
    <p:extLst>
      <p:ext uri="{BB962C8B-B14F-4D97-AF65-F5344CB8AC3E}">
        <p14:creationId xmlns:p14="http://schemas.microsoft.com/office/powerpoint/2010/main" val="35268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solidFill>
                  <a:schemeClr val="accent1"/>
                </a:solidFill>
                <a:latin typeface="Times New Roman" panose="02020603050405020304" pitchFamily="18" charset="0"/>
                <a:cs typeface="Times New Roman" panose="02020603050405020304" pitchFamily="18" charset="0"/>
              </a:rPr>
              <a:t>深度学习简史</a:t>
            </a:r>
            <a:endParaRPr lang="en-CN" dirty="0">
              <a:solidFill>
                <a:schemeClr val="accent1"/>
              </a:solidFill>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(Auto-Encoders)</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85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卷积神经网络</a:t>
            </a:r>
          </a:p>
        </p:txBody>
      </p:sp>
      <p:sp>
        <p:nvSpPr>
          <p:cNvPr id="3" name="Content Placeholder 2">
            <a:extLst>
              <a:ext uri="{FF2B5EF4-FFF2-40B4-BE49-F238E27FC236}">
                <a16:creationId xmlns:a16="http://schemas.microsoft.com/office/drawing/2014/main" id="{6DA775DA-C9A4-D738-46AA-C851252DD2D7}"/>
              </a:ext>
            </a:extLst>
          </p:cNvPr>
          <p:cNvSpPr>
            <a:spLocks noGrp="1"/>
          </p:cNvSpPr>
          <p:nvPr>
            <p:ph idx="1"/>
          </p:nvPr>
        </p:nvSpPr>
        <p:spPr>
          <a:xfrm>
            <a:off x="2101515" y="5046979"/>
            <a:ext cx="8304357" cy="1581468"/>
          </a:xfrm>
        </p:spPr>
        <p:txBody>
          <a:bodyPr/>
          <a:lstStyle/>
          <a:p>
            <a:pPr marL="355600" indent="-342900">
              <a:lnSpc>
                <a:spcPct val="100000"/>
              </a:lnSpc>
              <a:buFont typeface="Wingdings"/>
              <a:buChar char=""/>
              <a:tabLst>
                <a:tab pos="355600" algn="l"/>
              </a:tabLst>
            </a:pPr>
            <a:r>
              <a:rPr lang="zh-CN" altLang="en-US" sz="2800" dirty="0">
                <a:latin typeface="MS UI Gothic"/>
                <a:cs typeface="MS UI Gothic"/>
              </a:rPr>
              <a:t>卷</a:t>
            </a:r>
            <a:r>
              <a:rPr lang="zh-CN" altLang="en-US" sz="2800" dirty="0">
                <a:latin typeface="宋体"/>
                <a:cs typeface="宋体"/>
              </a:rPr>
              <a:t>积</a:t>
            </a:r>
            <a:r>
              <a:rPr lang="zh-CN" altLang="en-US" sz="2800" dirty="0">
                <a:latin typeface="MS UI Gothic"/>
                <a:cs typeface="MS UI Gothic"/>
              </a:rPr>
              <a:t>操作</a:t>
            </a:r>
          </a:p>
          <a:p>
            <a:pPr>
              <a:lnSpc>
                <a:spcPct val="100000"/>
              </a:lnSpc>
              <a:spcBef>
                <a:spcPts val="5"/>
              </a:spcBef>
              <a:buFont typeface="Wingdings"/>
              <a:buChar char=""/>
            </a:pPr>
            <a:endParaRPr lang="zh-CN" altLang="en-US" sz="3200" dirty="0">
              <a:latin typeface="Times New Roman"/>
              <a:cs typeface="Times New Roman"/>
            </a:endParaRPr>
          </a:p>
          <a:p>
            <a:pPr marL="355600" indent="-342900">
              <a:lnSpc>
                <a:spcPct val="100000"/>
              </a:lnSpc>
              <a:buFont typeface="Wingdings"/>
              <a:buChar char=""/>
              <a:tabLst>
                <a:tab pos="355600" algn="l"/>
              </a:tabLst>
            </a:pPr>
            <a:r>
              <a:rPr lang="zh-CN" altLang="en-US" sz="2800" dirty="0">
                <a:latin typeface="MS UI Gothic"/>
                <a:cs typeface="MS UI Gothic"/>
              </a:rPr>
              <a:t>池化操作</a:t>
            </a:r>
          </a:p>
        </p:txBody>
      </p:sp>
      <p:sp>
        <p:nvSpPr>
          <p:cNvPr id="4" name="object 5">
            <a:extLst>
              <a:ext uri="{FF2B5EF4-FFF2-40B4-BE49-F238E27FC236}">
                <a16:creationId xmlns:a16="http://schemas.microsoft.com/office/drawing/2014/main" id="{A7462285-D2C4-1C7E-3487-5C62FBAE7146}"/>
              </a:ext>
            </a:extLst>
          </p:cNvPr>
          <p:cNvSpPr/>
          <p:nvPr/>
        </p:nvSpPr>
        <p:spPr>
          <a:xfrm>
            <a:off x="4528648" y="2097896"/>
            <a:ext cx="969644" cy="969644"/>
          </a:xfrm>
          <a:custGeom>
            <a:avLst/>
            <a:gdLst/>
            <a:ahLst/>
            <a:cxnLst/>
            <a:rect l="l" t="t" r="r" b="b"/>
            <a:pathLst>
              <a:path w="969645" h="969644">
                <a:moveTo>
                  <a:pt x="0" y="0"/>
                </a:moveTo>
                <a:lnTo>
                  <a:pt x="969263" y="0"/>
                </a:lnTo>
                <a:lnTo>
                  <a:pt x="969263" y="969263"/>
                </a:lnTo>
                <a:lnTo>
                  <a:pt x="0" y="969263"/>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5A163E15-7F8D-4F93-6572-E70542B9CE7A}"/>
              </a:ext>
            </a:extLst>
          </p:cNvPr>
          <p:cNvSpPr/>
          <p:nvPr/>
        </p:nvSpPr>
        <p:spPr>
          <a:xfrm>
            <a:off x="4687144" y="2238103"/>
            <a:ext cx="969644" cy="969644"/>
          </a:xfrm>
          <a:custGeom>
            <a:avLst/>
            <a:gdLst/>
            <a:ahLst/>
            <a:cxnLst/>
            <a:rect l="l" t="t" r="r" b="b"/>
            <a:pathLst>
              <a:path w="969645" h="969644">
                <a:moveTo>
                  <a:pt x="0" y="0"/>
                </a:moveTo>
                <a:lnTo>
                  <a:pt x="969263" y="0"/>
                </a:lnTo>
                <a:lnTo>
                  <a:pt x="969263" y="969263"/>
                </a:lnTo>
                <a:lnTo>
                  <a:pt x="0" y="969263"/>
                </a:lnTo>
                <a:lnTo>
                  <a:pt x="0" y="0"/>
                </a:lnTo>
                <a:close/>
              </a:path>
            </a:pathLst>
          </a:custGeom>
          <a:solidFill>
            <a:srgbClr val="FFFFFF"/>
          </a:solidFill>
        </p:spPr>
        <p:txBody>
          <a:bodyPr wrap="square" lIns="0" tIns="0" rIns="0" bIns="0" rtlCol="0"/>
          <a:lstStyle/>
          <a:p>
            <a:endParaRPr/>
          </a:p>
        </p:txBody>
      </p:sp>
      <p:sp>
        <p:nvSpPr>
          <p:cNvPr id="6" name="object 7">
            <a:extLst>
              <a:ext uri="{FF2B5EF4-FFF2-40B4-BE49-F238E27FC236}">
                <a16:creationId xmlns:a16="http://schemas.microsoft.com/office/drawing/2014/main" id="{B71D36C2-7400-BD45-BC75-CAF01D826C1F}"/>
              </a:ext>
            </a:extLst>
          </p:cNvPr>
          <p:cNvSpPr/>
          <p:nvPr/>
        </p:nvSpPr>
        <p:spPr>
          <a:xfrm>
            <a:off x="4687144" y="2238103"/>
            <a:ext cx="969644" cy="969644"/>
          </a:xfrm>
          <a:custGeom>
            <a:avLst/>
            <a:gdLst/>
            <a:ahLst/>
            <a:cxnLst/>
            <a:rect l="l" t="t" r="r" b="b"/>
            <a:pathLst>
              <a:path w="969645" h="969644">
                <a:moveTo>
                  <a:pt x="0" y="0"/>
                </a:moveTo>
                <a:lnTo>
                  <a:pt x="969263" y="0"/>
                </a:lnTo>
                <a:lnTo>
                  <a:pt x="969263" y="969263"/>
                </a:lnTo>
                <a:lnTo>
                  <a:pt x="0" y="969263"/>
                </a:lnTo>
                <a:lnTo>
                  <a:pt x="0" y="0"/>
                </a:lnTo>
                <a:close/>
              </a:path>
            </a:pathLst>
          </a:custGeom>
          <a:ln w="25907">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0702D72D-B929-459F-0AF6-0539A6496201}"/>
              </a:ext>
            </a:extLst>
          </p:cNvPr>
          <p:cNvSpPr/>
          <p:nvPr/>
        </p:nvSpPr>
        <p:spPr>
          <a:xfrm>
            <a:off x="4839544" y="2390503"/>
            <a:ext cx="969644" cy="969644"/>
          </a:xfrm>
          <a:custGeom>
            <a:avLst/>
            <a:gdLst/>
            <a:ahLst/>
            <a:cxnLst/>
            <a:rect l="l" t="t" r="r" b="b"/>
            <a:pathLst>
              <a:path w="969645" h="969644">
                <a:moveTo>
                  <a:pt x="0" y="0"/>
                </a:moveTo>
                <a:lnTo>
                  <a:pt x="969263" y="0"/>
                </a:lnTo>
                <a:lnTo>
                  <a:pt x="969263" y="969263"/>
                </a:lnTo>
                <a:lnTo>
                  <a:pt x="0" y="969263"/>
                </a:lnTo>
                <a:lnTo>
                  <a:pt x="0" y="0"/>
                </a:lnTo>
                <a:close/>
              </a:path>
            </a:pathLst>
          </a:custGeom>
          <a:solidFill>
            <a:srgbClr val="FFFFFF"/>
          </a:solidFill>
        </p:spPr>
        <p:txBody>
          <a:bodyPr wrap="square" lIns="0" tIns="0" rIns="0" bIns="0" rtlCol="0"/>
          <a:lstStyle/>
          <a:p>
            <a:endParaRPr/>
          </a:p>
        </p:txBody>
      </p:sp>
      <p:sp>
        <p:nvSpPr>
          <p:cNvPr id="8" name="object 9">
            <a:extLst>
              <a:ext uri="{FF2B5EF4-FFF2-40B4-BE49-F238E27FC236}">
                <a16:creationId xmlns:a16="http://schemas.microsoft.com/office/drawing/2014/main" id="{7D1B5C37-F951-16C4-048F-5C3BB9BA9D11}"/>
              </a:ext>
            </a:extLst>
          </p:cNvPr>
          <p:cNvSpPr/>
          <p:nvPr/>
        </p:nvSpPr>
        <p:spPr>
          <a:xfrm>
            <a:off x="4839544" y="2390503"/>
            <a:ext cx="969644" cy="969644"/>
          </a:xfrm>
          <a:custGeom>
            <a:avLst/>
            <a:gdLst/>
            <a:ahLst/>
            <a:cxnLst/>
            <a:rect l="l" t="t" r="r" b="b"/>
            <a:pathLst>
              <a:path w="969645" h="969644">
                <a:moveTo>
                  <a:pt x="0" y="0"/>
                </a:moveTo>
                <a:lnTo>
                  <a:pt x="969263" y="0"/>
                </a:lnTo>
                <a:lnTo>
                  <a:pt x="969263" y="969263"/>
                </a:lnTo>
                <a:lnTo>
                  <a:pt x="0" y="969263"/>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43DC699-8E4A-8840-4025-073B24CE2C7E}"/>
              </a:ext>
            </a:extLst>
          </p:cNvPr>
          <p:cNvSpPr/>
          <p:nvPr/>
        </p:nvSpPr>
        <p:spPr>
          <a:xfrm>
            <a:off x="2274651" y="2097896"/>
            <a:ext cx="1416050" cy="1417320"/>
          </a:xfrm>
          <a:custGeom>
            <a:avLst/>
            <a:gdLst/>
            <a:ahLst/>
            <a:cxnLst/>
            <a:rect l="l" t="t" r="r" b="b"/>
            <a:pathLst>
              <a:path w="1416050" h="1417320">
                <a:moveTo>
                  <a:pt x="0" y="0"/>
                </a:moveTo>
                <a:lnTo>
                  <a:pt x="1415795" y="0"/>
                </a:lnTo>
                <a:lnTo>
                  <a:pt x="1415795" y="1417320"/>
                </a:lnTo>
                <a:lnTo>
                  <a:pt x="0" y="1417320"/>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0F82F572-7EE1-0B1D-41E8-FC909A9DC32F}"/>
              </a:ext>
            </a:extLst>
          </p:cNvPr>
          <p:cNvSpPr/>
          <p:nvPr/>
        </p:nvSpPr>
        <p:spPr>
          <a:xfrm>
            <a:off x="2427052" y="2250296"/>
            <a:ext cx="1416050" cy="1417320"/>
          </a:xfrm>
          <a:custGeom>
            <a:avLst/>
            <a:gdLst/>
            <a:ahLst/>
            <a:cxnLst/>
            <a:rect l="l" t="t" r="r" b="b"/>
            <a:pathLst>
              <a:path w="1416050" h="1417320">
                <a:moveTo>
                  <a:pt x="0" y="0"/>
                </a:moveTo>
                <a:lnTo>
                  <a:pt x="1415796" y="0"/>
                </a:lnTo>
                <a:lnTo>
                  <a:pt x="1415796" y="1417320"/>
                </a:lnTo>
                <a:lnTo>
                  <a:pt x="0" y="1417320"/>
                </a:lnTo>
                <a:lnTo>
                  <a:pt x="0" y="0"/>
                </a:lnTo>
                <a:close/>
              </a:path>
            </a:pathLst>
          </a:custGeom>
          <a:solidFill>
            <a:srgbClr val="FFFFFF"/>
          </a:solidFill>
        </p:spPr>
        <p:txBody>
          <a:bodyPr wrap="square" lIns="0" tIns="0" rIns="0" bIns="0" rtlCol="0"/>
          <a:lstStyle/>
          <a:p>
            <a:endParaRPr/>
          </a:p>
        </p:txBody>
      </p:sp>
      <p:sp>
        <p:nvSpPr>
          <p:cNvPr id="11" name="object 12">
            <a:extLst>
              <a:ext uri="{FF2B5EF4-FFF2-40B4-BE49-F238E27FC236}">
                <a16:creationId xmlns:a16="http://schemas.microsoft.com/office/drawing/2014/main" id="{5306046A-4DA0-4F97-386F-529F099F1476}"/>
              </a:ext>
            </a:extLst>
          </p:cNvPr>
          <p:cNvSpPr/>
          <p:nvPr/>
        </p:nvSpPr>
        <p:spPr>
          <a:xfrm>
            <a:off x="2427052" y="2250296"/>
            <a:ext cx="1416050" cy="1417320"/>
          </a:xfrm>
          <a:custGeom>
            <a:avLst/>
            <a:gdLst/>
            <a:ahLst/>
            <a:cxnLst/>
            <a:rect l="l" t="t" r="r" b="b"/>
            <a:pathLst>
              <a:path w="1416050" h="1417320">
                <a:moveTo>
                  <a:pt x="0" y="0"/>
                </a:moveTo>
                <a:lnTo>
                  <a:pt x="1415796" y="0"/>
                </a:lnTo>
                <a:lnTo>
                  <a:pt x="1415796" y="1417320"/>
                </a:lnTo>
                <a:lnTo>
                  <a:pt x="0" y="1417320"/>
                </a:lnTo>
                <a:lnTo>
                  <a:pt x="0" y="0"/>
                </a:lnTo>
                <a:close/>
              </a:path>
            </a:pathLst>
          </a:custGeom>
          <a:ln w="25907">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DFD4DBAC-B985-3481-D49A-3BD30C5EE25F}"/>
              </a:ext>
            </a:extLst>
          </p:cNvPr>
          <p:cNvSpPr/>
          <p:nvPr/>
        </p:nvSpPr>
        <p:spPr>
          <a:xfrm>
            <a:off x="2579452" y="2402696"/>
            <a:ext cx="1416050" cy="1417320"/>
          </a:xfrm>
          <a:custGeom>
            <a:avLst/>
            <a:gdLst/>
            <a:ahLst/>
            <a:cxnLst/>
            <a:rect l="l" t="t" r="r" b="b"/>
            <a:pathLst>
              <a:path w="1416050" h="1417320">
                <a:moveTo>
                  <a:pt x="0" y="0"/>
                </a:moveTo>
                <a:lnTo>
                  <a:pt x="1415796" y="0"/>
                </a:lnTo>
                <a:lnTo>
                  <a:pt x="1415796" y="1417320"/>
                </a:lnTo>
                <a:lnTo>
                  <a:pt x="0" y="1417320"/>
                </a:lnTo>
                <a:lnTo>
                  <a:pt x="0" y="0"/>
                </a:lnTo>
                <a:close/>
              </a:path>
            </a:pathLst>
          </a:custGeom>
          <a:solidFill>
            <a:srgbClr val="FFFFFF"/>
          </a:solidFill>
        </p:spPr>
        <p:txBody>
          <a:bodyPr wrap="square" lIns="0" tIns="0" rIns="0" bIns="0" rtlCol="0"/>
          <a:lstStyle/>
          <a:p>
            <a:endParaRPr/>
          </a:p>
        </p:txBody>
      </p:sp>
      <p:sp>
        <p:nvSpPr>
          <p:cNvPr id="13" name="object 14">
            <a:extLst>
              <a:ext uri="{FF2B5EF4-FFF2-40B4-BE49-F238E27FC236}">
                <a16:creationId xmlns:a16="http://schemas.microsoft.com/office/drawing/2014/main" id="{2A9C9A8F-1B1A-CD94-3B41-626D930709D1}"/>
              </a:ext>
            </a:extLst>
          </p:cNvPr>
          <p:cNvSpPr/>
          <p:nvPr/>
        </p:nvSpPr>
        <p:spPr>
          <a:xfrm>
            <a:off x="2579452" y="2402696"/>
            <a:ext cx="1416050" cy="1417320"/>
          </a:xfrm>
          <a:custGeom>
            <a:avLst/>
            <a:gdLst/>
            <a:ahLst/>
            <a:cxnLst/>
            <a:rect l="l" t="t" r="r" b="b"/>
            <a:pathLst>
              <a:path w="1416050" h="1417320">
                <a:moveTo>
                  <a:pt x="0" y="0"/>
                </a:moveTo>
                <a:lnTo>
                  <a:pt x="1415796" y="0"/>
                </a:lnTo>
                <a:lnTo>
                  <a:pt x="1415796" y="1417320"/>
                </a:lnTo>
                <a:lnTo>
                  <a:pt x="0" y="1417320"/>
                </a:lnTo>
                <a:lnTo>
                  <a:pt x="0" y="0"/>
                </a:lnTo>
                <a:close/>
              </a:path>
            </a:pathLst>
          </a:custGeom>
          <a:ln w="2590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075BDF2D-F9CF-700C-0C7A-D925594DF5C0}"/>
              </a:ext>
            </a:extLst>
          </p:cNvPr>
          <p:cNvSpPr/>
          <p:nvPr/>
        </p:nvSpPr>
        <p:spPr>
          <a:xfrm>
            <a:off x="2715088" y="3428348"/>
            <a:ext cx="325120" cy="325120"/>
          </a:xfrm>
          <a:custGeom>
            <a:avLst/>
            <a:gdLst/>
            <a:ahLst/>
            <a:cxnLst/>
            <a:rect l="l" t="t" r="r" b="b"/>
            <a:pathLst>
              <a:path w="325119" h="325120">
                <a:moveTo>
                  <a:pt x="0" y="0"/>
                </a:moveTo>
                <a:lnTo>
                  <a:pt x="324612" y="0"/>
                </a:lnTo>
                <a:lnTo>
                  <a:pt x="324612" y="324612"/>
                </a:lnTo>
                <a:lnTo>
                  <a:pt x="0" y="324612"/>
                </a:lnTo>
                <a:lnTo>
                  <a:pt x="0" y="0"/>
                </a:lnTo>
                <a:close/>
              </a:path>
            </a:pathLst>
          </a:custGeom>
          <a:solidFill>
            <a:srgbClr val="808080"/>
          </a:solidFill>
        </p:spPr>
        <p:txBody>
          <a:bodyPr wrap="square" lIns="0" tIns="0" rIns="0" bIns="0" rtlCol="0"/>
          <a:lstStyle/>
          <a:p>
            <a:endParaRPr/>
          </a:p>
        </p:txBody>
      </p:sp>
      <p:sp>
        <p:nvSpPr>
          <p:cNvPr id="15" name="object 16">
            <a:extLst>
              <a:ext uri="{FF2B5EF4-FFF2-40B4-BE49-F238E27FC236}">
                <a16:creationId xmlns:a16="http://schemas.microsoft.com/office/drawing/2014/main" id="{42C20841-7914-2045-C147-C3BB6A2AE3E6}"/>
              </a:ext>
            </a:extLst>
          </p:cNvPr>
          <p:cNvSpPr/>
          <p:nvPr/>
        </p:nvSpPr>
        <p:spPr>
          <a:xfrm>
            <a:off x="2715088" y="3428348"/>
            <a:ext cx="325120" cy="325120"/>
          </a:xfrm>
          <a:custGeom>
            <a:avLst/>
            <a:gdLst/>
            <a:ahLst/>
            <a:cxnLst/>
            <a:rect l="l" t="t" r="r" b="b"/>
            <a:pathLst>
              <a:path w="325119" h="325120">
                <a:moveTo>
                  <a:pt x="0" y="0"/>
                </a:moveTo>
                <a:lnTo>
                  <a:pt x="324612" y="0"/>
                </a:lnTo>
                <a:lnTo>
                  <a:pt x="324612" y="324612"/>
                </a:lnTo>
                <a:lnTo>
                  <a:pt x="0" y="324612"/>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D2A1F90F-14C2-7A3C-43A0-89F8203342EA}"/>
              </a:ext>
            </a:extLst>
          </p:cNvPr>
          <p:cNvSpPr/>
          <p:nvPr/>
        </p:nvSpPr>
        <p:spPr>
          <a:xfrm>
            <a:off x="6645483" y="20978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948E080-9689-AD14-96C2-2A0C2AFCB22E}"/>
              </a:ext>
            </a:extLst>
          </p:cNvPr>
          <p:cNvSpPr/>
          <p:nvPr/>
        </p:nvSpPr>
        <p:spPr>
          <a:xfrm>
            <a:off x="6797883" y="22502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solidFill>
            <a:srgbClr val="FFFFFF"/>
          </a:solidFill>
        </p:spPr>
        <p:txBody>
          <a:bodyPr wrap="square" lIns="0" tIns="0" rIns="0" bIns="0" rtlCol="0"/>
          <a:lstStyle/>
          <a:p>
            <a:endParaRPr/>
          </a:p>
        </p:txBody>
      </p:sp>
      <p:sp>
        <p:nvSpPr>
          <p:cNvPr id="18" name="object 19">
            <a:extLst>
              <a:ext uri="{FF2B5EF4-FFF2-40B4-BE49-F238E27FC236}">
                <a16:creationId xmlns:a16="http://schemas.microsoft.com/office/drawing/2014/main" id="{4E938CD2-A96B-AEF4-19F7-9A52D8CF566D}"/>
              </a:ext>
            </a:extLst>
          </p:cNvPr>
          <p:cNvSpPr/>
          <p:nvPr/>
        </p:nvSpPr>
        <p:spPr>
          <a:xfrm>
            <a:off x="6797883" y="22502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C38D82D4-DD56-0D13-FA6F-8D3DE2046FF1}"/>
              </a:ext>
            </a:extLst>
          </p:cNvPr>
          <p:cNvSpPr/>
          <p:nvPr/>
        </p:nvSpPr>
        <p:spPr>
          <a:xfrm>
            <a:off x="6950283" y="24026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68C2E396-3890-D0D5-A471-C953A8BF201A}"/>
              </a:ext>
            </a:extLst>
          </p:cNvPr>
          <p:cNvSpPr/>
          <p:nvPr/>
        </p:nvSpPr>
        <p:spPr>
          <a:xfrm>
            <a:off x="6950283" y="24026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ln w="25908">
            <a:solidFill>
              <a:srgbClr val="000000"/>
            </a:solidFill>
          </a:ln>
        </p:spPr>
        <p:txBody>
          <a:bodyPr wrap="square" lIns="0" tIns="0" rIns="0" bIns="0" rtlCol="0"/>
          <a:lstStyle/>
          <a:p>
            <a:endParaRPr/>
          </a:p>
        </p:txBody>
      </p:sp>
      <p:sp>
        <p:nvSpPr>
          <p:cNvPr id="21" name="object 22">
            <a:extLst>
              <a:ext uri="{FF2B5EF4-FFF2-40B4-BE49-F238E27FC236}">
                <a16:creationId xmlns:a16="http://schemas.microsoft.com/office/drawing/2014/main" id="{4ED7648A-8E46-D209-9D09-908B251EB1D7}"/>
              </a:ext>
            </a:extLst>
          </p:cNvPr>
          <p:cNvSpPr/>
          <p:nvPr/>
        </p:nvSpPr>
        <p:spPr>
          <a:xfrm>
            <a:off x="4991943" y="2542903"/>
            <a:ext cx="969644" cy="969644"/>
          </a:xfrm>
          <a:custGeom>
            <a:avLst/>
            <a:gdLst/>
            <a:ahLst/>
            <a:cxnLst/>
            <a:rect l="l" t="t" r="r" b="b"/>
            <a:pathLst>
              <a:path w="969645" h="969645">
                <a:moveTo>
                  <a:pt x="0" y="0"/>
                </a:moveTo>
                <a:lnTo>
                  <a:pt x="969263" y="0"/>
                </a:lnTo>
                <a:lnTo>
                  <a:pt x="969263" y="969263"/>
                </a:lnTo>
                <a:lnTo>
                  <a:pt x="0" y="969263"/>
                </a:lnTo>
                <a:lnTo>
                  <a:pt x="0" y="0"/>
                </a:lnTo>
                <a:close/>
              </a:path>
            </a:pathLst>
          </a:custGeom>
          <a:solidFill>
            <a:srgbClr val="FFFFFF"/>
          </a:solidFill>
        </p:spPr>
        <p:txBody>
          <a:bodyPr wrap="square" lIns="0" tIns="0" rIns="0" bIns="0" rtlCol="0"/>
          <a:lstStyle/>
          <a:p>
            <a:endParaRPr/>
          </a:p>
        </p:txBody>
      </p:sp>
      <p:sp>
        <p:nvSpPr>
          <p:cNvPr id="22" name="object 23">
            <a:extLst>
              <a:ext uri="{FF2B5EF4-FFF2-40B4-BE49-F238E27FC236}">
                <a16:creationId xmlns:a16="http://schemas.microsoft.com/office/drawing/2014/main" id="{A3BEBA55-B215-E426-1428-6971042A142F}"/>
              </a:ext>
            </a:extLst>
          </p:cNvPr>
          <p:cNvSpPr/>
          <p:nvPr/>
        </p:nvSpPr>
        <p:spPr>
          <a:xfrm>
            <a:off x="4991943" y="2542903"/>
            <a:ext cx="969644" cy="969644"/>
          </a:xfrm>
          <a:custGeom>
            <a:avLst/>
            <a:gdLst/>
            <a:ahLst/>
            <a:cxnLst/>
            <a:rect l="l" t="t" r="r" b="b"/>
            <a:pathLst>
              <a:path w="969645" h="969645">
                <a:moveTo>
                  <a:pt x="0" y="0"/>
                </a:moveTo>
                <a:lnTo>
                  <a:pt x="969263" y="0"/>
                </a:lnTo>
                <a:lnTo>
                  <a:pt x="969263" y="969263"/>
                </a:lnTo>
                <a:lnTo>
                  <a:pt x="0" y="969263"/>
                </a:lnTo>
                <a:lnTo>
                  <a:pt x="0" y="0"/>
                </a:lnTo>
                <a:close/>
              </a:path>
            </a:pathLst>
          </a:custGeom>
          <a:ln w="25908">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882043B6-6338-216E-B038-BCBC05EAA738}"/>
              </a:ext>
            </a:extLst>
          </p:cNvPr>
          <p:cNvSpPr/>
          <p:nvPr/>
        </p:nvSpPr>
        <p:spPr>
          <a:xfrm>
            <a:off x="5144343" y="2695303"/>
            <a:ext cx="969644" cy="969644"/>
          </a:xfrm>
          <a:custGeom>
            <a:avLst/>
            <a:gdLst/>
            <a:ahLst/>
            <a:cxnLst/>
            <a:rect l="l" t="t" r="r" b="b"/>
            <a:pathLst>
              <a:path w="969645" h="969645">
                <a:moveTo>
                  <a:pt x="0" y="0"/>
                </a:moveTo>
                <a:lnTo>
                  <a:pt x="969263" y="0"/>
                </a:lnTo>
                <a:lnTo>
                  <a:pt x="969263" y="969263"/>
                </a:lnTo>
                <a:lnTo>
                  <a:pt x="0" y="969263"/>
                </a:lnTo>
                <a:lnTo>
                  <a:pt x="0" y="0"/>
                </a:lnTo>
                <a:close/>
              </a:path>
            </a:pathLst>
          </a:custGeom>
          <a:solidFill>
            <a:srgbClr val="FFFFFF"/>
          </a:solidFill>
        </p:spPr>
        <p:txBody>
          <a:bodyPr wrap="square" lIns="0" tIns="0" rIns="0" bIns="0" rtlCol="0"/>
          <a:lstStyle/>
          <a:p>
            <a:endParaRPr/>
          </a:p>
        </p:txBody>
      </p:sp>
      <p:sp>
        <p:nvSpPr>
          <p:cNvPr id="24" name="object 25">
            <a:extLst>
              <a:ext uri="{FF2B5EF4-FFF2-40B4-BE49-F238E27FC236}">
                <a16:creationId xmlns:a16="http://schemas.microsoft.com/office/drawing/2014/main" id="{88889FBB-7201-6971-CB02-77D2E87DE5C6}"/>
              </a:ext>
            </a:extLst>
          </p:cNvPr>
          <p:cNvSpPr/>
          <p:nvPr/>
        </p:nvSpPr>
        <p:spPr>
          <a:xfrm>
            <a:off x="5144343" y="2695303"/>
            <a:ext cx="969644" cy="969644"/>
          </a:xfrm>
          <a:custGeom>
            <a:avLst/>
            <a:gdLst/>
            <a:ahLst/>
            <a:cxnLst/>
            <a:rect l="l" t="t" r="r" b="b"/>
            <a:pathLst>
              <a:path w="969645" h="969645">
                <a:moveTo>
                  <a:pt x="0" y="0"/>
                </a:moveTo>
                <a:lnTo>
                  <a:pt x="969263" y="0"/>
                </a:lnTo>
                <a:lnTo>
                  <a:pt x="969263" y="969263"/>
                </a:lnTo>
                <a:lnTo>
                  <a:pt x="0" y="969263"/>
                </a:lnTo>
                <a:lnTo>
                  <a:pt x="0" y="0"/>
                </a:lnTo>
                <a:close/>
              </a:path>
            </a:pathLst>
          </a:custGeom>
          <a:ln w="25908">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63FFD126-13CD-6532-AD75-1AB4FF682BBA}"/>
              </a:ext>
            </a:extLst>
          </p:cNvPr>
          <p:cNvSpPr/>
          <p:nvPr/>
        </p:nvSpPr>
        <p:spPr>
          <a:xfrm>
            <a:off x="7102683" y="25550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solidFill>
            <a:srgbClr val="FFFFFF"/>
          </a:solidFill>
        </p:spPr>
        <p:txBody>
          <a:bodyPr wrap="square" lIns="0" tIns="0" rIns="0" bIns="0" rtlCol="0"/>
          <a:lstStyle/>
          <a:p>
            <a:endParaRPr/>
          </a:p>
        </p:txBody>
      </p:sp>
      <p:sp>
        <p:nvSpPr>
          <p:cNvPr id="26" name="object 27">
            <a:extLst>
              <a:ext uri="{FF2B5EF4-FFF2-40B4-BE49-F238E27FC236}">
                <a16:creationId xmlns:a16="http://schemas.microsoft.com/office/drawing/2014/main" id="{7A33152F-670A-89C0-1CF4-9E7126325387}"/>
              </a:ext>
            </a:extLst>
          </p:cNvPr>
          <p:cNvSpPr/>
          <p:nvPr/>
        </p:nvSpPr>
        <p:spPr>
          <a:xfrm>
            <a:off x="7102683" y="25550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ln w="25908">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704AF645-819E-FABD-6BDE-66C37B2960B7}"/>
              </a:ext>
            </a:extLst>
          </p:cNvPr>
          <p:cNvSpPr/>
          <p:nvPr/>
        </p:nvSpPr>
        <p:spPr>
          <a:xfrm>
            <a:off x="7255083" y="27074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solidFill>
            <a:srgbClr val="FFFFFF"/>
          </a:solidFill>
        </p:spPr>
        <p:txBody>
          <a:bodyPr wrap="square" lIns="0" tIns="0" rIns="0" bIns="0" rtlCol="0"/>
          <a:lstStyle/>
          <a:p>
            <a:endParaRPr/>
          </a:p>
        </p:txBody>
      </p:sp>
      <p:sp>
        <p:nvSpPr>
          <p:cNvPr id="28" name="object 29">
            <a:extLst>
              <a:ext uri="{FF2B5EF4-FFF2-40B4-BE49-F238E27FC236}">
                <a16:creationId xmlns:a16="http://schemas.microsoft.com/office/drawing/2014/main" id="{F0FA13FC-AA2B-7F99-02D7-991071836506}"/>
              </a:ext>
            </a:extLst>
          </p:cNvPr>
          <p:cNvSpPr/>
          <p:nvPr/>
        </p:nvSpPr>
        <p:spPr>
          <a:xfrm>
            <a:off x="7255083" y="2707496"/>
            <a:ext cx="591820" cy="591820"/>
          </a:xfrm>
          <a:custGeom>
            <a:avLst/>
            <a:gdLst/>
            <a:ahLst/>
            <a:cxnLst/>
            <a:rect l="l" t="t" r="r" b="b"/>
            <a:pathLst>
              <a:path w="591820" h="591819">
                <a:moveTo>
                  <a:pt x="0" y="0"/>
                </a:moveTo>
                <a:lnTo>
                  <a:pt x="591312" y="0"/>
                </a:lnTo>
                <a:lnTo>
                  <a:pt x="591312" y="591312"/>
                </a:lnTo>
                <a:lnTo>
                  <a:pt x="0" y="591312"/>
                </a:lnTo>
                <a:lnTo>
                  <a:pt x="0" y="0"/>
                </a:lnTo>
                <a:close/>
              </a:path>
            </a:pathLst>
          </a:custGeom>
          <a:ln w="25908">
            <a:solidFill>
              <a:srgbClr val="000000"/>
            </a:solidFill>
          </a:ln>
        </p:spPr>
        <p:txBody>
          <a:bodyPr wrap="square" lIns="0" tIns="0" rIns="0" bIns="0" rtlCol="0"/>
          <a:lstStyle/>
          <a:p>
            <a:endParaRPr/>
          </a:p>
        </p:txBody>
      </p:sp>
      <p:sp>
        <p:nvSpPr>
          <p:cNvPr id="29" name="object 30">
            <a:extLst>
              <a:ext uri="{FF2B5EF4-FFF2-40B4-BE49-F238E27FC236}">
                <a16:creationId xmlns:a16="http://schemas.microsoft.com/office/drawing/2014/main" id="{8AB64971-CBD7-FD16-C5E8-5811C866B81B}"/>
              </a:ext>
            </a:extLst>
          </p:cNvPr>
          <p:cNvSpPr/>
          <p:nvPr/>
        </p:nvSpPr>
        <p:spPr>
          <a:xfrm>
            <a:off x="5801187" y="2730355"/>
            <a:ext cx="236220" cy="236220"/>
          </a:xfrm>
          <a:custGeom>
            <a:avLst/>
            <a:gdLst/>
            <a:ahLst/>
            <a:cxnLst/>
            <a:rect l="l" t="t" r="r" b="b"/>
            <a:pathLst>
              <a:path w="236220" h="236219">
                <a:moveTo>
                  <a:pt x="0" y="0"/>
                </a:moveTo>
                <a:lnTo>
                  <a:pt x="236220" y="0"/>
                </a:lnTo>
                <a:lnTo>
                  <a:pt x="236220" y="236220"/>
                </a:lnTo>
                <a:lnTo>
                  <a:pt x="0" y="236220"/>
                </a:lnTo>
                <a:lnTo>
                  <a:pt x="0" y="0"/>
                </a:lnTo>
                <a:close/>
              </a:path>
            </a:pathLst>
          </a:custGeom>
          <a:solidFill>
            <a:srgbClr val="808080"/>
          </a:solidFill>
        </p:spPr>
        <p:txBody>
          <a:bodyPr wrap="square" lIns="0" tIns="0" rIns="0" bIns="0" rtlCol="0"/>
          <a:lstStyle/>
          <a:p>
            <a:endParaRPr/>
          </a:p>
        </p:txBody>
      </p:sp>
      <p:sp>
        <p:nvSpPr>
          <p:cNvPr id="30" name="object 31">
            <a:extLst>
              <a:ext uri="{FF2B5EF4-FFF2-40B4-BE49-F238E27FC236}">
                <a16:creationId xmlns:a16="http://schemas.microsoft.com/office/drawing/2014/main" id="{B6EC74F8-2B7F-C3F2-ED41-403FFD5D6407}"/>
              </a:ext>
            </a:extLst>
          </p:cNvPr>
          <p:cNvSpPr/>
          <p:nvPr/>
        </p:nvSpPr>
        <p:spPr>
          <a:xfrm>
            <a:off x="5801187" y="2730355"/>
            <a:ext cx="236220" cy="236220"/>
          </a:xfrm>
          <a:custGeom>
            <a:avLst/>
            <a:gdLst/>
            <a:ahLst/>
            <a:cxnLst/>
            <a:rect l="l" t="t" r="r" b="b"/>
            <a:pathLst>
              <a:path w="236220" h="236219">
                <a:moveTo>
                  <a:pt x="0" y="0"/>
                </a:moveTo>
                <a:lnTo>
                  <a:pt x="236220" y="0"/>
                </a:lnTo>
                <a:lnTo>
                  <a:pt x="236220" y="236220"/>
                </a:lnTo>
                <a:lnTo>
                  <a:pt x="0" y="236220"/>
                </a:lnTo>
                <a:lnTo>
                  <a:pt x="0" y="0"/>
                </a:lnTo>
                <a:close/>
              </a:path>
            </a:pathLst>
          </a:custGeom>
          <a:ln w="25908">
            <a:solidFill>
              <a:srgbClr val="000000"/>
            </a:solidFill>
          </a:ln>
        </p:spPr>
        <p:txBody>
          <a:bodyPr wrap="square" lIns="0" tIns="0" rIns="0" bIns="0" rtlCol="0"/>
          <a:lstStyle/>
          <a:p>
            <a:endParaRPr/>
          </a:p>
        </p:txBody>
      </p:sp>
      <p:sp>
        <p:nvSpPr>
          <p:cNvPr id="31" name="object 32">
            <a:extLst>
              <a:ext uri="{FF2B5EF4-FFF2-40B4-BE49-F238E27FC236}">
                <a16:creationId xmlns:a16="http://schemas.microsoft.com/office/drawing/2014/main" id="{A23C25A7-C3C4-4252-05D0-C82E75E42D42}"/>
              </a:ext>
            </a:extLst>
          </p:cNvPr>
          <p:cNvSpPr/>
          <p:nvPr/>
        </p:nvSpPr>
        <p:spPr>
          <a:xfrm>
            <a:off x="5223592" y="3461876"/>
            <a:ext cx="100965" cy="102235"/>
          </a:xfrm>
          <a:custGeom>
            <a:avLst/>
            <a:gdLst/>
            <a:ahLst/>
            <a:cxnLst/>
            <a:rect l="l" t="t" r="r" b="b"/>
            <a:pathLst>
              <a:path w="100964" h="102235">
                <a:moveTo>
                  <a:pt x="0" y="0"/>
                </a:moveTo>
                <a:lnTo>
                  <a:pt x="100584" y="0"/>
                </a:lnTo>
                <a:lnTo>
                  <a:pt x="100584" y="102108"/>
                </a:lnTo>
                <a:lnTo>
                  <a:pt x="0" y="102108"/>
                </a:lnTo>
                <a:lnTo>
                  <a:pt x="0" y="0"/>
                </a:lnTo>
                <a:close/>
              </a:path>
            </a:pathLst>
          </a:custGeom>
          <a:solidFill>
            <a:srgbClr val="808080"/>
          </a:solidFill>
        </p:spPr>
        <p:txBody>
          <a:bodyPr wrap="square" lIns="0" tIns="0" rIns="0" bIns="0" rtlCol="0"/>
          <a:lstStyle/>
          <a:p>
            <a:endParaRPr/>
          </a:p>
        </p:txBody>
      </p:sp>
      <p:sp>
        <p:nvSpPr>
          <p:cNvPr id="32" name="object 33">
            <a:extLst>
              <a:ext uri="{FF2B5EF4-FFF2-40B4-BE49-F238E27FC236}">
                <a16:creationId xmlns:a16="http://schemas.microsoft.com/office/drawing/2014/main" id="{55FB0C67-6668-85F0-17C4-32278302127D}"/>
              </a:ext>
            </a:extLst>
          </p:cNvPr>
          <p:cNvSpPr/>
          <p:nvPr/>
        </p:nvSpPr>
        <p:spPr>
          <a:xfrm>
            <a:off x="5223592" y="3461876"/>
            <a:ext cx="100965" cy="102235"/>
          </a:xfrm>
          <a:custGeom>
            <a:avLst/>
            <a:gdLst/>
            <a:ahLst/>
            <a:cxnLst/>
            <a:rect l="l" t="t" r="r" b="b"/>
            <a:pathLst>
              <a:path w="100964" h="102235">
                <a:moveTo>
                  <a:pt x="0" y="0"/>
                </a:moveTo>
                <a:lnTo>
                  <a:pt x="100584" y="0"/>
                </a:lnTo>
                <a:lnTo>
                  <a:pt x="100584" y="102108"/>
                </a:lnTo>
                <a:lnTo>
                  <a:pt x="0" y="102108"/>
                </a:lnTo>
                <a:lnTo>
                  <a:pt x="0" y="0"/>
                </a:lnTo>
                <a:close/>
              </a:path>
            </a:pathLst>
          </a:custGeom>
          <a:ln w="25908">
            <a:solidFill>
              <a:srgbClr val="000000"/>
            </a:solidFill>
          </a:ln>
        </p:spPr>
        <p:txBody>
          <a:bodyPr wrap="square" lIns="0" tIns="0" rIns="0" bIns="0" rtlCol="0"/>
          <a:lstStyle/>
          <a:p>
            <a:endParaRPr/>
          </a:p>
        </p:txBody>
      </p:sp>
      <p:sp>
        <p:nvSpPr>
          <p:cNvPr id="33" name="object 34">
            <a:extLst>
              <a:ext uri="{FF2B5EF4-FFF2-40B4-BE49-F238E27FC236}">
                <a16:creationId xmlns:a16="http://schemas.microsoft.com/office/drawing/2014/main" id="{54427E61-8852-469E-E548-73F8949B9DAD}"/>
              </a:ext>
            </a:extLst>
          </p:cNvPr>
          <p:cNvSpPr/>
          <p:nvPr/>
        </p:nvSpPr>
        <p:spPr>
          <a:xfrm>
            <a:off x="7693995" y="2736452"/>
            <a:ext cx="102235" cy="102235"/>
          </a:xfrm>
          <a:custGeom>
            <a:avLst/>
            <a:gdLst/>
            <a:ahLst/>
            <a:cxnLst/>
            <a:rect l="l" t="t" r="r" b="b"/>
            <a:pathLst>
              <a:path w="102235" h="102235">
                <a:moveTo>
                  <a:pt x="0" y="0"/>
                </a:moveTo>
                <a:lnTo>
                  <a:pt x="102108" y="0"/>
                </a:lnTo>
                <a:lnTo>
                  <a:pt x="102108" y="102108"/>
                </a:lnTo>
                <a:lnTo>
                  <a:pt x="0" y="102108"/>
                </a:lnTo>
                <a:lnTo>
                  <a:pt x="0" y="0"/>
                </a:lnTo>
                <a:close/>
              </a:path>
            </a:pathLst>
          </a:custGeom>
          <a:solidFill>
            <a:srgbClr val="808080"/>
          </a:solidFill>
        </p:spPr>
        <p:txBody>
          <a:bodyPr wrap="square" lIns="0" tIns="0" rIns="0" bIns="0" rtlCol="0"/>
          <a:lstStyle/>
          <a:p>
            <a:endParaRPr/>
          </a:p>
        </p:txBody>
      </p:sp>
      <p:sp>
        <p:nvSpPr>
          <p:cNvPr id="34" name="object 35">
            <a:extLst>
              <a:ext uri="{FF2B5EF4-FFF2-40B4-BE49-F238E27FC236}">
                <a16:creationId xmlns:a16="http://schemas.microsoft.com/office/drawing/2014/main" id="{F0894D91-0173-0BE6-6AC1-751A03FFB7AF}"/>
              </a:ext>
            </a:extLst>
          </p:cNvPr>
          <p:cNvSpPr/>
          <p:nvPr/>
        </p:nvSpPr>
        <p:spPr>
          <a:xfrm>
            <a:off x="7693995" y="2736452"/>
            <a:ext cx="102235" cy="102235"/>
          </a:xfrm>
          <a:custGeom>
            <a:avLst/>
            <a:gdLst/>
            <a:ahLst/>
            <a:cxnLst/>
            <a:rect l="l" t="t" r="r" b="b"/>
            <a:pathLst>
              <a:path w="102235" h="102235">
                <a:moveTo>
                  <a:pt x="0" y="0"/>
                </a:moveTo>
                <a:lnTo>
                  <a:pt x="102108" y="0"/>
                </a:lnTo>
                <a:lnTo>
                  <a:pt x="102108" y="102108"/>
                </a:lnTo>
                <a:lnTo>
                  <a:pt x="0" y="102108"/>
                </a:lnTo>
                <a:lnTo>
                  <a:pt x="0" y="0"/>
                </a:lnTo>
                <a:close/>
              </a:path>
            </a:pathLst>
          </a:custGeom>
          <a:ln w="25908">
            <a:solidFill>
              <a:srgbClr val="000000"/>
            </a:solidFill>
          </a:ln>
        </p:spPr>
        <p:txBody>
          <a:bodyPr wrap="square" lIns="0" tIns="0" rIns="0" bIns="0" rtlCol="0"/>
          <a:lstStyle/>
          <a:p>
            <a:endParaRPr/>
          </a:p>
        </p:txBody>
      </p:sp>
      <p:sp>
        <p:nvSpPr>
          <p:cNvPr id="35" name="object 36">
            <a:extLst>
              <a:ext uri="{FF2B5EF4-FFF2-40B4-BE49-F238E27FC236}">
                <a16:creationId xmlns:a16="http://schemas.microsoft.com/office/drawing/2014/main" id="{A0F854BA-FCE8-B616-4FE1-F0232A129862}"/>
              </a:ext>
            </a:extLst>
          </p:cNvPr>
          <p:cNvSpPr/>
          <p:nvPr/>
        </p:nvSpPr>
        <p:spPr>
          <a:xfrm>
            <a:off x="3039700" y="3514441"/>
            <a:ext cx="2120265" cy="76200"/>
          </a:xfrm>
          <a:custGeom>
            <a:avLst/>
            <a:gdLst/>
            <a:ahLst/>
            <a:cxnLst/>
            <a:rect l="l" t="t" r="r" b="b"/>
            <a:pathLst>
              <a:path w="2120265" h="76200">
                <a:moveTo>
                  <a:pt x="0" y="75717"/>
                </a:moveTo>
                <a:lnTo>
                  <a:pt x="2119884"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8E01FC1A-E0DE-0928-A07B-41E58DE8BCE8}"/>
              </a:ext>
            </a:extLst>
          </p:cNvPr>
          <p:cNvSpPr/>
          <p:nvPr/>
        </p:nvSpPr>
        <p:spPr>
          <a:xfrm>
            <a:off x="5145536" y="3476817"/>
            <a:ext cx="78105" cy="76200"/>
          </a:xfrm>
          <a:custGeom>
            <a:avLst/>
            <a:gdLst/>
            <a:ahLst/>
            <a:cxnLst/>
            <a:rect l="l" t="t" r="r" b="b"/>
            <a:pathLst>
              <a:path w="78104" h="76200">
                <a:moveTo>
                  <a:pt x="0" y="0"/>
                </a:moveTo>
                <a:lnTo>
                  <a:pt x="2717" y="76149"/>
                </a:lnTo>
                <a:lnTo>
                  <a:pt x="77508" y="35344"/>
                </a:lnTo>
                <a:lnTo>
                  <a:pt x="0" y="0"/>
                </a:lnTo>
                <a:close/>
              </a:path>
            </a:pathLst>
          </a:custGeom>
          <a:solidFill>
            <a:srgbClr val="000000"/>
          </a:solidFill>
        </p:spPr>
        <p:txBody>
          <a:bodyPr wrap="square" lIns="0" tIns="0" rIns="0" bIns="0" rtlCol="0"/>
          <a:lstStyle/>
          <a:p>
            <a:endParaRPr/>
          </a:p>
        </p:txBody>
      </p:sp>
      <p:sp>
        <p:nvSpPr>
          <p:cNvPr id="37" name="object 38">
            <a:extLst>
              <a:ext uri="{FF2B5EF4-FFF2-40B4-BE49-F238E27FC236}">
                <a16:creationId xmlns:a16="http://schemas.microsoft.com/office/drawing/2014/main" id="{7DA8D316-4054-5FB8-F539-6C3607C06E0C}"/>
              </a:ext>
            </a:extLst>
          </p:cNvPr>
          <p:cNvSpPr/>
          <p:nvPr/>
        </p:nvSpPr>
        <p:spPr>
          <a:xfrm>
            <a:off x="6037407" y="2790613"/>
            <a:ext cx="1592580" cy="59055"/>
          </a:xfrm>
          <a:custGeom>
            <a:avLst/>
            <a:gdLst/>
            <a:ahLst/>
            <a:cxnLst/>
            <a:rect l="l" t="t" r="r" b="b"/>
            <a:pathLst>
              <a:path w="1592579" h="59055">
                <a:moveTo>
                  <a:pt x="0" y="58775"/>
                </a:moveTo>
                <a:lnTo>
                  <a:pt x="1592402"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E3A63367-6092-721B-1516-6AB8E7BBAD49}"/>
              </a:ext>
            </a:extLst>
          </p:cNvPr>
          <p:cNvSpPr/>
          <p:nvPr/>
        </p:nvSpPr>
        <p:spPr>
          <a:xfrm>
            <a:off x="7615703" y="2753007"/>
            <a:ext cx="78105" cy="76200"/>
          </a:xfrm>
          <a:custGeom>
            <a:avLst/>
            <a:gdLst/>
            <a:ahLst/>
            <a:cxnLst/>
            <a:rect l="l" t="t" r="r" b="b"/>
            <a:pathLst>
              <a:path w="78104" h="76200">
                <a:moveTo>
                  <a:pt x="0" y="0"/>
                </a:moveTo>
                <a:lnTo>
                  <a:pt x="2819" y="76149"/>
                </a:lnTo>
                <a:lnTo>
                  <a:pt x="77558" y="35255"/>
                </a:lnTo>
                <a:lnTo>
                  <a:pt x="0" y="0"/>
                </a:lnTo>
                <a:close/>
              </a:path>
            </a:pathLst>
          </a:custGeom>
          <a:solidFill>
            <a:srgbClr val="000000"/>
          </a:solidFill>
        </p:spPr>
        <p:txBody>
          <a:bodyPr wrap="square" lIns="0" tIns="0" rIns="0" bIns="0" rtlCol="0"/>
          <a:lstStyle/>
          <a:p>
            <a:endParaRPr/>
          </a:p>
        </p:txBody>
      </p:sp>
      <p:sp>
        <p:nvSpPr>
          <p:cNvPr id="39" name="object 40">
            <a:extLst>
              <a:ext uri="{FF2B5EF4-FFF2-40B4-BE49-F238E27FC236}">
                <a16:creationId xmlns:a16="http://schemas.microsoft.com/office/drawing/2014/main" id="{F7CBCF64-6A7A-F004-BB60-DA47C449DAE0}"/>
              </a:ext>
            </a:extLst>
          </p:cNvPr>
          <p:cNvSpPr/>
          <p:nvPr/>
        </p:nvSpPr>
        <p:spPr>
          <a:xfrm>
            <a:off x="8753175" y="1809859"/>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A328CE96-2486-DA99-026D-42D5BA7F4E07}"/>
              </a:ext>
            </a:extLst>
          </p:cNvPr>
          <p:cNvSpPr/>
          <p:nvPr/>
        </p:nvSpPr>
        <p:spPr>
          <a:xfrm>
            <a:off x="8753175" y="2105515"/>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1" name="object 42">
            <a:extLst>
              <a:ext uri="{FF2B5EF4-FFF2-40B4-BE49-F238E27FC236}">
                <a16:creationId xmlns:a16="http://schemas.microsoft.com/office/drawing/2014/main" id="{1CEAB093-7177-F666-4082-FEBC060DC82C}"/>
              </a:ext>
            </a:extLst>
          </p:cNvPr>
          <p:cNvSpPr/>
          <p:nvPr/>
        </p:nvSpPr>
        <p:spPr>
          <a:xfrm>
            <a:off x="8753175" y="2399648"/>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83F59804-BD0D-AFC4-058F-C0A46A211588}"/>
              </a:ext>
            </a:extLst>
          </p:cNvPr>
          <p:cNvSpPr/>
          <p:nvPr/>
        </p:nvSpPr>
        <p:spPr>
          <a:xfrm>
            <a:off x="8754699" y="2693780"/>
            <a:ext cx="177165" cy="177165"/>
          </a:xfrm>
          <a:custGeom>
            <a:avLst/>
            <a:gdLst/>
            <a:ahLst/>
            <a:cxnLst/>
            <a:rect l="l" t="t" r="r" b="b"/>
            <a:pathLst>
              <a:path w="177165" h="177164">
                <a:moveTo>
                  <a:pt x="0" y="88391"/>
                </a:moveTo>
                <a:lnTo>
                  <a:pt x="6946" y="53985"/>
                </a:lnTo>
                <a:lnTo>
                  <a:pt x="25888" y="25888"/>
                </a:lnTo>
                <a:lnTo>
                  <a:pt x="53985" y="6946"/>
                </a:lnTo>
                <a:lnTo>
                  <a:pt x="88392" y="0"/>
                </a:lnTo>
                <a:lnTo>
                  <a:pt x="122798" y="6946"/>
                </a:lnTo>
                <a:lnTo>
                  <a:pt x="150895" y="25888"/>
                </a:lnTo>
                <a:lnTo>
                  <a:pt x="169837" y="53985"/>
                </a:lnTo>
                <a:lnTo>
                  <a:pt x="176784" y="88391"/>
                </a:lnTo>
                <a:lnTo>
                  <a:pt x="169837" y="122798"/>
                </a:lnTo>
                <a:lnTo>
                  <a:pt x="150895" y="150895"/>
                </a:lnTo>
                <a:lnTo>
                  <a:pt x="122798" y="169837"/>
                </a:lnTo>
                <a:lnTo>
                  <a:pt x="88392" y="176783"/>
                </a:lnTo>
                <a:lnTo>
                  <a:pt x="53985" y="169837"/>
                </a:lnTo>
                <a:lnTo>
                  <a:pt x="25888" y="150895"/>
                </a:lnTo>
                <a:lnTo>
                  <a:pt x="6946" y="122798"/>
                </a:lnTo>
                <a:lnTo>
                  <a:pt x="0" y="88391"/>
                </a:lnTo>
                <a:close/>
              </a:path>
            </a:pathLst>
          </a:custGeom>
          <a:ln w="25908">
            <a:solidFill>
              <a:srgbClr val="000000"/>
            </a:solidFill>
          </a:ln>
        </p:spPr>
        <p:txBody>
          <a:bodyPr wrap="square" lIns="0" tIns="0" rIns="0" bIns="0" rtlCol="0"/>
          <a:lstStyle/>
          <a:p>
            <a:endParaRPr/>
          </a:p>
        </p:txBody>
      </p:sp>
      <p:sp>
        <p:nvSpPr>
          <p:cNvPr id="43" name="object 44">
            <a:extLst>
              <a:ext uri="{FF2B5EF4-FFF2-40B4-BE49-F238E27FC236}">
                <a16:creationId xmlns:a16="http://schemas.microsoft.com/office/drawing/2014/main" id="{EC572D89-38C3-7A71-303F-DFFF5A23ACE7}"/>
              </a:ext>
            </a:extLst>
          </p:cNvPr>
          <p:cNvSpPr/>
          <p:nvPr/>
        </p:nvSpPr>
        <p:spPr>
          <a:xfrm>
            <a:off x="8760796" y="2986387"/>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FECE3BDF-46AC-403F-0E01-8FC87026B348}"/>
              </a:ext>
            </a:extLst>
          </p:cNvPr>
          <p:cNvSpPr/>
          <p:nvPr/>
        </p:nvSpPr>
        <p:spPr>
          <a:xfrm>
            <a:off x="8760796" y="3283568"/>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5" name="object 46">
            <a:extLst>
              <a:ext uri="{FF2B5EF4-FFF2-40B4-BE49-F238E27FC236}">
                <a16:creationId xmlns:a16="http://schemas.microsoft.com/office/drawing/2014/main" id="{7BABBA09-3C5C-F686-C47D-B1BAC469D528}"/>
              </a:ext>
            </a:extLst>
          </p:cNvPr>
          <p:cNvSpPr/>
          <p:nvPr/>
        </p:nvSpPr>
        <p:spPr>
          <a:xfrm>
            <a:off x="9627951" y="2411840"/>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B5FA75D7-D322-1133-BC3C-F59DF73BE004}"/>
              </a:ext>
            </a:extLst>
          </p:cNvPr>
          <p:cNvSpPr/>
          <p:nvPr/>
        </p:nvSpPr>
        <p:spPr>
          <a:xfrm>
            <a:off x="9629475" y="2705971"/>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7" name="object 48">
            <a:extLst>
              <a:ext uri="{FF2B5EF4-FFF2-40B4-BE49-F238E27FC236}">
                <a16:creationId xmlns:a16="http://schemas.microsoft.com/office/drawing/2014/main" id="{FB25A325-A735-468B-E787-481DB85259CD}"/>
              </a:ext>
            </a:extLst>
          </p:cNvPr>
          <p:cNvSpPr/>
          <p:nvPr/>
        </p:nvSpPr>
        <p:spPr>
          <a:xfrm>
            <a:off x="9635571" y="2998580"/>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4FAA5289-9031-FB3E-E208-5078ACBB1F59}"/>
              </a:ext>
            </a:extLst>
          </p:cNvPr>
          <p:cNvSpPr/>
          <p:nvPr/>
        </p:nvSpPr>
        <p:spPr>
          <a:xfrm>
            <a:off x="7236795" y="1837293"/>
            <a:ext cx="1541780" cy="251460"/>
          </a:xfrm>
          <a:custGeom>
            <a:avLst/>
            <a:gdLst/>
            <a:ahLst/>
            <a:cxnLst/>
            <a:rect l="l" t="t" r="r" b="b"/>
            <a:pathLst>
              <a:path w="1541779" h="251460">
                <a:moveTo>
                  <a:pt x="0" y="250863"/>
                </a:moveTo>
                <a:lnTo>
                  <a:pt x="1541792" y="0"/>
                </a:lnTo>
              </a:path>
            </a:pathLst>
          </a:custGeom>
          <a:ln w="19812">
            <a:solidFill>
              <a:srgbClr val="000000"/>
            </a:solidFill>
            <a:prstDash val="sysDot"/>
          </a:ln>
        </p:spPr>
        <p:txBody>
          <a:bodyPr wrap="square" lIns="0" tIns="0" rIns="0" bIns="0" rtlCol="0"/>
          <a:lstStyle/>
          <a:p>
            <a:endParaRPr/>
          </a:p>
        </p:txBody>
      </p:sp>
      <p:sp>
        <p:nvSpPr>
          <p:cNvPr id="49" name="object 50">
            <a:extLst>
              <a:ext uri="{FF2B5EF4-FFF2-40B4-BE49-F238E27FC236}">
                <a16:creationId xmlns:a16="http://schemas.microsoft.com/office/drawing/2014/main" id="{1D842CD4-D540-C5F3-131D-3E833F5E2457}"/>
              </a:ext>
            </a:extLst>
          </p:cNvPr>
          <p:cNvSpPr/>
          <p:nvPr/>
        </p:nvSpPr>
        <p:spPr>
          <a:xfrm>
            <a:off x="7846395" y="3301855"/>
            <a:ext cx="913765" cy="360045"/>
          </a:xfrm>
          <a:custGeom>
            <a:avLst/>
            <a:gdLst/>
            <a:ahLst/>
            <a:cxnLst/>
            <a:rect l="l" t="t" r="r" b="b"/>
            <a:pathLst>
              <a:path w="913765" h="360045">
                <a:moveTo>
                  <a:pt x="0" y="0"/>
                </a:moveTo>
                <a:lnTo>
                  <a:pt x="913765" y="360057"/>
                </a:lnTo>
              </a:path>
            </a:pathLst>
          </a:custGeom>
          <a:ln w="19812">
            <a:solidFill>
              <a:srgbClr val="000000"/>
            </a:solidFill>
            <a:prstDash val="sysDot"/>
          </a:ln>
        </p:spPr>
        <p:txBody>
          <a:bodyPr wrap="square" lIns="0" tIns="0" rIns="0" bIns="0" rtlCol="0"/>
          <a:lstStyle/>
          <a:p>
            <a:endParaRPr/>
          </a:p>
        </p:txBody>
      </p:sp>
      <p:sp>
        <p:nvSpPr>
          <p:cNvPr id="50" name="object 51">
            <a:extLst>
              <a:ext uri="{FF2B5EF4-FFF2-40B4-BE49-F238E27FC236}">
                <a16:creationId xmlns:a16="http://schemas.microsoft.com/office/drawing/2014/main" id="{B6527830-A1CE-4CCA-2E96-396815F79BD6}"/>
              </a:ext>
            </a:extLst>
          </p:cNvPr>
          <p:cNvSpPr/>
          <p:nvPr/>
        </p:nvSpPr>
        <p:spPr>
          <a:xfrm>
            <a:off x="8760796" y="3573128"/>
            <a:ext cx="177165" cy="178435"/>
          </a:xfrm>
          <a:custGeom>
            <a:avLst/>
            <a:gdLst/>
            <a:ahLst/>
            <a:cxnLst/>
            <a:rect l="l" t="t" r="r" b="b"/>
            <a:pathLst>
              <a:path w="177165" h="178435">
                <a:moveTo>
                  <a:pt x="0" y="89153"/>
                </a:moveTo>
                <a:lnTo>
                  <a:pt x="6946" y="54451"/>
                </a:lnTo>
                <a:lnTo>
                  <a:pt x="25888" y="26112"/>
                </a:lnTo>
                <a:lnTo>
                  <a:pt x="53985" y="7006"/>
                </a:lnTo>
                <a:lnTo>
                  <a:pt x="88392" y="0"/>
                </a:lnTo>
                <a:lnTo>
                  <a:pt x="122798" y="7006"/>
                </a:lnTo>
                <a:lnTo>
                  <a:pt x="150895" y="26112"/>
                </a:lnTo>
                <a:lnTo>
                  <a:pt x="169837" y="54451"/>
                </a:lnTo>
                <a:lnTo>
                  <a:pt x="176784" y="89153"/>
                </a:lnTo>
                <a:lnTo>
                  <a:pt x="169837" y="123856"/>
                </a:lnTo>
                <a:lnTo>
                  <a:pt x="150895" y="152195"/>
                </a:lnTo>
                <a:lnTo>
                  <a:pt x="122798" y="171301"/>
                </a:lnTo>
                <a:lnTo>
                  <a:pt x="88392" y="178307"/>
                </a:lnTo>
                <a:lnTo>
                  <a:pt x="53985" y="171301"/>
                </a:lnTo>
                <a:lnTo>
                  <a:pt x="25888" y="152195"/>
                </a:lnTo>
                <a:lnTo>
                  <a:pt x="6946" y="123856"/>
                </a:lnTo>
                <a:lnTo>
                  <a:pt x="0" y="89153"/>
                </a:lnTo>
                <a:close/>
              </a:path>
            </a:pathLst>
          </a:custGeom>
          <a:ln w="25908">
            <a:solidFill>
              <a:srgbClr val="000000"/>
            </a:solidFill>
          </a:ln>
        </p:spPr>
        <p:txBody>
          <a:bodyPr wrap="square" lIns="0" tIns="0" rIns="0" bIns="0" rtlCol="0"/>
          <a:lstStyle/>
          <a:p>
            <a:endParaRPr/>
          </a:p>
        </p:txBody>
      </p:sp>
      <p:sp>
        <p:nvSpPr>
          <p:cNvPr id="51" name="object 52">
            <a:extLst>
              <a:ext uri="{FF2B5EF4-FFF2-40B4-BE49-F238E27FC236}">
                <a16:creationId xmlns:a16="http://schemas.microsoft.com/office/drawing/2014/main" id="{02C2040E-588C-5F2C-45CD-97FBF45F4C00}"/>
              </a:ext>
            </a:extLst>
          </p:cNvPr>
          <p:cNvSpPr/>
          <p:nvPr/>
        </p:nvSpPr>
        <p:spPr>
          <a:xfrm>
            <a:off x="8929197" y="1899014"/>
            <a:ext cx="697230" cy="601980"/>
          </a:xfrm>
          <a:custGeom>
            <a:avLst/>
            <a:gdLst/>
            <a:ahLst/>
            <a:cxnLst/>
            <a:rect l="l" t="t" r="r" b="b"/>
            <a:pathLst>
              <a:path w="697229" h="601980">
                <a:moveTo>
                  <a:pt x="0" y="0"/>
                </a:moveTo>
                <a:lnTo>
                  <a:pt x="696925" y="601421"/>
                </a:lnTo>
              </a:path>
            </a:pathLst>
          </a:custGeom>
          <a:ln w="6096">
            <a:solidFill>
              <a:srgbClr val="000000"/>
            </a:solidFill>
          </a:ln>
        </p:spPr>
        <p:txBody>
          <a:bodyPr wrap="square" lIns="0" tIns="0" rIns="0" bIns="0" rtlCol="0"/>
          <a:lstStyle/>
          <a:p>
            <a:endParaRPr/>
          </a:p>
        </p:txBody>
      </p:sp>
      <p:sp>
        <p:nvSpPr>
          <p:cNvPr id="52" name="object 53">
            <a:extLst>
              <a:ext uri="{FF2B5EF4-FFF2-40B4-BE49-F238E27FC236}">
                <a16:creationId xmlns:a16="http://schemas.microsoft.com/office/drawing/2014/main" id="{D1FE9D2E-F7E9-7C9E-5695-146694AD4968}"/>
              </a:ext>
            </a:extLst>
          </p:cNvPr>
          <p:cNvSpPr/>
          <p:nvPr/>
        </p:nvSpPr>
        <p:spPr>
          <a:xfrm>
            <a:off x="8929197" y="2193146"/>
            <a:ext cx="697230" cy="307340"/>
          </a:xfrm>
          <a:custGeom>
            <a:avLst/>
            <a:gdLst/>
            <a:ahLst/>
            <a:cxnLst/>
            <a:rect l="l" t="t" r="r" b="b"/>
            <a:pathLst>
              <a:path w="697229" h="307339">
                <a:moveTo>
                  <a:pt x="0" y="0"/>
                </a:moveTo>
                <a:lnTo>
                  <a:pt x="696925" y="306844"/>
                </a:lnTo>
              </a:path>
            </a:pathLst>
          </a:custGeom>
          <a:ln w="6096">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DD2886FB-2D72-47FA-7031-8762A391DBBD}"/>
              </a:ext>
            </a:extLst>
          </p:cNvPr>
          <p:cNvSpPr/>
          <p:nvPr/>
        </p:nvSpPr>
        <p:spPr>
          <a:xfrm>
            <a:off x="8929197" y="1899014"/>
            <a:ext cx="698500" cy="895350"/>
          </a:xfrm>
          <a:custGeom>
            <a:avLst/>
            <a:gdLst/>
            <a:ahLst/>
            <a:cxnLst/>
            <a:rect l="l" t="t" r="r" b="b"/>
            <a:pathLst>
              <a:path w="698500" h="895350">
                <a:moveTo>
                  <a:pt x="0" y="0"/>
                </a:moveTo>
                <a:lnTo>
                  <a:pt x="698423" y="894956"/>
                </a:lnTo>
              </a:path>
            </a:pathLst>
          </a:custGeom>
          <a:ln w="6096">
            <a:solidFill>
              <a:srgbClr val="000000"/>
            </a:solidFill>
          </a:ln>
        </p:spPr>
        <p:txBody>
          <a:bodyPr wrap="square" lIns="0" tIns="0" rIns="0" bIns="0" rtlCol="0"/>
          <a:lstStyle/>
          <a:p>
            <a:endParaRPr/>
          </a:p>
        </p:txBody>
      </p:sp>
      <p:sp>
        <p:nvSpPr>
          <p:cNvPr id="54" name="object 55">
            <a:extLst>
              <a:ext uri="{FF2B5EF4-FFF2-40B4-BE49-F238E27FC236}">
                <a16:creationId xmlns:a16="http://schemas.microsoft.com/office/drawing/2014/main" id="{E166E19C-9719-C224-5F52-597E2BACBD39}"/>
              </a:ext>
            </a:extLst>
          </p:cNvPr>
          <p:cNvSpPr/>
          <p:nvPr/>
        </p:nvSpPr>
        <p:spPr>
          <a:xfrm>
            <a:off x="8929197" y="1899014"/>
            <a:ext cx="704850" cy="1188720"/>
          </a:xfrm>
          <a:custGeom>
            <a:avLst/>
            <a:gdLst/>
            <a:ahLst/>
            <a:cxnLst/>
            <a:rect l="l" t="t" r="r" b="b"/>
            <a:pathLst>
              <a:path w="704850" h="1188720">
                <a:moveTo>
                  <a:pt x="0" y="0"/>
                </a:moveTo>
                <a:lnTo>
                  <a:pt x="704570" y="1188504"/>
                </a:lnTo>
              </a:path>
            </a:pathLst>
          </a:custGeom>
          <a:ln w="6096">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53CCA138-2745-E8BA-183E-E16D50F85F74}"/>
              </a:ext>
            </a:extLst>
          </p:cNvPr>
          <p:cNvSpPr/>
          <p:nvPr/>
        </p:nvSpPr>
        <p:spPr>
          <a:xfrm>
            <a:off x="8929197" y="2193146"/>
            <a:ext cx="698500" cy="600710"/>
          </a:xfrm>
          <a:custGeom>
            <a:avLst/>
            <a:gdLst/>
            <a:ahLst/>
            <a:cxnLst/>
            <a:rect l="l" t="t" r="r" b="b"/>
            <a:pathLst>
              <a:path w="698500" h="600710">
                <a:moveTo>
                  <a:pt x="0" y="0"/>
                </a:moveTo>
                <a:lnTo>
                  <a:pt x="698423" y="600392"/>
                </a:lnTo>
              </a:path>
            </a:pathLst>
          </a:custGeom>
          <a:ln w="6096">
            <a:solidFill>
              <a:srgbClr val="000000"/>
            </a:solidFill>
          </a:ln>
        </p:spPr>
        <p:txBody>
          <a:bodyPr wrap="square" lIns="0" tIns="0" rIns="0" bIns="0" rtlCol="0"/>
          <a:lstStyle/>
          <a:p>
            <a:endParaRPr/>
          </a:p>
        </p:txBody>
      </p:sp>
      <p:sp>
        <p:nvSpPr>
          <p:cNvPr id="56" name="object 57">
            <a:extLst>
              <a:ext uri="{FF2B5EF4-FFF2-40B4-BE49-F238E27FC236}">
                <a16:creationId xmlns:a16="http://schemas.microsoft.com/office/drawing/2014/main" id="{17140ADB-8B21-67BD-FF42-A18EE9A99D55}"/>
              </a:ext>
            </a:extLst>
          </p:cNvPr>
          <p:cNvSpPr/>
          <p:nvPr/>
        </p:nvSpPr>
        <p:spPr>
          <a:xfrm>
            <a:off x="8929197" y="2193146"/>
            <a:ext cx="704850" cy="894080"/>
          </a:xfrm>
          <a:custGeom>
            <a:avLst/>
            <a:gdLst/>
            <a:ahLst/>
            <a:cxnLst/>
            <a:rect l="l" t="t" r="r" b="b"/>
            <a:pathLst>
              <a:path w="704850" h="894080">
                <a:moveTo>
                  <a:pt x="0" y="0"/>
                </a:moveTo>
                <a:lnTo>
                  <a:pt x="704570" y="893927"/>
                </a:lnTo>
              </a:path>
            </a:pathLst>
          </a:custGeom>
          <a:ln w="6096">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AA8F6979-ACC5-6992-C385-A6C44F1EDAE0}"/>
              </a:ext>
            </a:extLst>
          </p:cNvPr>
          <p:cNvSpPr/>
          <p:nvPr/>
        </p:nvSpPr>
        <p:spPr>
          <a:xfrm>
            <a:off x="8929197" y="2487277"/>
            <a:ext cx="697230" cy="12700"/>
          </a:xfrm>
          <a:custGeom>
            <a:avLst/>
            <a:gdLst/>
            <a:ahLst/>
            <a:cxnLst/>
            <a:rect l="l" t="t" r="r" b="b"/>
            <a:pathLst>
              <a:path w="697229" h="12700">
                <a:moveTo>
                  <a:pt x="0" y="0"/>
                </a:moveTo>
                <a:lnTo>
                  <a:pt x="696925" y="12280"/>
                </a:lnTo>
              </a:path>
            </a:pathLst>
          </a:custGeom>
          <a:ln w="6096">
            <a:solidFill>
              <a:srgbClr val="000000"/>
            </a:solidFill>
          </a:ln>
        </p:spPr>
        <p:txBody>
          <a:bodyPr wrap="square" lIns="0" tIns="0" rIns="0" bIns="0" rtlCol="0"/>
          <a:lstStyle/>
          <a:p>
            <a:endParaRPr/>
          </a:p>
        </p:txBody>
      </p:sp>
      <p:sp>
        <p:nvSpPr>
          <p:cNvPr id="58" name="object 59">
            <a:extLst>
              <a:ext uri="{FF2B5EF4-FFF2-40B4-BE49-F238E27FC236}">
                <a16:creationId xmlns:a16="http://schemas.microsoft.com/office/drawing/2014/main" id="{A5E1E791-4192-DF65-735C-CDD932672B10}"/>
              </a:ext>
            </a:extLst>
          </p:cNvPr>
          <p:cNvSpPr/>
          <p:nvPr/>
        </p:nvSpPr>
        <p:spPr>
          <a:xfrm>
            <a:off x="8929197" y="2487277"/>
            <a:ext cx="698500" cy="306070"/>
          </a:xfrm>
          <a:custGeom>
            <a:avLst/>
            <a:gdLst/>
            <a:ahLst/>
            <a:cxnLst/>
            <a:rect l="l" t="t" r="r" b="b"/>
            <a:pathLst>
              <a:path w="698500" h="306069">
                <a:moveTo>
                  <a:pt x="0" y="0"/>
                </a:moveTo>
                <a:lnTo>
                  <a:pt x="698423" y="305816"/>
                </a:lnTo>
              </a:path>
            </a:pathLst>
          </a:custGeom>
          <a:ln w="6096">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CFA6BEFD-14E6-8495-2F94-BBAAB0A1C473}"/>
              </a:ext>
            </a:extLst>
          </p:cNvPr>
          <p:cNvSpPr/>
          <p:nvPr/>
        </p:nvSpPr>
        <p:spPr>
          <a:xfrm>
            <a:off x="8929197" y="2487277"/>
            <a:ext cx="704850" cy="599440"/>
          </a:xfrm>
          <a:custGeom>
            <a:avLst/>
            <a:gdLst/>
            <a:ahLst/>
            <a:cxnLst/>
            <a:rect l="l" t="t" r="r" b="b"/>
            <a:pathLst>
              <a:path w="704850" h="599439">
                <a:moveTo>
                  <a:pt x="0" y="0"/>
                </a:moveTo>
                <a:lnTo>
                  <a:pt x="704570" y="599363"/>
                </a:lnTo>
              </a:path>
            </a:pathLst>
          </a:custGeom>
          <a:ln w="6095">
            <a:solidFill>
              <a:srgbClr val="000000"/>
            </a:solidFill>
          </a:ln>
        </p:spPr>
        <p:txBody>
          <a:bodyPr wrap="square" lIns="0" tIns="0" rIns="0" bIns="0" rtlCol="0"/>
          <a:lstStyle/>
          <a:p>
            <a:endParaRPr/>
          </a:p>
        </p:txBody>
      </p:sp>
      <p:sp>
        <p:nvSpPr>
          <p:cNvPr id="60" name="object 61">
            <a:extLst>
              <a:ext uri="{FF2B5EF4-FFF2-40B4-BE49-F238E27FC236}">
                <a16:creationId xmlns:a16="http://schemas.microsoft.com/office/drawing/2014/main" id="{D7F5B573-18B2-D383-D440-4208FEEC6F2F}"/>
              </a:ext>
            </a:extLst>
          </p:cNvPr>
          <p:cNvSpPr/>
          <p:nvPr/>
        </p:nvSpPr>
        <p:spPr>
          <a:xfrm>
            <a:off x="8930721" y="2500995"/>
            <a:ext cx="695960" cy="281305"/>
          </a:xfrm>
          <a:custGeom>
            <a:avLst/>
            <a:gdLst/>
            <a:ahLst/>
            <a:cxnLst/>
            <a:rect l="l" t="t" r="r" b="b"/>
            <a:pathLst>
              <a:path w="695959" h="281305">
                <a:moveTo>
                  <a:pt x="0" y="281266"/>
                </a:moveTo>
                <a:lnTo>
                  <a:pt x="695426" y="0"/>
                </a:lnTo>
              </a:path>
            </a:pathLst>
          </a:custGeom>
          <a:ln w="6096">
            <a:solidFill>
              <a:srgbClr val="000000"/>
            </a:solidFill>
          </a:ln>
        </p:spPr>
        <p:txBody>
          <a:bodyPr wrap="square" lIns="0" tIns="0" rIns="0" bIns="0" rtlCol="0"/>
          <a:lstStyle/>
          <a:p>
            <a:endParaRPr/>
          </a:p>
        </p:txBody>
      </p:sp>
      <p:sp>
        <p:nvSpPr>
          <p:cNvPr id="61" name="object 62">
            <a:extLst>
              <a:ext uri="{FF2B5EF4-FFF2-40B4-BE49-F238E27FC236}">
                <a16:creationId xmlns:a16="http://schemas.microsoft.com/office/drawing/2014/main" id="{E00B7CE3-14EA-8156-8158-1A4A9DB375C8}"/>
              </a:ext>
            </a:extLst>
          </p:cNvPr>
          <p:cNvSpPr/>
          <p:nvPr/>
        </p:nvSpPr>
        <p:spPr>
          <a:xfrm>
            <a:off x="8930721" y="2781409"/>
            <a:ext cx="697230" cy="12700"/>
          </a:xfrm>
          <a:custGeom>
            <a:avLst/>
            <a:gdLst/>
            <a:ahLst/>
            <a:cxnLst/>
            <a:rect l="l" t="t" r="r" b="b"/>
            <a:pathLst>
              <a:path w="697229" h="12700">
                <a:moveTo>
                  <a:pt x="0" y="0"/>
                </a:moveTo>
                <a:lnTo>
                  <a:pt x="696925" y="12280"/>
                </a:lnTo>
              </a:path>
            </a:pathLst>
          </a:custGeom>
          <a:ln w="6096">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6AD5A781-5A47-B25C-D419-8058DA34E8DE}"/>
              </a:ext>
            </a:extLst>
          </p:cNvPr>
          <p:cNvSpPr/>
          <p:nvPr/>
        </p:nvSpPr>
        <p:spPr>
          <a:xfrm>
            <a:off x="8930721" y="2781409"/>
            <a:ext cx="703580" cy="306070"/>
          </a:xfrm>
          <a:custGeom>
            <a:avLst/>
            <a:gdLst/>
            <a:ahLst/>
            <a:cxnLst/>
            <a:rect l="l" t="t" r="r" b="b"/>
            <a:pathLst>
              <a:path w="703579" h="306069">
                <a:moveTo>
                  <a:pt x="0" y="0"/>
                </a:moveTo>
                <a:lnTo>
                  <a:pt x="703059" y="305816"/>
                </a:lnTo>
              </a:path>
            </a:pathLst>
          </a:custGeom>
          <a:ln w="6096">
            <a:solidFill>
              <a:srgbClr val="000000"/>
            </a:solidFill>
          </a:ln>
        </p:spPr>
        <p:txBody>
          <a:bodyPr wrap="square" lIns="0" tIns="0" rIns="0" bIns="0" rtlCol="0"/>
          <a:lstStyle/>
          <a:p>
            <a:endParaRPr/>
          </a:p>
        </p:txBody>
      </p:sp>
      <p:sp>
        <p:nvSpPr>
          <p:cNvPr id="63" name="object 64">
            <a:extLst>
              <a:ext uri="{FF2B5EF4-FFF2-40B4-BE49-F238E27FC236}">
                <a16:creationId xmlns:a16="http://schemas.microsoft.com/office/drawing/2014/main" id="{3B7AC921-A172-DDF2-99EC-F984785A6D80}"/>
              </a:ext>
            </a:extLst>
          </p:cNvPr>
          <p:cNvSpPr/>
          <p:nvPr/>
        </p:nvSpPr>
        <p:spPr>
          <a:xfrm>
            <a:off x="8936818" y="2500990"/>
            <a:ext cx="689610" cy="575310"/>
          </a:xfrm>
          <a:custGeom>
            <a:avLst/>
            <a:gdLst/>
            <a:ahLst/>
            <a:cxnLst/>
            <a:rect l="l" t="t" r="r" b="b"/>
            <a:pathLst>
              <a:path w="689609" h="575310">
                <a:moveTo>
                  <a:pt x="0" y="574814"/>
                </a:moveTo>
                <a:lnTo>
                  <a:pt x="689292" y="0"/>
                </a:lnTo>
              </a:path>
            </a:pathLst>
          </a:custGeom>
          <a:ln w="6095">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5CF76A17-F800-354C-3056-373192BBB253}"/>
              </a:ext>
            </a:extLst>
          </p:cNvPr>
          <p:cNvSpPr/>
          <p:nvPr/>
        </p:nvSpPr>
        <p:spPr>
          <a:xfrm>
            <a:off x="8936818" y="2793603"/>
            <a:ext cx="690880" cy="281305"/>
          </a:xfrm>
          <a:custGeom>
            <a:avLst/>
            <a:gdLst/>
            <a:ahLst/>
            <a:cxnLst/>
            <a:rect l="l" t="t" r="r" b="b"/>
            <a:pathLst>
              <a:path w="690879" h="281305">
                <a:moveTo>
                  <a:pt x="0" y="281266"/>
                </a:moveTo>
                <a:lnTo>
                  <a:pt x="690791" y="0"/>
                </a:lnTo>
              </a:path>
            </a:pathLst>
          </a:custGeom>
          <a:ln w="6096">
            <a:solidFill>
              <a:srgbClr val="000000"/>
            </a:solidFill>
          </a:ln>
        </p:spPr>
        <p:txBody>
          <a:bodyPr wrap="square" lIns="0" tIns="0" rIns="0" bIns="0" rtlCol="0"/>
          <a:lstStyle/>
          <a:p>
            <a:endParaRPr/>
          </a:p>
        </p:txBody>
      </p:sp>
      <p:sp>
        <p:nvSpPr>
          <p:cNvPr id="65" name="object 66">
            <a:extLst>
              <a:ext uri="{FF2B5EF4-FFF2-40B4-BE49-F238E27FC236}">
                <a16:creationId xmlns:a16="http://schemas.microsoft.com/office/drawing/2014/main" id="{5EDE6072-074D-19F3-6F14-1E4A32667189}"/>
              </a:ext>
            </a:extLst>
          </p:cNvPr>
          <p:cNvSpPr/>
          <p:nvPr/>
        </p:nvSpPr>
        <p:spPr>
          <a:xfrm>
            <a:off x="8936818" y="3075542"/>
            <a:ext cx="697230" cy="12700"/>
          </a:xfrm>
          <a:custGeom>
            <a:avLst/>
            <a:gdLst/>
            <a:ahLst/>
            <a:cxnLst/>
            <a:rect l="l" t="t" r="r" b="b"/>
            <a:pathLst>
              <a:path w="697229" h="12700">
                <a:moveTo>
                  <a:pt x="0" y="0"/>
                </a:moveTo>
                <a:lnTo>
                  <a:pt x="696925" y="12280"/>
                </a:lnTo>
              </a:path>
            </a:pathLst>
          </a:custGeom>
          <a:ln w="6096">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149AC1C0-62B4-F2A9-A62C-94B431AADCE9}"/>
              </a:ext>
            </a:extLst>
          </p:cNvPr>
          <p:cNvSpPr/>
          <p:nvPr/>
        </p:nvSpPr>
        <p:spPr>
          <a:xfrm>
            <a:off x="8936818" y="2500987"/>
            <a:ext cx="689610" cy="872490"/>
          </a:xfrm>
          <a:custGeom>
            <a:avLst/>
            <a:gdLst/>
            <a:ahLst/>
            <a:cxnLst/>
            <a:rect l="l" t="t" r="r" b="b"/>
            <a:pathLst>
              <a:path w="689609" h="872489">
                <a:moveTo>
                  <a:pt x="0" y="871956"/>
                </a:moveTo>
                <a:lnTo>
                  <a:pt x="689292" y="0"/>
                </a:lnTo>
              </a:path>
            </a:pathLst>
          </a:custGeom>
          <a:ln w="6096">
            <a:solidFill>
              <a:srgbClr val="000000"/>
            </a:solidFill>
          </a:ln>
        </p:spPr>
        <p:txBody>
          <a:bodyPr wrap="square" lIns="0" tIns="0" rIns="0" bIns="0" rtlCol="0"/>
          <a:lstStyle/>
          <a:p>
            <a:endParaRPr/>
          </a:p>
        </p:txBody>
      </p:sp>
      <p:sp>
        <p:nvSpPr>
          <p:cNvPr id="67" name="object 68">
            <a:extLst>
              <a:ext uri="{FF2B5EF4-FFF2-40B4-BE49-F238E27FC236}">
                <a16:creationId xmlns:a16="http://schemas.microsoft.com/office/drawing/2014/main" id="{8721861D-B393-2EC3-CC56-46A6005ACDDC}"/>
              </a:ext>
            </a:extLst>
          </p:cNvPr>
          <p:cNvSpPr/>
          <p:nvPr/>
        </p:nvSpPr>
        <p:spPr>
          <a:xfrm>
            <a:off x="8936818" y="2793600"/>
            <a:ext cx="690880" cy="578485"/>
          </a:xfrm>
          <a:custGeom>
            <a:avLst/>
            <a:gdLst/>
            <a:ahLst/>
            <a:cxnLst/>
            <a:rect l="l" t="t" r="r" b="b"/>
            <a:pathLst>
              <a:path w="690879" h="578485">
                <a:moveTo>
                  <a:pt x="0" y="578408"/>
                </a:moveTo>
                <a:lnTo>
                  <a:pt x="690791" y="0"/>
                </a:lnTo>
              </a:path>
            </a:pathLst>
          </a:custGeom>
          <a:ln w="6096">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B70D0414-E959-5F53-38D1-835C8D980C6F}"/>
              </a:ext>
            </a:extLst>
          </p:cNvPr>
          <p:cNvSpPr/>
          <p:nvPr/>
        </p:nvSpPr>
        <p:spPr>
          <a:xfrm>
            <a:off x="8936818" y="3087737"/>
            <a:ext cx="697230" cy="285115"/>
          </a:xfrm>
          <a:custGeom>
            <a:avLst/>
            <a:gdLst/>
            <a:ahLst/>
            <a:cxnLst/>
            <a:rect l="l" t="t" r="r" b="b"/>
            <a:pathLst>
              <a:path w="697229" h="285114">
                <a:moveTo>
                  <a:pt x="0" y="284861"/>
                </a:moveTo>
                <a:lnTo>
                  <a:pt x="696925" y="0"/>
                </a:lnTo>
              </a:path>
            </a:pathLst>
          </a:custGeom>
          <a:ln w="6096">
            <a:solidFill>
              <a:srgbClr val="000000"/>
            </a:solidFill>
          </a:ln>
        </p:spPr>
        <p:txBody>
          <a:bodyPr wrap="square" lIns="0" tIns="0" rIns="0" bIns="0" rtlCol="0"/>
          <a:lstStyle/>
          <a:p>
            <a:endParaRPr/>
          </a:p>
        </p:txBody>
      </p:sp>
      <p:sp>
        <p:nvSpPr>
          <p:cNvPr id="69" name="object 70">
            <a:extLst>
              <a:ext uri="{FF2B5EF4-FFF2-40B4-BE49-F238E27FC236}">
                <a16:creationId xmlns:a16="http://schemas.microsoft.com/office/drawing/2014/main" id="{D3C71CDA-8DD8-D89F-FECC-0D90F4E7E8F2}"/>
              </a:ext>
            </a:extLst>
          </p:cNvPr>
          <p:cNvSpPr/>
          <p:nvPr/>
        </p:nvSpPr>
        <p:spPr>
          <a:xfrm>
            <a:off x="8936818" y="2500992"/>
            <a:ext cx="689610" cy="1161415"/>
          </a:xfrm>
          <a:custGeom>
            <a:avLst/>
            <a:gdLst/>
            <a:ahLst/>
            <a:cxnLst/>
            <a:rect l="l" t="t" r="r" b="b"/>
            <a:pathLst>
              <a:path w="689609" h="1161414">
                <a:moveTo>
                  <a:pt x="0" y="1160932"/>
                </a:moveTo>
                <a:lnTo>
                  <a:pt x="689292" y="0"/>
                </a:lnTo>
              </a:path>
            </a:pathLst>
          </a:custGeom>
          <a:ln w="6096">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B0DFA9E3-82C9-0DB3-094D-A1AE36082871}"/>
              </a:ext>
            </a:extLst>
          </p:cNvPr>
          <p:cNvSpPr/>
          <p:nvPr/>
        </p:nvSpPr>
        <p:spPr>
          <a:xfrm>
            <a:off x="8936818" y="2793605"/>
            <a:ext cx="690880" cy="867410"/>
          </a:xfrm>
          <a:custGeom>
            <a:avLst/>
            <a:gdLst/>
            <a:ahLst/>
            <a:cxnLst/>
            <a:rect l="l" t="t" r="r" b="b"/>
            <a:pathLst>
              <a:path w="690879" h="867410">
                <a:moveTo>
                  <a:pt x="0" y="867384"/>
                </a:moveTo>
                <a:lnTo>
                  <a:pt x="690791" y="0"/>
                </a:lnTo>
              </a:path>
            </a:pathLst>
          </a:custGeom>
          <a:ln w="6096">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9FD59B56-42BA-9076-5CEA-C99C9DFBD7C8}"/>
              </a:ext>
            </a:extLst>
          </p:cNvPr>
          <p:cNvSpPr/>
          <p:nvPr/>
        </p:nvSpPr>
        <p:spPr>
          <a:xfrm>
            <a:off x="8936818" y="3087728"/>
            <a:ext cx="697230" cy="574040"/>
          </a:xfrm>
          <a:custGeom>
            <a:avLst/>
            <a:gdLst/>
            <a:ahLst/>
            <a:cxnLst/>
            <a:rect l="l" t="t" r="r" b="b"/>
            <a:pathLst>
              <a:path w="697229" h="574039">
                <a:moveTo>
                  <a:pt x="0" y="573849"/>
                </a:moveTo>
                <a:lnTo>
                  <a:pt x="696925" y="0"/>
                </a:lnTo>
              </a:path>
            </a:pathLst>
          </a:custGeom>
          <a:ln w="6096">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A09E0C1D-8E8A-E962-B035-CCBC7ED01AFB}"/>
              </a:ext>
            </a:extLst>
          </p:cNvPr>
          <p:cNvSpPr txBox="1"/>
          <p:nvPr/>
        </p:nvSpPr>
        <p:spPr>
          <a:xfrm>
            <a:off x="2772403" y="1581135"/>
            <a:ext cx="5666740" cy="2176780"/>
          </a:xfrm>
          <a:prstGeom prst="rect">
            <a:avLst/>
          </a:prstGeom>
        </p:spPr>
        <p:txBody>
          <a:bodyPr vert="horz" wrap="square" lIns="0" tIns="0" rIns="0" bIns="0" rtlCol="0">
            <a:spAutoFit/>
          </a:bodyPr>
          <a:lstStyle/>
          <a:p>
            <a:pPr marL="12700">
              <a:lnSpc>
                <a:spcPct val="100000"/>
              </a:lnSpc>
            </a:pPr>
            <a:r>
              <a:rPr sz="1800" spc="-10" dirty="0">
                <a:latin typeface="Arial"/>
                <a:cs typeface="Arial"/>
              </a:rPr>
              <a:t>Input</a:t>
            </a:r>
            <a:endParaRPr sz="1800" dirty="0">
              <a:latin typeface="Arial"/>
              <a:cs typeface="Arial"/>
            </a:endParaRPr>
          </a:p>
          <a:p>
            <a:pPr>
              <a:lnSpc>
                <a:spcPct val="100000"/>
              </a:lnSpc>
              <a:spcBef>
                <a:spcPts val="50"/>
              </a:spcBef>
            </a:pPr>
            <a:endParaRPr sz="2100" dirty="0">
              <a:latin typeface="Times New Roman"/>
              <a:cs typeface="Times New Roman"/>
            </a:endParaRPr>
          </a:p>
          <a:p>
            <a:pPr marL="4869815">
              <a:lnSpc>
                <a:spcPct val="100000"/>
              </a:lnSpc>
            </a:pPr>
            <a:r>
              <a:rPr sz="1400" spc="-5" dirty="0">
                <a:latin typeface="Arial"/>
                <a:cs typeface="Arial"/>
              </a:rPr>
              <a:t>Flattening</a:t>
            </a:r>
            <a:endParaRPr sz="1400" dirty="0">
              <a:latin typeface="Arial"/>
              <a:cs typeface="Arial"/>
            </a:endParaRPr>
          </a:p>
          <a:p>
            <a:pPr>
              <a:lnSpc>
                <a:spcPct val="100000"/>
              </a:lnSpc>
            </a:pPr>
            <a:endParaRPr sz="1500" dirty="0">
              <a:latin typeface="Times New Roman"/>
              <a:cs typeface="Times New Roman"/>
            </a:endParaRPr>
          </a:p>
          <a:p>
            <a:pPr>
              <a:lnSpc>
                <a:spcPct val="100000"/>
              </a:lnSpc>
              <a:spcBef>
                <a:spcPts val="50"/>
              </a:spcBef>
            </a:pPr>
            <a:endParaRPr sz="1550" dirty="0">
              <a:latin typeface="Times New Roman"/>
              <a:cs typeface="Times New Roman"/>
            </a:endParaRPr>
          </a:p>
          <a:p>
            <a:pPr marL="3423285">
              <a:lnSpc>
                <a:spcPct val="100000"/>
              </a:lnSpc>
            </a:pPr>
            <a:r>
              <a:rPr sz="1400" spc="-5" dirty="0">
                <a:latin typeface="Arial"/>
                <a:cs typeface="Arial"/>
              </a:rPr>
              <a:t>Pooling</a:t>
            </a:r>
            <a:endParaRPr sz="1400" dirty="0">
              <a:latin typeface="Arial"/>
              <a:cs typeface="Arial"/>
            </a:endParaRPr>
          </a:p>
          <a:p>
            <a:pPr>
              <a:lnSpc>
                <a:spcPct val="100000"/>
              </a:lnSpc>
              <a:spcBef>
                <a:spcPts val="45"/>
              </a:spcBef>
            </a:pPr>
            <a:endParaRPr sz="1800" dirty="0">
              <a:latin typeface="Times New Roman"/>
              <a:cs typeface="Times New Roman"/>
            </a:endParaRPr>
          </a:p>
          <a:p>
            <a:pPr marL="1265555" marR="3455035">
              <a:lnSpc>
                <a:spcPct val="100000"/>
              </a:lnSpc>
            </a:pPr>
            <a:r>
              <a:rPr sz="1400" spc="-10" dirty="0">
                <a:latin typeface="Arial"/>
                <a:cs typeface="Arial"/>
              </a:rPr>
              <a:t>C</a:t>
            </a:r>
            <a:r>
              <a:rPr sz="1400" spc="-5" dirty="0">
                <a:latin typeface="Arial"/>
                <a:cs typeface="Arial"/>
              </a:rPr>
              <a:t>on</a:t>
            </a:r>
            <a:r>
              <a:rPr sz="1400" spc="-20" dirty="0">
                <a:latin typeface="Arial"/>
                <a:cs typeface="Arial"/>
              </a:rPr>
              <a:t>v</a:t>
            </a:r>
            <a:r>
              <a:rPr sz="1400" spc="-5" dirty="0">
                <a:latin typeface="Arial"/>
                <a:cs typeface="Arial"/>
              </a:rPr>
              <a:t>o</a:t>
            </a:r>
            <a:r>
              <a:rPr sz="1400" dirty="0">
                <a:latin typeface="Arial"/>
                <a:cs typeface="Arial"/>
              </a:rPr>
              <a:t>l</a:t>
            </a:r>
            <a:r>
              <a:rPr sz="1400" spc="-5" dirty="0">
                <a:latin typeface="Arial"/>
                <a:cs typeface="Arial"/>
              </a:rPr>
              <a:t>u</a:t>
            </a:r>
            <a:r>
              <a:rPr sz="1400" spc="5" dirty="0">
                <a:latin typeface="Arial"/>
                <a:cs typeface="Arial"/>
              </a:rPr>
              <a:t>t</a:t>
            </a:r>
            <a:r>
              <a:rPr sz="1400" dirty="0">
                <a:latin typeface="Arial"/>
                <a:cs typeface="Arial"/>
              </a:rPr>
              <a:t>i</a:t>
            </a:r>
            <a:r>
              <a:rPr sz="1400" spc="-5" dirty="0">
                <a:latin typeface="Arial"/>
                <a:cs typeface="Arial"/>
              </a:rPr>
              <a:t>o</a:t>
            </a:r>
            <a:r>
              <a:rPr sz="1400" dirty="0">
                <a:latin typeface="Arial"/>
                <a:cs typeface="Arial"/>
              </a:rPr>
              <a:t>n  &amp;</a:t>
            </a:r>
            <a:r>
              <a:rPr sz="1400" spc="-175" dirty="0">
                <a:latin typeface="Arial"/>
                <a:cs typeface="Arial"/>
              </a:rPr>
              <a:t> </a:t>
            </a:r>
            <a:r>
              <a:rPr sz="1400" dirty="0">
                <a:latin typeface="Arial"/>
                <a:cs typeface="Arial"/>
              </a:rPr>
              <a:t>Activation</a:t>
            </a:r>
          </a:p>
        </p:txBody>
      </p:sp>
      <p:sp>
        <p:nvSpPr>
          <p:cNvPr id="73" name="object 74">
            <a:extLst>
              <a:ext uri="{FF2B5EF4-FFF2-40B4-BE49-F238E27FC236}">
                <a16:creationId xmlns:a16="http://schemas.microsoft.com/office/drawing/2014/main" id="{7A2759B6-AE73-65F9-7D14-30CC4F25FB76}"/>
              </a:ext>
            </a:extLst>
          </p:cNvPr>
          <p:cNvSpPr/>
          <p:nvPr/>
        </p:nvSpPr>
        <p:spPr>
          <a:xfrm>
            <a:off x="3817701" y="4055473"/>
            <a:ext cx="3876040" cy="152400"/>
          </a:xfrm>
          <a:custGeom>
            <a:avLst/>
            <a:gdLst/>
            <a:ahLst/>
            <a:cxnLst/>
            <a:rect l="l" t="t" r="r" b="b"/>
            <a:pathLst>
              <a:path w="3876040" h="152400">
                <a:moveTo>
                  <a:pt x="3875532" y="0"/>
                </a:moveTo>
                <a:lnTo>
                  <a:pt x="3874533" y="29662"/>
                </a:lnTo>
                <a:lnTo>
                  <a:pt x="3871810" y="53882"/>
                </a:lnTo>
                <a:lnTo>
                  <a:pt x="3867773" y="70212"/>
                </a:lnTo>
                <a:lnTo>
                  <a:pt x="3862832" y="76200"/>
                </a:lnTo>
                <a:lnTo>
                  <a:pt x="1950466" y="76200"/>
                </a:lnTo>
                <a:lnTo>
                  <a:pt x="1945524" y="82187"/>
                </a:lnTo>
                <a:lnTo>
                  <a:pt x="1941487" y="98517"/>
                </a:lnTo>
                <a:lnTo>
                  <a:pt x="1938764" y="122737"/>
                </a:lnTo>
                <a:lnTo>
                  <a:pt x="1937766" y="152400"/>
                </a:lnTo>
                <a:lnTo>
                  <a:pt x="1936767" y="122737"/>
                </a:lnTo>
                <a:lnTo>
                  <a:pt x="1934044" y="98517"/>
                </a:lnTo>
                <a:lnTo>
                  <a:pt x="1930007" y="82187"/>
                </a:lnTo>
                <a:lnTo>
                  <a:pt x="1925066" y="76200"/>
                </a:lnTo>
                <a:lnTo>
                  <a:pt x="12700" y="76200"/>
                </a:lnTo>
                <a:lnTo>
                  <a:pt x="7758" y="70210"/>
                </a:lnTo>
                <a:lnTo>
                  <a:pt x="3721" y="53878"/>
                </a:lnTo>
                <a:lnTo>
                  <a:pt x="998" y="29656"/>
                </a:lnTo>
                <a:lnTo>
                  <a:pt x="0" y="0"/>
                </a:lnTo>
              </a:path>
            </a:pathLst>
          </a:custGeom>
          <a:ln w="9144">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417B2A95-D766-02CA-BFE5-4648DA72A997}"/>
              </a:ext>
            </a:extLst>
          </p:cNvPr>
          <p:cNvSpPr/>
          <p:nvPr/>
        </p:nvSpPr>
        <p:spPr>
          <a:xfrm>
            <a:off x="8752413" y="4072237"/>
            <a:ext cx="1245235" cy="123825"/>
          </a:xfrm>
          <a:custGeom>
            <a:avLst/>
            <a:gdLst/>
            <a:ahLst/>
            <a:cxnLst/>
            <a:rect l="l" t="t" r="r" b="b"/>
            <a:pathLst>
              <a:path w="1245234" h="123825">
                <a:moveTo>
                  <a:pt x="1245107" y="0"/>
                </a:moveTo>
                <a:lnTo>
                  <a:pt x="1244298" y="24024"/>
                </a:lnTo>
                <a:lnTo>
                  <a:pt x="1242093" y="43643"/>
                </a:lnTo>
                <a:lnTo>
                  <a:pt x="1238823" y="56871"/>
                </a:lnTo>
                <a:lnTo>
                  <a:pt x="1234820" y="61722"/>
                </a:lnTo>
                <a:lnTo>
                  <a:pt x="632840" y="61722"/>
                </a:lnTo>
                <a:lnTo>
                  <a:pt x="628838" y="66572"/>
                </a:lnTo>
                <a:lnTo>
                  <a:pt x="625568" y="79800"/>
                </a:lnTo>
                <a:lnTo>
                  <a:pt x="623363" y="99419"/>
                </a:lnTo>
                <a:lnTo>
                  <a:pt x="622553" y="123444"/>
                </a:lnTo>
                <a:lnTo>
                  <a:pt x="621744" y="99419"/>
                </a:lnTo>
                <a:lnTo>
                  <a:pt x="619539" y="79800"/>
                </a:lnTo>
                <a:lnTo>
                  <a:pt x="616269" y="66572"/>
                </a:lnTo>
                <a:lnTo>
                  <a:pt x="612266" y="61722"/>
                </a:lnTo>
                <a:lnTo>
                  <a:pt x="10286" y="61722"/>
                </a:lnTo>
                <a:lnTo>
                  <a:pt x="6284" y="56871"/>
                </a:lnTo>
                <a:lnTo>
                  <a:pt x="3014" y="43643"/>
                </a:lnTo>
                <a:lnTo>
                  <a:pt x="809" y="24024"/>
                </a:lnTo>
                <a:lnTo>
                  <a:pt x="0" y="0"/>
                </a:lnTo>
              </a:path>
            </a:pathLst>
          </a:custGeom>
          <a:ln w="9144">
            <a:solidFill>
              <a:srgbClr val="000000"/>
            </a:solidFill>
          </a:ln>
        </p:spPr>
        <p:txBody>
          <a:bodyPr wrap="square" lIns="0" tIns="0" rIns="0" bIns="0" rtlCol="0"/>
          <a:lstStyle/>
          <a:p>
            <a:endParaRPr/>
          </a:p>
        </p:txBody>
      </p:sp>
      <p:sp>
        <p:nvSpPr>
          <p:cNvPr id="75" name="object 76">
            <a:extLst>
              <a:ext uri="{FF2B5EF4-FFF2-40B4-BE49-F238E27FC236}">
                <a16:creationId xmlns:a16="http://schemas.microsoft.com/office/drawing/2014/main" id="{9128EF51-0299-696F-DB79-169F900403DD}"/>
              </a:ext>
            </a:extLst>
          </p:cNvPr>
          <p:cNvSpPr txBox="1"/>
          <p:nvPr/>
        </p:nvSpPr>
        <p:spPr>
          <a:xfrm>
            <a:off x="4929962" y="4252315"/>
            <a:ext cx="188912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Feature</a:t>
            </a:r>
            <a:r>
              <a:rPr sz="1800" spc="-60" dirty="0">
                <a:latin typeface="Arial"/>
                <a:cs typeface="Arial"/>
              </a:rPr>
              <a:t> </a:t>
            </a:r>
            <a:r>
              <a:rPr sz="1800" spc="-10" dirty="0">
                <a:latin typeface="Arial"/>
                <a:cs typeface="Arial"/>
              </a:rPr>
              <a:t>Extraction</a:t>
            </a:r>
            <a:endParaRPr sz="1800">
              <a:latin typeface="Arial"/>
              <a:cs typeface="Arial"/>
            </a:endParaRPr>
          </a:p>
        </p:txBody>
      </p:sp>
      <p:sp>
        <p:nvSpPr>
          <p:cNvPr id="76" name="object 77">
            <a:extLst>
              <a:ext uri="{FF2B5EF4-FFF2-40B4-BE49-F238E27FC236}">
                <a16:creationId xmlns:a16="http://schemas.microsoft.com/office/drawing/2014/main" id="{6B919DB1-10BC-441D-8170-EE7F96B2D229}"/>
              </a:ext>
            </a:extLst>
          </p:cNvPr>
          <p:cNvSpPr txBox="1"/>
          <p:nvPr/>
        </p:nvSpPr>
        <p:spPr>
          <a:xfrm>
            <a:off x="8776843" y="4252772"/>
            <a:ext cx="136906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Classification</a:t>
            </a:r>
            <a:endParaRPr sz="1800">
              <a:latin typeface="Arial"/>
              <a:cs typeface="Arial"/>
            </a:endParaRPr>
          </a:p>
        </p:txBody>
      </p:sp>
    </p:spTree>
    <p:extLst>
      <p:ext uri="{BB962C8B-B14F-4D97-AF65-F5344CB8AC3E}">
        <p14:creationId xmlns:p14="http://schemas.microsoft.com/office/powerpoint/2010/main" val="259197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卷积操作</a:t>
            </a:r>
            <a:r>
              <a:rPr lang="zh-CN" altLang="en-US" dirty="0"/>
              <a:t>：稀疏连接</a:t>
            </a:r>
            <a:endParaRPr lang="en-CN" dirty="0"/>
          </a:p>
        </p:txBody>
      </p:sp>
      <p:sp>
        <p:nvSpPr>
          <p:cNvPr id="4" name="object 3">
            <a:extLst>
              <a:ext uri="{FF2B5EF4-FFF2-40B4-BE49-F238E27FC236}">
                <a16:creationId xmlns:a16="http://schemas.microsoft.com/office/drawing/2014/main" id="{67F51B30-85BA-E72C-1E91-54B173161F57}"/>
              </a:ext>
            </a:extLst>
          </p:cNvPr>
          <p:cNvSpPr/>
          <p:nvPr/>
        </p:nvSpPr>
        <p:spPr>
          <a:xfrm>
            <a:off x="1173768" y="4028508"/>
            <a:ext cx="3035935" cy="676910"/>
          </a:xfrm>
          <a:custGeom>
            <a:avLst/>
            <a:gdLst/>
            <a:ahLst/>
            <a:cxnLst/>
            <a:rect l="l" t="t" r="r" b="b"/>
            <a:pathLst>
              <a:path w="3035935" h="676910">
                <a:moveTo>
                  <a:pt x="2923032" y="0"/>
                </a:moveTo>
                <a:lnTo>
                  <a:pt x="112776" y="0"/>
                </a:lnTo>
                <a:lnTo>
                  <a:pt x="68880" y="8863"/>
                </a:lnTo>
                <a:lnTo>
                  <a:pt x="33032" y="33032"/>
                </a:lnTo>
                <a:lnTo>
                  <a:pt x="8863" y="68880"/>
                </a:lnTo>
                <a:lnTo>
                  <a:pt x="0" y="112776"/>
                </a:lnTo>
                <a:lnTo>
                  <a:pt x="0" y="563880"/>
                </a:lnTo>
                <a:lnTo>
                  <a:pt x="8863" y="607775"/>
                </a:lnTo>
                <a:lnTo>
                  <a:pt x="33032" y="643623"/>
                </a:lnTo>
                <a:lnTo>
                  <a:pt x="68880" y="667792"/>
                </a:lnTo>
                <a:lnTo>
                  <a:pt x="112776"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1AB4D121-C06A-9C29-3FA6-E7727DE881AA}"/>
              </a:ext>
            </a:extLst>
          </p:cNvPr>
          <p:cNvSpPr/>
          <p:nvPr/>
        </p:nvSpPr>
        <p:spPr>
          <a:xfrm>
            <a:off x="1275113" y="4161858"/>
            <a:ext cx="398145" cy="398145"/>
          </a:xfrm>
          <a:custGeom>
            <a:avLst/>
            <a:gdLst/>
            <a:ahLst/>
            <a:cxnLst/>
            <a:rect l="l" t="t" r="r" b="b"/>
            <a:pathLst>
              <a:path w="398144"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000000">
              <a:alpha val="3999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26A7786E-1E62-E738-067A-5871BD195BEC}"/>
              </a:ext>
            </a:extLst>
          </p:cNvPr>
          <p:cNvSpPr/>
          <p:nvPr/>
        </p:nvSpPr>
        <p:spPr>
          <a:xfrm>
            <a:off x="1275113" y="4161858"/>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8544F98-1F7E-47DA-0311-ED7054158491}"/>
              </a:ext>
            </a:extLst>
          </p:cNvPr>
          <p:cNvSpPr/>
          <p:nvPr/>
        </p:nvSpPr>
        <p:spPr>
          <a:xfrm>
            <a:off x="1864900" y="4161858"/>
            <a:ext cx="398145" cy="398145"/>
          </a:xfrm>
          <a:custGeom>
            <a:avLst/>
            <a:gdLst/>
            <a:ahLst/>
            <a:cxnLst/>
            <a:rect l="l" t="t" r="r" b="b"/>
            <a:pathLst>
              <a:path w="398144"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8" name="object 7">
            <a:extLst>
              <a:ext uri="{FF2B5EF4-FFF2-40B4-BE49-F238E27FC236}">
                <a16:creationId xmlns:a16="http://schemas.microsoft.com/office/drawing/2014/main" id="{6EE7E380-E218-C09E-EF84-0FF3E4117E05}"/>
              </a:ext>
            </a:extLst>
          </p:cNvPr>
          <p:cNvSpPr/>
          <p:nvPr/>
        </p:nvSpPr>
        <p:spPr>
          <a:xfrm>
            <a:off x="1864900" y="4161858"/>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63F3F34-BB11-F62C-284E-1CD0CB444FD6}"/>
              </a:ext>
            </a:extLst>
          </p:cNvPr>
          <p:cNvSpPr/>
          <p:nvPr/>
        </p:nvSpPr>
        <p:spPr>
          <a:xfrm>
            <a:off x="2454689" y="4161858"/>
            <a:ext cx="398145" cy="398145"/>
          </a:xfrm>
          <a:custGeom>
            <a:avLst/>
            <a:gdLst/>
            <a:ahLst/>
            <a:cxnLst/>
            <a:rect l="l" t="t" r="r" b="b"/>
            <a:pathLst>
              <a:path w="398144"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10" name="object 9">
            <a:extLst>
              <a:ext uri="{FF2B5EF4-FFF2-40B4-BE49-F238E27FC236}">
                <a16:creationId xmlns:a16="http://schemas.microsoft.com/office/drawing/2014/main" id="{B56D8C5E-6EE9-44F1-15D6-50AC31426A26}"/>
              </a:ext>
            </a:extLst>
          </p:cNvPr>
          <p:cNvSpPr/>
          <p:nvPr/>
        </p:nvSpPr>
        <p:spPr>
          <a:xfrm>
            <a:off x="2454689" y="4161858"/>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50B483B-A375-84E9-52CE-0A2DC4D5CF2A}"/>
              </a:ext>
            </a:extLst>
          </p:cNvPr>
          <p:cNvSpPr/>
          <p:nvPr/>
        </p:nvSpPr>
        <p:spPr>
          <a:xfrm>
            <a:off x="3044477" y="4161858"/>
            <a:ext cx="398145" cy="398145"/>
          </a:xfrm>
          <a:custGeom>
            <a:avLst/>
            <a:gdLst/>
            <a:ahLst/>
            <a:cxnLst/>
            <a:rect l="l" t="t" r="r" b="b"/>
            <a:pathLst>
              <a:path w="398144"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00000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4414FBC4-B0A1-6A99-2C65-59C35591DFB1}"/>
              </a:ext>
            </a:extLst>
          </p:cNvPr>
          <p:cNvSpPr/>
          <p:nvPr/>
        </p:nvSpPr>
        <p:spPr>
          <a:xfrm>
            <a:off x="3044477" y="4161858"/>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506206B1-07A6-A3A2-77AA-BFEB999F844A}"/>
              </a:ext>
            </a:extLst>
          </p:cNvPr>
          <p:cNvSpPr/>
          <p:nvPr/>
        </p:nvSpPr>
        <p:spPr>
          <a:xfrm>
            <a:off x="3631217" y="4161858"/>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18" name="object 17">
            <a:extLst>
              <a:ext uri="{FF2B5EF4-FFF2-40B4-BE49-F238E27FC236}">
                <a16:creationId xmlns:a16="http://schemas.microsoft.com/office/drawing/2014/main" id="{405207FA-ECDC-8B41-8AE4-E250DB1FEE9F}"/>
              </a:ext>
            </a:extLst>
          </p:cNvPr>
          <p:cNvSpPr/>
          <p:nvPr/>
        </p:nvSpPr>
        <p:spPr>
          <a:xfrm>
            <a:off x="3631217" y="4161858"/>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3A74EA86-736B-51C6-4114-190E34FA94AE}"/>
              </a:ext>
            </a:extLst>
          </p:cNvPr>
          <p:cNvSpPr/>
          <p:nvPr/>
        </p:nvSpPr>
        <p:spPr>
          <a:xfrm>
            <a:off x="1173768" y="2795593"/>
            <a:ext cx="3035935" cy="676910"/>
          </a:xfrm>
          <a:custGeom>
            <a:avLst/>
            <a:gdLst/>
            <a:ahLst/>
            <a:cxnLst/>
            <a:rect l="l" t="t" r="r" b="b"/>
            <a:pathLst>
              <a:path w="3035935" h="676910">
                <a:moveTo>
                  <a:pt x="2923032" y="0"/>
                </a:moveTo>
                <a:lnTo>
                  <a:pt x="112776" y="0"/>
                </a:lnTo>
                <a:lnTo>
                  <a:pt x="68880" y="8863"/>
                </a:lnTo>
                <a:lnTo>
                  <a:pt x="33032" y="33032"/>
                </a:lnTo>
                <a:lnTo>
                  <a:pt x="8863" y="68880"/>
                </a:lnTo>
                <a:lnTo>
                  <a:pt x="0" y="112775"/>
                </a:lnTo>
                <a:lnTo>
                  <a:pt x="0" y="563879"/>
                </a:lnTo>
                <a:lnTo>
                  <a:pt x="8863" y="607775"/>
                </a:lnTo>
                <a:lnTo>
                  <a:pt x="33032" y="643623"/>
                </a:lnTo>
                <a:lnTo>
                  <a:pt x="68880" y="667792"/>
                </a:lnTo>
                <a:lnTo>
                  <a:pt x="112776" y="676655"/>
                </a:lnTo>
                <a:lnTo>
                  <a:pt x="2923032" y="676655"/>
                </a:lnTo>
                <a:lnTo>
                  <a:pt x="2966927" y="667792"/>
                </a:lnTo>
                <a:lnTo>
                  <a:pt x="3002775" y="643623"/>
                </a:lnTo>
                <a:lnTo>
                  <a:pt x="3026944" y="607775"/>
                </a:lnTo>
                <a:lnTo>
                  <a:pt x="3035808" y="563879"/>
                </a:lnTo>
                <a:lnTo>
                  <a:pt x="3035808" y="112775"/>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20" name="object 19">
            <a:extLst>
              <a:ext uri="{FF2B5EF4-FFF2-40B4-BE49-F238E27FC236}">
                <a16:creationId xmlns:a16="http://schemas.microsoft.com/office/drawing/2014/main" id="{5ECC87EC-D4FD-9ECC-0A89-66CA4E01E37E}"/>
              </a:ext>
            </a:extLst>
          </p:cNvPr>
          <p:cNvSpPr/>
          <p:nvPr/>
        </p:nvSpPr>
        <p:spPr>
          <a:xfrm>
            <a:off x="1279685" y="2928943"/>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BF619215-B8BC-5AF8-99FA-E6EFF939CF4B}"/>
              </a:ext>
            </a:extLst>
          </p:cNvPr>
          <p:cNvSpPr/>
          <p:nvPr/>
        </p:nvSpPr>
        <p:spPr>
          <a:xfrm>
            <a:off x="1869473" y="2928943"/>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7B7BF936-F282-DBC6-5D76-667F8B3371BD}"/>
              </a:ext>
            </a:extLst>
          </p:cNvPr>
          <p:cNvSpPr/>
          <p:nvPr/>
        </p:nvSpPr>
        <p:spPr>
          <a:xfrm>
            <a:off x="2459261" y="2928943"/>
            <a:ext cx="398145" cy="398145"/>
          </a:xfrm>
          <a:custGeom>
            <a:avLst/>
            <a:gdLst/>
            <a:ahLst/>
            <a:cxnLst/>
            <a:rect l="l" t="t" r="r" b="b"/>
            <a:pathLst>
              <a:path w="398144"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23" name="object 22">
            <a:extLst>
              <a:ext uri="{FF2B5EF4-FFF2-40B4-BE49-F238E27FC236}">
                <a16:creationId xmlns:a16="http://schemas.microsoft.com/office/drawing/2014/main" id="{BBB4C027-C781-5055-E092-6CF4AE860DF7}"/>
              </a:ext>
            </a:extLst>
          </p:cNvPr>
          <p:cNvSpPr/>
          <p:nvPr/>
        </p:nvSpPr>
        <p:spPr>
          <a:xfrm>
            <a:off x="2459261" y="2928943"/>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C8EAC7A4-AB0B-6708-5667-EFDE4D01D9E6}"/>
              </a:ext>
            </a:extLst>
          </p:cNvPr>
          <p:cNvSpPr/>
          <p:nvPr/>
        </p:nvSpPr>
        <p:spPr>
          <a:xfrm>
            <a:off x="3049049" y="2928943"/>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12250923-620D-DD5E-147C-72E6E1FFA41C}"/>
              </a:ext>
            </a:extLst>
          </p:cNvPr>
          <p:cNvSpPr/>
          <p:nvPr/>
        </p:nvSpPr>
        <p:spPr>
          <a:xfrm>
            <a:off x="3635789" y="292894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96B106E0-26E3-9C62-F0A0-D72663CD2564}"/>
              </a:ext>
            </a:extLst>
          </p:cNvPr>
          <p:cNvSpPr/>
          <p:nvPr/>
        </p:nvSpPr>
        <p:spPr>
          <a:xfrm>
            <a:off x="1474756" y="3326701"/>
            <a:ext cx="5080" cy="835660"/>
          </a:xfrm>
          <a:custGeom>
            <a:avLst/>
            <a:gdLst/>
            <a:ahLst/>
            <a:cxnLst/>
            <a:rect l="l" t="t" r="r" b="b"/>
            <a:pathLst>
              <a:path w="5080" h="835660">
                <a:moveTo>
                  <a:pt x="0" y="835253"/>
                </a:moveTo>
                <a:lnTo>
                  <a:pt x="4876"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3C938465-3325-53B5-C636-E38D0C416993}"/>
              </a:ext>
            </a:extLst>
          </p:cNvPr>
          <p:cNvSpPr/>
          <p:nvPr/>
        </p:nvSpPr>
        <p:spPr>
          <a:xfrm>
            <a:off x="2064545" y="3326701"/>
            <a:ext cx="5080" cy="835660"/>
          </a:xfrm>
          <a:custGeom>
            <a:avLst/>
            <a:gdLst/>
            <a:ahLst/>
            <a:cxnLst/>
            <a:rect l="l" t="t" r="r" b="b"/>
            <a:pathLst>
              <a:path w="5080" h="835660">
                <a:moveTo>
                  <a:pt x="0" y="835253"/>
                </a:moveTo>
                <a:lnTo>
                  <a:pt x="4876" y="0"/>
                </a:lnTo>
              </a:path>
            </a:pathLst>
          </a:custGeom>
          <a:ln w="19812">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4CF0CDE4-832E-633D-A304-DC4A7FFBBA26}"/>
              </a:ext>
            </a:extLst>
          </p:cNvPr>
          <p:cNvSpPr/>
          <p:nvPr/>
        </p:nvSpPr>
        <p:spPr>
          <a:xfrm>
            <a:off x="2654333" y="3326701"/>
            <a:ext cx="5080" cy="835660"/>
          </a:xfrm>
          <a:custGeom>
            <a:avLst/>
            <a:gdLst/>
            <a:ahLst/>
            <a:cxnLst/>
            <a:rect l="l" t="t" r="r" b="b"/>
            <a:pathLst>
              <a:path w="5080" h="835660">
                <a:moveTo>
                  <a:pt x="0" y="835253"/>
                </a:moveTo>
                <a:lnTo>
                  <a:pt x="4876"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49A6CC56-4D6F-3232-9276-B28D1D552654}"/>
              </a:ext>
            </a:extLst>
          </p:cNvPr>
          <p:cNvSpPr/>
          <p:nvPr/>
        </p:nvSpPr>
        <p:spPr>
          <a:xfrm>
            <a:off x="3244121" y="3326701"/>
            <a:ext cx="5080" cy="835660"/>
          </a:xfrm>
          <a:custGeom>
            <a:avLst/>
            <a:gdLst/>
            <a:ahLst/>
            <a:cxnLst/>
            <a:rect l="l" t="t" r="r" b="b"/>
            <a:pathLst>
              <a:path w="5080" h="835660">
                <a:moveTo>
                  <a:pt x="0" y="835253"/>
                </a:moveTo>
                <a:lnTo>
                  <a:pt x="4876" y="0"/>
                </a:lnTo>
              </a:path>
            </a:pathLst>
          </a:custGeom>
          <a:ln w="19812">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402C1486-EB8E-BE03-B6E2-FED08386BF98}"/>
              </a:ext>
            </a:extLst>
          </p:cNvPr>
          <p:cNvSpPr/>
          <p:nvPr/>
        </p:nvSpPr>
        <p:spPr>
          <a:xfrm>
            <a:off x="3830861" y="3326701"/>
            <a:ext cx="5080" cy="835660"/>
          </a:xfrm>
          <a:custGeom>
            <a:avLst/>
            <a:gdLst/>
            <a:ahLst/>
            <a:cxnLst/>
            <a:rect l="l" t="t" r="r" b="b"/>
            <a:pathLst>
              <a:path w="5080" h="835660">
                <a:moveTo>
                  <a:pt x="0" y="835253"/>
                </a:moveTo>
                <a:lnTo>
                  <a:pt x="4876" y="0"/>
                </a:lnTo>
              </a:path>
            </a:pathLst>
          </a:custGeom>
          <a:ln w="19812">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ED57B072-F1F2-ABFB-043B-ECD91F23F780}"/>
              </a:ext>
            </a:extLst>
          </p:cNvPr>
          <p:cNvSpPr/>
          <p:nvPr/>
        </p:nvSpPr>
        <p:spPr>
          <a:xfrm>
            <a:off x="1479335" y="3326703"/>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2646013C-274E-1A23-0374-1C8BBD7AB27C}"/>
              </a:ext>
            </a:extLst>
          </p:cNvPr>
          <p:cNvSpPr/>
          <p:nvPr/>
        </p:nvSpPr>
        <p:spPr>
          <a:xfrm>
            <a:off x="1474756" y="3326701"/>
            <a:ext cx="594995" cy="835660"/>
          </a:xfrm>
          <a:custGeom>
            <a:avLst/>
            <a:gdLst/>
            <a:ahLst/>
            <a:cxnLst/>
            <a:rect l="l" t="t" r="r" b="b"/>
            <a:pathLst>
              <a:path w="594994" h="835660">
                <a:moveTo>
                  <a:pt x="0" y="835253"/>
                </a:moveTo>
                <a:lnTo>
                  <a:pt x="594601" y="0"/>
                </a:lnTo>
              </a:path>
            </a:pathLst>
          </a:custGeom>
          <a:ln w="19812">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FC15BC79-640E-691B-B8D8-404965E64801}"/>
              </a:ext>
            </a:extLst>
          </p:cNvPr>
          <p:cNvSpPr/>
          <p:nvPr/>
        </p:nvSpPr>
        <p:spPr>
          <a:xfrm>
            <a:off x="2069123" y="3326703"/>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4AD33BFF-26BD-996B-2B88-7F4531F4CBCF}"/>
              </a:ext>
            </a:extLst>
          </p:cNvPr>
          <p:cNvSpPr/>
          <p:nvPr/>
        </p:nvSpPr>
        <p:spPr>
          <a:xfrm>
            <a:off x="2066069" y="3326705"/>
            <a:ext cx="593090" cy="848994"/>
          </a:xfrm>
          <a:custGeom>
            <a:avLst/>
            <a:gdLst/>
            <a:ahLst/>
            <a:cxnLst/>
            <a:rect l="l" t="t" r="r" b="b"/>
            <a:pathLst>
              <a:path w="593089" h="848995">
                <a:moveTo>
                  <a:pt x="0" y="848499"/>
                </a:moveTo>
                <a:lnTo>
                  <a:pt x="593051" y="0"/>
                </a:lnTo>
              </a:path>
            </a:pathLst>
          </a:custGeom>
          <a:ln w="19812">
            <a:solidFill>
              <a:srgbClr val="000000"/>
            </a:solidFill>
          </a:ln>
        </p:spPr>
        <p:txBody>
          <a:bodyPr wrap="square" lIns="0" tIns="0" rIns="0" bIns="0" rtlCol="0"/>
          <a:lstStyle/>
          <a:p>
            <a:endParaRPr/>
          </a:p>
        </p:txBody>
      </p:sp>
      <p:sp>
        <p:nvSpPr>
          <p:cNvPr id="41" name="object 40">
            <a:extLst>
              <a:ext uri="{FF2B5EF4-FFF2-40B4-BE49-F238E27FC236}">
                <a16:creationId xmlns:a16="http://schemas.microsoft.com/office/drawing/2014/main" id="{BA3B4F57-4C96-6A90-FACF-458E18AC7522}"/>
              </a:ext>
            </a:extLst>
          </p:cNvPr>
          <p:cNvSpPr/>
          <p:nvPr/>
        </p:nvSpPr>
        <p:spPr>
          <a:xfrm>
            <a:off x="2658911" y="3326701"/>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AFFF0BE4-CDCA-10B7-4F2E-76A4F87BAEF1}"/>
              </a:ext>
            </a:extLst>
          </p:cNvPr>
          <p:cNvSpPr/>
          <p:nvPr/>
        </p:nvSpPr>
        <p:spPr>
          <a:xfrm>
            <a:off x="2654333" y="3326701"/>
            <a:ext cx="594995" cy="835660"/>
          </a:xfrm>
          <a:custGeom>
            <a:avLst/>
            <a:gdLst/>
            <a:ahLst/>
            <a:cxnLst/>
            <a:rect l="l" t="t" r="r" b="b"/>
            <a:pathLst>
              <a:path w="594994" h="835660">
                <a:moveTo>
                  <a:pt x="0" y="835253"/>
                </a:moveTo>
                <a:lnTo>
                  <a:pt x="594601" y="0"/>
                </a:lnTo>
              </a:path>
            </a:pathLst>
          </a:custGeom>
          <a:ln w="19812">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B2F91FF3-19F1-E8FF-1FF0-4C54BF780DE7}"/>
              </a:ext>
            </a:extLst>
          </p:cNvPr>
          <p:cNvSpPr/>
          <p:nvPr/>
        </p:nvSpPr>
        <p:spPr>
          <a:xfrm>
            <a:off x="3259357" y="3332803"/>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C1DA1283-2FD0-FAC3-E580-79FB6128EAC6}"/>
              </a:ext>
            </a:extLst>
          </p:cNvPr>
          <p:cNvSpPr/>
          <p:nvPr/>
        </p:nvSpPr>
        <p:spPr>
          <a:xfrm>
            <a:off x="3244121" y="3326701"/>
            <a:ext cx="591820" cy="835660"/>
          </a:xfrm>
          <a:custGeom>
            <a:avLst/>
            <a:gdLst/>
            <a:ahLst/>
            <a:cxnLst/>
            <a:rect l="l" t="t" r="r" b="b"/>
            <a:pathLst>
              <a:path w="591819" h="835660">
                <a:moveTo>
                  <a:pt x="0" y="835253"/>
                </a:moveTo>
                <a:lnTo>
                  <a:pt x="591553" y="0"/>
                </a:lnTo>
              </a:path>
            </a:pathLst>
          </a:custGeom>
          <a:ln w="19812">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72ED483B-6AAB-ACC6-2894-6ECF36C4C561}"/>
              </a:ext>
            </a:extLst>
          </p:cNvPr>
          <p:cNvSpPr/>
          <p:nvPr/>
        </p:nvSpPr>
        <p:spPr>
          <a:xfrm>
            <a:off x="1474756" y="3326713"/>
            <a:ext cx="1184910" cy="835660"/>
          </a:xfrm>
          <a:custGeom>
            <a:avLst/>
            <a:gdLst/>
            <a:ahLst/>
            <a:cxnLst/>
            <a:rect l="l" t="t" r="r" b="b"/>
            <a:pathLst>
              <a:path w="1184910" h="835660">
                <a:moveTo>
                  <a:pt x="0" y="835240"/>
                </a:moveTo>
                <a:lnTo>
                  <a:pt x="1184325" y="0"/>
                </a:lnTo>
              </a:path>
            </a:pathLst>
          </a:custGeom>
          <a:ln w="19812">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49FFE85E-40FB-A045-6069-9AFBFFBFBC48}"/>
              </a:ext>
            </a:extLst>
          </p:cNvPr>
          <p:cNvSpPr/>
          <p:nvPr/>
        </p:nvSpPr>
        <p:spPr>
          <a:xfrm>
            <a:off x="1474756" y="3326713"/>
            <a:ext cx="1774189" cy="835660"/>
          </a:xfrm>
          <a:custGeom>
            <a:avLst/>
            <a:gdLst/>
            <a:ahLst/>
            <a:cxnLst/>
            <a:rect l="l" t="t" r="r" b="b"/>
            <a:pathLst>
              <a:path w="1774189" h="835660">
                <a:moveTo>
                  <a:pt x="0" y="835240"/>
                </a:moveTo>
                <a:lnTo>
                  <a:pt x="1774050" y="0"/>
                </a:lnTo>
              </a:path>
            </a:pathLst>
          </a:custGeom>
          <a:ln w="19812">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9358E3E1-5875-DB4E-169C-8721F821E489}"/>
              </a:ext>
            </a:extLst>
          </p:cNvPr>
          <p:cNvSpPr/>
          <p:nvPr/>
        </p:nvSpPr>
        <p:spPr>
          <a:xfrm>
            <a:off x="1474756" y="3326713"/>
            <a:ext cx="2360930" cy="835660"/>
          </a:xfrm>
          <a:custGeom>
            <a:avLst/>
            <a:gdLst/>
            <a:ahLst/>
            <a:cxnLst/>
            <a:rect l="l" t="t" r="r" b="b"/>
            <a:pathLst>
              <a:path w="2360930" h="835660">
                <a:moveTo>
                  <a:pt x="0" y="835240"/>
                </a:moveTo>
                <a:lnTo>
                  <a:pt x="2360714" y="0"/>
                </a:lnTo>
              </a:path>
            </a:pathLst>
          </a:custGeom>
          <a:ln w="19812">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5E6935A3-3CEC-CE28-A415-664328DF4FF4}"/>
              </a:ext>
            </a:extLst>
          </p:cNvPr>
          <p:cNvSpPr/>
          <p:nvPr/>
        </p:nvSpPr>
        <p:spPr>
          <a:xfrm>
            <a:off x="1479332" y="3326704"/>
            <a:ext cx="1174750" cy="835660"/>
          </a:xfrm>
          <a:custGeom>
            <a:avLst/>
            <a:gdLst/>
            <a:ahLst/>
            <a:cxnLst/>
            <a:rect l="l" t="t" r="r" b="b"/>
            <a:pathLst>
              <a:path w="1174750" h="835660">
                <a:moveTo>
                  <a:pt x="1174559" y="835253"/>
                </a:moveTo>
                <a:lnTo>
                  <a:pt x="0" y="0"/>
                </a:lnTo>
              </a:path>
            </a:pathLst>
          </a:custGeom>
          <a:ln w="19812">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0F838B8A-0F69-311C-E49C-A8F0C74902CD}"/>
              </a:ext>
            </a:extLst>
          </p:cNvPr>
          <p:cNvSpPr/>
          <p:nvPr/>
        </p:nvSpPr>
        <p:spPr>
          <a:xfrm>
            <a:off x="1479330" y="3326704"/>
            <a:ext cx="1764664" cy="835660"/>
          </a:xfrm>
          <a:custGeom>
            <a:avLst/>
            <a:gdLst/>
            <a:ahLst/>
            <a:cxnLst/>
            <a:rect l="l" t="t" r="r" b="b"/>
            <a:pathLst>
              <a:path w="1764664" h="835660">
                <a:moveTo>
                  <a:pt x="1764283" y="835253"/>
                </a:moveTo>
                <a:lnTo>
                  <a:pt x="0" y="0"/>
                </a:lnTo>
              </a:path>
            </a:pathLst>
          </a:custGeom>
          <a:ln w="19812">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8856879D-B99B-3596-2E36-837CF0A32C20}"/>
              </a:ext>
            </a:extLst>
          </p:cNvPr>
          <p:cNvSpPr/>
          <p:nvPr/>
        </p:nvSpPr>
        <p:spPr>
          <a:xfrm>
            <a:off x="1479332" y="3326704"/>
            <a:ext cx="2351405" cy="835660"/>
          </a:xfrm>
          <a:custGeom>
            <a:avLst/>
            <a:gdLst/>
            <a:ahLst/>
            <a:cxnLst/>
            <a:rect l="l" t="t" r="r" b="b"/>
            <a:pathLst>
              <a:path w="2351405" h="835660">
                <a:moveTo>
                  <a:pt x="2350947" y="835253"/>
                </a:moveTo>
                <a:lnTo>
                  <a:pt x="0" y="0"/>
                </a:lnTo>
              </a:path>
            </a:pathLst>
          </a:custGeom>
          <a:ln w="19812">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9476A107-4E46-B04D-EF75-48CBD7CE410D}"/>
              </a:ext>
            </a:extLst>
          </p:cNvPr>
          <p:cNvSpPr/>
          <p:nvPr/>
        </p:nvSpPr>
        <p:spPr>
          <a:xfrm>
            <a:off x="2064545" y="3326701"/>
            <a:ext cx="1771014" cy="835660"/>
          </a:xfrm>
          <a:custGeom>
            <a:avLst/>
            <a:gdLst/>
            <a:ahLst/>
            <a:cxnLst/>
            <a:rect l="l" t="t" r="r" b="b"/>
            <a:pathLst>
              <a:path w="1771014" h="835660">
                <a:moveTo>
                  <a:pt x="0" y="835253"/>
                </a:moveTo>
                <a:lnTo>
                  <a:pt x="1770989" y="0"/>
                </a:lnTo>
              </a:path>
            </a:pathLst>
          </a:custGeom>
          <a:ln w="19812">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3272B8E5-B2CC-646B-A664-C247E33609DF}"/>
              </a:ext>
            </a:extLst>
          </p:cNvPr>
          <p:cNvSpPr/>
          <p:nvPr/>
        </p:nvSpPr>
        <p:spPr>
          <a:xfrm>
            <a:off x="2064545" y="3332803"/>
            <a:ext cx="1160780" cy="828675"/>
          </a:xfrm>
          <a:custGeom>
            <a:avLst/>
            <a:gdLst/>
            <a:ahLst/>
            <a:cxnLst/>
            <a:rect l="l" t="t" r="r" b="b"/>
            <a:pathLst>
              <a:path w="1160780" h="828675">
                <a:moveTo>
                  <a:pt x="0" y="828624"/>
                </a:moveTo>
                <a:lnTo>
                  <a:pt x="1160259" y="0"/>
                </a:lnTo>
              </a:path>
            </a:pathLst>
          </a:custGeom>
          <a:ln w="19812">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2219008C-524E-7229-8886-66BA76ACF621}"/>
              </a:ext>
            </a:extLst>
          </p:cNvPr>
          <p:cNvSpPr/>
          <p:nvPr/>
        </p:nvSpPr>
        <p:spPr>
          <a:xfrm>
            <a:off x="2069120" y="3326703"/>
            <a:ext cx="1174750" cy="835660"/>
          </a:xfrm>
          <a:custGeom>
            <a:avLst/>
            <a:gdLst/>
            <a:ahLst/>
            <a:cxnLst/>
            <a:rect l="l" t="t" r="r" b="b"/>
            <a:pathLst>
              <a:path w="1174750" h="835660">
                <a:moveTo>
                  <a:pt x="1174559" y="835253"/>
                </a:moveTo>
                <a:lnTo>
                  <a:pt x="0" y="0"/>
                </a:lnTo>
              </a:path>
            </a:pathLst>
          </a:custGeom>
          <a:ln w="19812">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82E9A646-4ED8-B160-934F-7114F679CA44}"/>
              </a:ext>
            </a:extLst>
          </p:cNvPr>
          <p:cNvSpPr/>
          <p:nvPr/>
        </p:nvSpPr>
        <p:spPr>
          <a:xfrm>
            <a:off x="2069110" y="3326703"/>
            <a:ext cx="1761489" cy="835660"/>
          </a:xfrm>
          <a:custGeom>
            <a:avLst/>
            <a:gdLst/>
            <a:ahLst/>
            <a:cxnLst/>
            <a:rect l="l" t="t" r="r" b="b"/>
            <a:pathLst>
              <a:path w="1761489" h="835660">
                <a:moveTo>
                  <a:pt x="1761236" y="835253"/>
                </a:moveTo>
                <a:lnTo>
                  <a:pt x="0" y="0"/>
                </a:lnTo>
              </a:path>
            </a:pathLst>
          </a:custGeom>
          <a:ln w="19812">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71BFFBE2-021F-3DEF-980C-4C7CB1A83CBB}"/>
              </a:ext>
            </a:extLst>
          </p:cNvPr>
          <p:cNvSpPr/>
          <p:nvPr/>
        </p:nvSpPr>
        <p:spPr>
          <a:xfrm>
            <a:off x="2658901" y="3326701"/>
            <a:ext cx="1171575" cy="835660"/>
          </a:xfrm>
          <a:custGeom>
            <a:avLst/>
            <a:gdLst/>
            <a:ahLst/>
            <a:cxnLst/>
            <a:rect l="l" t="t" r="r" b="b"/>
            <a:pathLst>
              <a:path w="1171575" h="835660">
                <a:moveTo>
                  <a:pt x="1171511" y="835253"/>
                </a:moveTo>
                <a:lnTo>
                  <a:pt x="0" y="0"/>
                </a:lnTo>
              </a:path>
            </a:pathLst>
          </a:custGeom>
          <a:ln w="19812">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416CC202-C57C-3B0C-1B1E-62B903D6890C}"/>
              </a:ext>
            </a:extLst>
          </p:cNvPr>
          <p:cNvSpPr/>
          <p:nvPr/>
        </p:nvSpPr>
        <p:spPr>
          <a:xfrm>
            <a:off x="2654333" y="3326701"/>
            <a:ext cx="1181735" cy="835660"/>
          </a:xfrm>
          <a:custGeom>
            <a:avLst/>
            <a:gdLst/>
            <a:ahLst/>
            <a:cxnLst/>
            <a:rect l="l" t="t" r="r" b="b"/>
            <a:pathLst>
              <a:path w="1181735" h="835660">
                <a:moveTo>
                  <a:pt x="0" y="835253"/>
                </a:moveTo>
                <a:lnTo>
                  <a:pt x="1181265" y="0"/>
                </a:lnTo>
              </a:path>
            </a:pathLst>
          </a:custGeom>
          <a:ln w="19812">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D2EDABA3-9607-66CB-85DD-F0FA43E0B264}"/>
              </a:ext>
            </a:extLst>
          </p:cNvPr>
          <p:cNvSpPr/>
          <p:nvPr/>
        </p:nvSpPr>
        <p:spPr>
          <a:xfrm>
            <a:off x="6657687" y="4029778"/>
            <a:ext cx="4360545" cy="675640"/>
          </a:xfrm>
          <a:custGeom>
            <a:avLst/>
            <a:gdLst/>
            <a:ahLst/>
            <a:cxnLst/>
            <a:rect l="l" t="t" r="r" b="b"/>
            <a:pathLst>
              <a:path w="4360545" h="675639">
                <a:moveTo>
                  <a:pt x="4247642"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4247642" y="675132"/>
                </a:lnTo>
                <a:lnTo>
                  <a:pt x="4291439" y="666289"/>
                </a:lnTo>
                <a:lnTo>
                  <a:pt x="4327205" y="642173"/>
                </a:lnTo>
                <a:lnTo>
                  <a:pt x="4351321" y="606407"/>
                </a:lnTo>
                <a:lnTo>
                  <a:pt x="4360164" y="562610"/>
                </a:lnTo>
                <a:lnTo>
                  <a:pt x="4360164" y="112522"/>
                </a:lnTo>
                <a:lnTo>
                  <a:pt x="4351321" y="68724"/>
                </a:lnTo>
                <a:lnTo>
                  <a:pt x="4327205" y="32958"/>
                </a:lnTo>
                <a:lnTo>
                  <a:pt x="4291439" y="8842"/>
                </a:lnTo>
                <a:lnTo>
                  <a:pt x="4247642" y="0"/>
                </a:lnTo>
                <a:close/>
              </a:path>
            </a:pathLst>
          </a:custGeom>
          <a:solidFill>
            <a:srgbClr val="808080">
              <a:alpha val="39999"/>
            </a:srgbClr>
          </a:solidFill>
        </p:spPr>
        <p:txBody>
          <a:bodyPr wrap="square" lIns="0" tIns="0" rIns="0" bIns="0" rtlCol="0"/>
          <a:lstStyle/>
          <a:p>
            <a:endParaRPr/>
          </a:p>
        </p:txBody>
      </p:sp>
      <p:sp>
        <p:nvSpPr>
          <p:cNvPr id="58" name="object 57">
            <a:extLst>
              <a:ext uri="{FF2B5EF4-FFF2-40B4-BE49-F238E27FC236}">
                <a16:creationId xmlns:a16="http://schemas.microsoft.com/office/drawing/2014/main" id="{AFF7F5BC-AEDD-75C8-2F5A-252CBB4142C7}"/>
              </a:ext>
            </a:extLst>
          </p:cNvPr>
          <p:cNvSpPr/>
          <p:nvPr/>
        </p:nvSpPr>
        <p:spPr>
          <a:xfrm>
            <a:off x="7481408" y="4163128"/>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59" name="object 58">
            <a:extLst>
              <a:ext uri="{FF2B5EF4-FFF2-40B4-BE49-F238E27FC236}">
                <a16:creationId xmlns:a16="http://schemas.microsoft.com/office/drawing/2014/main" id="{05496A35-FCE2-1077-584A-C6FD06F2DA76}"/>
              </a:ext>
            </a:extLst>
          </p:cNvPr>
          <p:cNvSpPr/>
          <p:nvPr/>
        </p:nvSpPr>
        <p:spPr>
          <a:xfrm>
            <a:off x="8071196" y="4163128"/>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808080"/>
          </a:solidFill>
        </p:spPr>
        <p:txBody>
          <a:bodyPr wrap="square" lIns="0" tIns="0" rIns="0" bIns="0" rtlCol="0"/>
          <a:lstStyle/>
          <a:p>
            <a:endParaRPr/>
          </a:p>
        </p:txBody>
      </p:sp>
      <p:sp>
        <p:nvSpPr>
          <p:cNvPr id="60" name="object 59">
            <a:extLst>
              <a:ext uri="{FF2B5EF4-FFF2-40B4-BE49-F238E27FC236}">
                <a16:creationId xmlns:a16="http://schemas.microsoft.com/office/drawing/2014/main" id="{ADB525A4-E4D6-1E01-5712-369214CB1C28}"/>
              </a:ext>
            </a:extLst>
          </p:cNvPr>
          <p:cNvSpPr/>
          <p:nvPr/>
        </p:nvSpPr>
        <p:spPr>
          <a:xfrm>
            <a:off x="8071196" y="4163128"/>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B70E528A-5EFE-4ED3-9088-64C73ACD724E}"/>
              </a:ext>
            </a:extLst>
          </p:cNvPr>
          <p:cNvSpPr/>
          <p:nvPr/>
        </p:nvSpPr>
        <p:spPr>
          <a:xfrm>
            <a:off x="8660984" y="4163128"/>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808080"/>
          </a:solidFill>
        </p:spPr>
        <p:txBody>
          <a:bodyPr wrap="square" lIns="0" tIns="0" rIns="0" bIns="0" rtlCol="0"/>
          <a:lstStyle/>
          <a:p>
            <a:endParaRPr/>
          </a:p>
        </p:txBody>
      </p:sp>
      <p:sp>
        <p:nvSpPr>
          <p:cNvPr id="62" name="object 61">
            <a:extLst>
              <a:ext uri="{FF2B5EF4-FFF2-40B4-BE49-F238E27FC236}">
                <a16:creationId xmlns:a16="http://schemas.microsoft.com/office/drawing/2014/main" id="{9A8C876F-A1BA-7BD0-DBA5-258A3558E199}"/>
              </a:ext>
            </a:extLst>
          </p:cNvPr>
          <p:cNvSpPr/>
          <p:nvPr/>
        </p:nvSpPr>
        <p:spPr>
          <a:xfrm>
            <a:off x="8660984" y="4163128"/>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D038ED9A-A966-7BEB-9071-A5DFF0E6C19B}"/>
              </a:ext>
            </a:extLst>
          </p:cNvPr>
          <p:cNvSpPr/>
          <p:nvPr/>
        </p:nvSpPr>
        <p:spPr>
          <a:xfrm>
            <a:off x="9250772" y="4163128"/>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000000">
              <a:alpha val="39999"/>
            </a:srgbClr>
          </a:solidFill>
        </p:spPr>
        <p:txBody>
          <a:bodyPr wrap="square" lIns="0" tIns="0" rIns="0" bIns="0" rtlCol="0"/>
          <a:lstStyle/>
          <a:p>
            <a:endParaRPr/>
          </a:p>
        </p:txBody>
      </p:sp>
      <p:sp>
        <p:nvSpPr>
          <p:cNvPr id="64" name="object 63">
            <a:extLst>
              <a:ext uri="{FF2B5EF4-FFF2-40B4-BE49-F238E27FC236}">
                <a16:creationId xmlns:a16="http://schemas.microsoft.com/office/drawing/2014/main" id="{F44C5A03-D3F2-2537-4CB9-B7619E5D02EF}"/>
              </a:ext>
            </a:extLst>
          </p:cNvPr>
          <p:cNvSpPr/>
          <p:nvPr/>
        </p:nvSpPr>
        <p:spPr>
          <a:xfrm>
            <a:off x="9250772" y="4163128"/>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69" name="object 68">
            <a:extLst>
              <a:ext uri="{FF2B5EF4-FFF2-40B4-BE49-F238E27FC236}">
                <a16:creationId xmlns:a16="http://schemas.microsoft.com/office/drawing/2014/main" id="{5D3BE025-3B7E-D7F3-8612-3E451EB71C38}"/>
              </a:ext>
            </a:extLst>
          </p:cNvPr>
          <p:cNvSpPr/>
          <p:nvPr/>
        </p:nvSpPr>
        <p:spPr>
          <a:xfrm>
            <a:off x="9837510" y="4163128"/>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70" name="object 69">
            <a:extLst>
              <a:ext uri="{FF2B5EF4-FFF2-40B4-BE49-F238E27FC236}">
                <a16:creationId xmlns:a16="http://schemas.microsoft.com/office/drawing/2014/main" id="{9B22A8B5-9194-F8B0-66C5-764B5D1D8855}"/>
              </a:ext>
            </a:extLst>
          </p:cNvPr>
          <p:cNvSpPr/>
          <p:nvPr/>
        </p:nvSpPr>
        <p:spPr>
          <a:xfrm>
            <a:off x="7380064" y="2796862"/>
            <a:ext cx="3035935" cy="675640"/>
          </a:xfrm>
          <a:custGeom>
            <a:avLst/>
            <a:gdLst/>
            <a:ahLst/>
            <a:cxnLst/>
            <a:rect l="l" t="t" r="r" b="b"/>
            <a:pathLst>
              <a:path w="3035934"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71" name="object 70">
            <a:extLst>
              <a:ext uri="{FF2B5EF4-FFF2-40B4-BE49-F238E27FC236}">
                <a16:creationId xmlns:a16="http://schemas.microsoft.com/office/drawing/2014/main" id="{5D884B84-AE64-11CC-B2C6-5933D529EC80}"/>
              </a:ext>
            </a:extLst>
          </p:cNvPr>
          <p:cNvSpPr/>
          <p:nvPr/>
        </p:nvSpPr>
        <p:spPr>
          <a:xfrm>
            <a:off x="7485979" y="293021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72" name="object 71">
            <a:extLst>
              <a:ext uri="{FF2B5EF4-FFF2-40B4-BE49-F238E27FC236}">
                <a16:creationId xmlns:a16="http://schemas.microsoft.com/office/drawing/2014/main" id="{2099738F-E543-7AEA-3CD0-3C2BD3CE7063}"/>
              </a:ext>
            </a:extLst>
          </p:cNvPr>
          <p:cNvSpPr/>
          <p:nvPr/>
        </p:nvSpPr>
        <p:spPr>
          <a:xfrm>
            <a:off x="8075767" y="293021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73" name="object 72">
            <a:extLst>
              <a:ext uri="{FF2B5EF4-FFF2-40B4-BE49-F238E27FC236}">
                <a16:creationId xmlns:a16="http://schemas.microsoft.com/office/drawing/2014/main" id="{D4BE2BD5-2391-0281-DA23-7BBCDF259A7C}"/>
              </a:ext>
            </a:extLst>
          </p:cNvPr>
          <p:cNvSpPr/>
          <p:nvPr/>
        </p:nvSpPr>
        <p:spPr>
          <a:xfrm>
            <a:off x="8665555" y="2930212"/>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808080"/>
          </a:solidFill>
        </p:spPr>
        <p:txBody>
          <a:bodyPr wrap="square" lIns="0" tIns="0" rIns="0" bIns="0" rtlCol="0"/>
          <a:lstStyle/>
          <a:p>
            <a:endParaRPr/>
          </a:p>
        </p:txBody>
      </p:sp>
      <p:sp>
        <p:nvSpPr>
          <p:cNvPr id="74" name="object 73">
            <a:extLst>
              <a:ext uri="{FF2B5EF4-FFF2-40B4-BE49-F238E27FC236}">
                <a16:creationId xmlns:a16="http://schemas.microsoft.com/office/drawing/2014/main" id="{EAE03A1B-B077-06CA-0A1A-6D84A65924C4}"/>
              </a:ext>
            </a:extLst>
          </p:cNvPr>
          <p:cNvSpPr/>
          <p:nvPr/>
        </p:nvSpPr>
        <p:spPr>
          <a:xfrm>
            <a:off x="8665555" y="293021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75" name="object 74">
            <a:extLst>
              <a:ext uri="{FF2B5EF4-FFF2-40B4-BE49-F238E27FC236}">
                <a16:creationId xmlns:a16="http://schemas.microsoft.com/office/drawing/2014/main" id="{5E2630B1-E323-79C8-7EB9-4CC4A6DD0D14}"/>
              </a:ext>
            </a:extLst>
          </p:cNvPr>
          <p:cNvSpPr/>
          <p:nvPr/>
        </p:nvSpPr>
        <p:spPr>
          <a:xfrm>
            <a:off x="9255343" y="2930212"/>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0" name="object 79">
            <a:extLst>
              <a:ext uri="{FF2B5EF4-FFF2-40B4-BE49-F238E27FC236}">
                <a16:creationId xmlns:a16="http://schemas.microsoft.com/office/drawing/2014/main" id="{15D2993B-76DF-B1C6-5F00-663A607D5B49}"/>
              </a:ext>
            </a:extLst>
          </p:cNvPr>
          <p:cNvSpPr/>
          <p:nvPr/>
        </p:nvSpPr>
        <p:spPr>
          <a:xfrm>
            <a:off x="9842084" y="2930212"/>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2" name="object 81">
            <a:extLst>
              <a:ext uri="{FF2B5EF4-FFF2-40B4-BE49-F238E27FC236}">
                <a16:creationId xmlns:a16="http://schemas.microsoft.com/office/drawing/2014/main" id="{BCC63713-CA62-8DD1-CC2C-F9A22BC84BBE}"/>
              </a:ext>
            </a:extLst>
          </p:cNvPr>
          <p:cNvSpPr/>
          <p:nvPr/>
        </p:nvSpPr>
        <p:spPr>
          <a:xfrm>
            <a:off x="10424250" y="4160080"/>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83" name="object 82">
            <a:extLst>
              <a:ext uri="{FF2B5EF4-FFF2-40B4-BE49-F238E27FC236}">
                <a16:creationId xmlns:a16="http://schemas.microsoft.com/office/drawing/2014/main" id="{3097C7FC-017E-0967-4F22-6EA91330FA6F}"/>
              </a:ext>
            </a:extLst>
          </p:cNvPr>
          <p:cNvSpPr/>
          <p:nvPr/>
        </p:nvSpPr>
        <p:spPr>
          <a:xfrm>
            <a:off x="6894667" y="4163128"/>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85" name="object 84">
            <a:extLst>
              <a:ext uri="{FF2B5EF4-FFF2-40B4-BE49-F238E27FC236}">
                <a16:creationId xmlns:a16="http://schemas.microsoft.com/office/drawing/2014/main" id="{E5D28F51-5864-ED65-F2FF-178B2A8EF14C}"/>
              </a:ext>
            </a:extLst>
          </p:cNvPr>
          <p:cNvSpPr/>
          <p:nvPr/>
        </p:nvSpPr>
        <p:spPr>
          <a:xfrm>
            <a:off x="7681052" y="3327970"/>
            <a:ext cx="5080" cy="835660"/>
          </a:xfrm>
          <a:custGeom>
            <a:avLst/>
            <a:gdLst/>
            <a:ahLst/>
            <a:cxnLst/>
            <a:rect l="l" t="t" r="r" b="b"/>
            <a:pathLst>
              <a:path w="5079" h="835660">
                <a:moveTo>
                  <a:pt x="0" y="835253"/>
                </a:moveTo>
                <a:lnTo>
                  <a:pt x="4876" y="0"/>
                </a:lnTo>
              </a:path>
            </a:pathLst>
          </a:custGeom>
          <a:ln w="19812">
            <a:solidFill>
              <a:srgbClr val="000000"/>
            </a:solidFill>
          </a:ln>
        </p:spPr>
        <p:txBody>
          <a:bodyPr wrap="square" lIns="0" tIns="0" rIns="0" bIns="0" rtlCol="0"/>
          <a:lstStyle/>
          <a:p>
            <a:endParaRPr/>
          </a:p>
        </p:txBody>
      </p:sp>
      <p:sp>
        <p:nvSpPr>
          <p:cNvPr id="86" name="object 85">
            <a:extLst>
              <a:ext uri="{FF2B5EF4-FFF2-40B4-BE49-F238E27FC236}">
                <a16:creationId xmlns:a16="http://schemas.microsoft.com/office/drawing/2014/main" id="{8C65163C-BDB1-ACBF-DD32-2560A66B3CE4}"/>
              </a:ext>
            </a:extLst>
          </p:cNvPr>
          <p:cNvSpPr/>
          <p:nvPr/>
        </p:nvSpPr>
        <p:spPr>
          <a:xfrm>
            <a:off x="8269316" y="3327970"/>
            <a:ext cx="5080" cy="835660"/>
          </a:xfrm>
          <a:custGeom>
            <a:avLst/>
            <a:gdLst/>
            <a:ahLst/>
            <a:cxnLst/>
            <a:rect l="l" t="t" r="r" b="b"/>
            <a:pathLst>
              <a:path w="5079" h="835660">
                <a:moveTo>
                  <a:pt x="0" y="835253"/>
                </a:moveTo>
                <a:lnTo>
                  <a:pt x="4876" y="0"/>
                </a:lnTo>
              </a:path>
            </a:pathLst>
          </a:custGeom>
          <a:ln w="19812">
            <a:solidFill>
              <a:srgbClr val="000000"/>
            </a:solidFill>
          </a:ln>
        </p:spPr>
        <p:txBody>
          <a:bodyPr wrap="square" lIns="0" tIns="0" rIns="0" bIns="0" rtlCol="0"/>
          <a:lstStyle/>
          <a:p>
            <a:endParaRPr/>
          </a:p>
        </p:txBody>
      </p:sp>
      <p:sp>
        <p:nvSpPr>
          <p:cNvPr id="87" name="object 86">
            <a:extLst>
              <a:ext uri="{FF2B5EF4-FFF2-40B4-BE49-F238E27FC236}">
                <a16:creationId xmlns:a16="http://schemas.microsoft.com/office/drawing/2014/main" id="{B407C508-82BA-AFB6-53D2-2B4DAE9C2416}"/>
              </a:ext>
            </a:extLst>
          </p:cNvPr>
          <p:cNvSpPr/>
          <p:nvPr/>
        </p:nvSpPr>
        <p:spPr>
          <a:xfrm>
            <a:off x="8859104" y="3327970"/>
            <a:ext cx="5080" cy="835660"/>
          </a:xfrm>
          <a:custGeom>
            <a:avLst/>
            <a:gdLst/>
            <a:ahLst/>
            <a:cxnLst/>
            <a:rect l="l" t="t" r="r" b="b"/>
            <a:pathLst>
              <a:path w="5079" h="835660">
                <a:moveTo>
                  <a:pt x="0" y="835253"/>
                </a:moveTo>
                <a:lnTo>
                  <a:pt x="4876" y="0"/>
                </a:lnTo>
              </a:path>
            </a:pathLst>
          </a:custGeom>
          <a:ln w="19812">
            <a:solidFill>
              <a:srgbClr val="000000"/>
            </a:solidFill>
          </a:ln>
        </p:spPr>
        <p:txBody>
          <a:bodyPr wrap="square" lIns="0" tIns="0" rIns="0" bIns="0" rtlCol="0"/>
          <a:lstStyle/>
          <a:p>
            <a:endParaRPr/>
          </a:p>
        </p:txBody>
      </p:sp>
      <p:sp>
        <p:nvSpPr>
          <p:cNvPr id="88" name="object 87">
            <a:extLst>
              <a:ext uri="{FF2B5EF4-FFF2-40B4-BE49-F238E27FC236}">
                <a16:creationId xmlns:a16="http://schemas.microsoft.com/office/drawing/2014/main" id="{86C2D7CF-235F-A3D6-34F4-4791A20E0012}"/>
              </a:ext>
            </a:extLst>
          </p:cNvPr>
          <p:cNvSpPr/>
          <p:nvPr/>
        </p:nvSpPr>
        <p:spPr>
          <a:xfrm>
            <a:off x="9448891" y="3327970"/>
            <a:ext cx="5080" cy="835660"/>
          </a:xfrm>
          <a:custGeom>
            <a:avLst/>
            <a:gdLst/>
            <a:ahLst/>
            <a:cxnLst/>
            <a:rect l="l" t="t" r="r" b="b"/>
            <a:pathLst>
              <a:path w="5079" h="835660">
                <a:moveTo>
                  <a:pt x="0" y="835253"/>
                </a:moveTo>
                <a:lnTo>
                  <a:pt x="4876" y="0"/>
                </a:lnTo>
              </a:path>
            </a:pathLst>
          </a:custGeom>
          <a:ln w="19812">
            <a:solidFill>
              <a:srgbClr val="000000"/>
            </a:solidFill>
          </a:ln>
        </p:spPr>
        <p:txBody>
          <a:bodyPr wrap="square" lIns="0" tIns="0" rIns="0" bIns="0" rtlCol="0"/>
          <a:lstStyle/>
          <a:p>
            <a:endParaRPr/>
          </a:p>
        </p:txBody>
      </p:sp>
      <p:sp>
        <p:nvSpPr>
          <p:cNvPr id="89" name="object 88">
            <a:extLst>
              <a:ext uri="{FF2B5EF4-FFF2-40B4-BE49-F238E27FC236}">
                <a16:creationId xmlns:a16="http://schemas.microsoft.com/office/drawing/2014/main" id="{AC7BAC8B-E0F2-2D7A-3062-B6FC9E9FBC8E}"/>
              </a:ext>
            </a:extLst>
          </p:cNvPr>
          <p:cNvSpPr/>
          <p:nvPr/>
        </p:nvSpPr>
        <p:spPr>
          <a:xfrm>
            <a:off x="10035631" y="3327970"/>
            <a:ext cx="5080" cy="835660"/>
          </a:xfrm>
          <a:custGeom>
            <a:avLst/>
            <a:gdLst/>
            <a:ahLst/>
            <a:cxnLst/>
            <a:rect l="l" t="t" r="r" b="b"/>
            <a:pathLst>
              <a:path w="5079" h="835660">
                <a:moveTo>
                  <a:pt x="0" y="835253"/>
                </a:moveTo>
                <a:lnTo>
                  <a:pt x="4876" y="0"/>
                </a:lnTo>
              </a:path>
            </a:pathLst>
          </a:custGeom>
          <a:ln w="19812">
            <a:solidFill>
              <a:srgbClr val="000000"/>
            </a:solidFill>
          </a:ln>
        </p:spPr>
        <p:txBody>
          <a:bodyPr wrap="square" lIns="0" tIns="0" rIns="0" bIns="0" rtlCol="0"/>
          <a:lstStyle/>
          <a:p>
            <a:endParaRPr/>
          </a:p>
        </p:txBody>
      </p:sp>
      <p:sp>
        <p:nvSpPr>
          <p:cNvPr id="90" name="object 89">
            <a:extLst>
              <a:ext uri="{FF2B5EF4-FFF2-40B4-BE49-F238E27FC236}">
                <a16:creationId xmlns:a16="http://schemas.microsoft.com/office/drawing/2014/main" id="{C3784915-C328-CAFB-52A5-7F34CCDA02B5}"/>
              </a:ext>
            </a:extLst>
          </p:cNvPr>
          <p:cNvSpPr/>
          <p:nvPr/>
        </p:nvSpPr>
        <p:spPr>
          <a:xfrm>
            <a:off x="7094311" y="3327974"/>
            <a:ext cx="591820" cy="835660"/>
          </a:xfrm>
          <a:custGeom>
            <a:avLst/>
            <a:gdLst/>
            <a:ahLst/>
            <a:cxnLst/>
            <a:rect l="l" t="t" r="r" b="b"/>
            <a:pathLst>
              <a:path w="591820" h="835660">
                <a:moveTo>
                  <a:pt x="0" y="835253"/>
                </a:moveTo>
                <a:lnTo>
                  <a:pt x="591553" y="0"/>
                </a:lnTo>
              </a:path>
            </a:pathLst>
          </a:custGeom>
          <a:ln w="19812">
            <a:solidFill>
              <a:srgbClr val="000000"/>
            </a:solidFill>
            <a:prstDash val="sysDash"/>
          </a:ln>
        </p:spPr>
        <p:txBody>
          <a:bodyPr wrap="square" lIns="0" tIns="0" rIns="0" bIns="0" rtlCol="0"/>
          <a:lstStyle/>
          <a:p>
            <a:endParaRPr/>
          </a:p>
        </p:txBody>
      </p:sp>
      <p:sp>
        <p:nvSpPr>
          <p:cNvPr id="91" name="object 90">
            <a:extLst>
              <a:ext uri="{FF2B5EF4-FFF2-40B4-BE49-F238E27FC236}">
                <a16:creationId xmlns:a16="http://schemas.microsoft.com/office/drawing/2014/main" id="{87C12E3E-9723-1D7F-D3DB-5FA29C384F4B}"/>
              </a:ext>
            </a:extLst>
          </p:cNvPr>
          <p:cNvSpPr/>
          <p:nvPr/>
        </p:nvSpPr>
        <p:spPr>
          <a:xfrm>
            <a:off x="7685630" y="3327972"/>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92" name="object 91">
            <a:extLst>
              <a:ext uri="{FF2B5EF4-FFF2-40B4-BE49-F238E27FC236}">
                <a16:creationId xmlns:a16="http://schemas.microsoft.com/office/drawing/2014/main" id="{8E32A57E-1799-BAA4-E580-262E21A69EF0}"/>
              </a:ext>
            </a:extLst>
          </p:cNvPr>
          <p:cNvSpPr/>
          <p:nvPr/>
        </p:nvSpPr>
        <p:spPr>
          <a:xfrm>
            <a:off x="7681052" y="3327970"/>
            <a:ext cx="594995" cy="835660"/>
          </a:xfrm>
          <a:custGeom>
            <a:avLst/>
            <a:gdLst/>
            <a:ahLst/>
            <a:cxnLst/>
            <a:rect l="l" t="t" r="r" b="b"/>
            <a:pathLst>
              <a:path w="594995" h="835660">
                <a:moveTo>
                  <a:pt x="0" y="835253"/>
                </a:moveTo>
                <a:lnTo>
                  <a:pt x="594601" y="0"/>
                </a:lnTo>
              </a:path>
            </a:pathLst>
          </a:custGeom>
          <a:ln w="19812">
            <a:solidFill>
              <a:srgbClr val="000000"/>
            </a:solidFill>
          </a:ln>
        </p:spPr>
        <p:txBody>
          <a:bodyPr wrap="square" lIns="0" tIns="0" rIns="0" bIns="0" rtlCol="0"/>
          <a:lstStyle/>
          <a:p>
            <a:endParaRPr/>
          </a:p>
        </p:txBody>
      </p:sp>
      <p:sp>
        <p:nvSpPr>
          <p:cNvPr id="93" name="object 92">
            <a:extLst>
              <a:ext uri="{FF2B5EF4-FFF2-40B4-BE49-F238E27FC236}">
                <a16:creationId xmlns:a16="http://schemas.microsoft.com/office/drawing/2014/main" id="{04DCFEDC-D0BA-AD9F-B720-E5181178A78B}"/>
              </a:ext>
            </a:extLst>
          </p:cNvPr>
          <p:cNvSpPr/>
          <p:nvPr/>
        </p:nvSpPr>
        <p:spPr>
          <a:xfrm>
            <a:off x="8275418" y="3327972"/>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94" name="object 93">
            <a:extLst>
              <a:ext uri="{FF2B5EF4-FFF2-40B4-BE49-F238E27FC236}">
                <a16:creationId xmlns:a16="http://schemas.microsoft.com/office/drawing/2014/main" id="{BEA00271-4CE0-5285-7045-44C804146F32}"/>
              </a:ext>
            </a:extLst>
          </p:cNvPr>
          <p:cNvSpPr/>
          <p:nvPr/>
        </p:nvSpPr>
        <p:spPr>
          <a:xfrm>
            <a:off x="8272364" y="3327974"/>
            <a:ext cx="593090" cy="848994"/>
          </a:xfrm>
          <a:custGeom>
            <a:avLst/>
            <a:gdLst/>
            <a:ahLst/>
            <a:cxnLst/>
            <a:rect l="l" t="t" r="r" b="b"/>
            <a:pathLst>
              <a:path w="593089" h="848995">
                <a:moveTo>
                  <a:pt x="0" y="848499"/>
                </a:moveTo>
                <a:lnTo>
                  <a:pt x="593051" y="0"/>
                </a:lnTo>
              </a:path>
            </a:pathLst>
          </a:custGeom>
          <a:ln w="19812">
            <a:solidFill>
              <a:srgbClr val="000000"/>
            </a:solidFill>
          </a:ln>
        </p:spPr>
        <p:txBody>
          <a:bodyPr wrap="square" lIns="0" tIns="0" rIns="0" bIns="0" rtlCol="0"/>
          <a:lstStyle/>
          <a:p>
            <a:endParaRPr/>
          </a:p>
        </p:txBody>
      </p:sp>
      <p:sp>
        <p:nvSpPr>
          <p:cNvPr id="95" name="object 94">
            <a:extLst>
              <a:ext uri="{FF2B5EF4-FFF2-40B4-BE49-F238E27FC236}">
                <a16:creationId xmlns:a16="http://schemas.microsoft.com/office/drawing/2014/main" id="{99DBCFDF-DCB7-9051-713D-8A97C6AD7790}"/>
              </a:ext>
            </a:extLst>
          </p:cNvPr>
          <p:cNvSpPr/>
          <p:nvPr/>
        </p:nvSpPr>
        <p:spPr>
          <a:xfrm>
            <a:off x="8865204" y="3327970"/>
            <a:ext cx="584835" cy="835660"/>
          </a:xfrm>
          <a:custGeom>
            <a:avLst/>
            <a:gdLst/>
            <a:ahLst/>
            <a:cxnLst/>
            <a:rect l="l" t="t" r="r" b="b"/>
            <a:pathLst>
              <a:path w="584834" h="835660">
                <a:moveTo>
                  <a:pt x="584835" y="835253"/>
                </a:moveTo>
                <a:lnTo>
                  <a:pt x="0" y="0"/>
                </a:lnTo>
              </a:path>
            </a:pathLst>
          </a:custGeom>
          <a:ln w="19812">
            <a:solidFill>
              <a:srgbClr val="000000"/>
            </a:solidFill>
          </a:ln>
        </p:spPr>
        <p:txBody>
          <a:bodyPr wrap="square" lIns="0" tIns="0" rIns="0" bIns="0" rtlCol="0"/>
          <a:lstStyle/>
          <a:p>
            <a:endParaRPr/>
          </a:p>
        </p:txBody>
      </p:sp>
      <p:sp>
        <p:nvSpPr>
          <p:cNvPr id="96" name="object 95">
            <a:extLst>
              <a:ext uri="{FF2B5EF4-FFF2-40B4-BE49-F238E27FC236}">
                <a16:creationId xmlns:a16="http://schemas.microsoft.com/office/drawing/2014/main" id="{0E0AD379-EB44-B905-7707-6FA2D3482729}"/>
              </a:ext>
            </a:extLst>
          </p:cNvPr>
          <p:cNvSpPr/>
          <p:nvPr/>
        </p:nvSpPr>
        <p:spPr>
          <a:xfrm>
            <a:off x="8859104" y="3327970"/>
            <a:ext cx="594995" cy="835660"/>
          </a:xfrm>
          <a:custGeom>
            <a:avLst/>
            <a:gdLst/>
            <a:ahLst/>
            <a:cxnLst/>
            <a:rect l="l" t="t" r="r" b="b"/>
            <a:pathLst>
              <a:path w="594995" h="835660">
                <a:moveTo>
                  <a:pt x="0" y="835253"/>
                </a:moveTo>
                <a:lnTo>
                  <a:pt x="594601" y="0"/>
                </a:lnTo>
              </a:path>
            </a:pathLst>
          </a:custGeom>
          <a:ln w="19812">
            <a:solidFill>
              <a:srgbClr val="000000"/>
            </a:solidFill>
          </a:ln>
        </p:spPr>
        <p:txBody>
          <a:bodyPr wrap="square" lIns="0" tIns="0" rIns="0" bIns="0" rtlCol="0"/>
          <a:lstStyle/>
          <a:p>
            <a:endParaRPr/>
          </a:p>
        </p:txBody>
      </p:sp>
      <p:sp>
        <p:nvSpPr>
          <p:cNvPr id="97" name="object 96">
            <a:extLst>
              <a:ext uri="{FF2B5EF4-FFF2-40B4-BE49-F238E27FC236}">
                <a16:creationId xmlns:a16="http://schemas.microsoft.com/office/drawing/2014/main" id="{5DAB08C9-2AB0-0EF6-A5E7-F1276E41AC52}"/>
              </a:ext>
            </a:extLst>
          </p:cNvPr>
          <p:cNvSpPr/>
          <p:nvPr/>
        </p:nvSpPr>
        <p:spPr>
          <a:xfrm>
            <a:off x="9465652" y="3334072"/>
            <a:ext cx="570865" cy="828675"/>
          </a:xfrm>
          <a:custGeom>
            <a:avLst/>
            <a:gdLst/>
            <a:ahLst/>
            <a:cxnLst/>
            <a:rect l="l" t="t" r="r" b="b"/>
            <a:pathLst>
              <a:path w="570865" h="828675">
                <a:moveTo>
                  <a:pt x="570547" y="828624"/>
                </a:moveTo>
                <a:lnTo>
                  <a:pt x="0" y="0"/>
                </a:lnTo>
              </a:path>
            </a:pathLst>
          </a:custGeom>
          <a:ln w="19812">
            <a:solidFill>
              <a:srgbClr val="000000"/>
            </a:solidFill>
          </a:ln>
        </p:spPr>
        <p:txBody>
          <a:bodyPr wrap="square" lIns="0" tIns="0" rIns="0" bIns="0" rtlCol="0"/>
          <a:lstStyle/>
          <a:p>
            <a:endParaRPr/>
          </a:p>
        </p:txBody>
      </p:sp>
      <p:sp>
        <p:nvSpPr>
          <p:cNvPr id="98" name="object 97">
            <a:extLst>
              <a:ext uri="{FF2B5EF4-FFF2-40B4-BE49-F238E27FC236}">
                <a16:creationId xmlns:a16="http://schemas.microsoft.com/office/drawing/2014/main" id="{C1C0B0E2-2573-E28D-8BEB-19B52AC1B668}"/>
              </a:ext>
            </a:extLst>
          </p:cNvPr>
          <p:cNvSpPr/>
          <p:nvPr/>
        </p:nvSpPr>
        <p:spPr>
          <a:xfrm>
            <a:off x="9448891" y="3327970"/>
            <a:ext cx="591820" cy="835660"/>
          </a:xfrm>
          <a:custGeom>
            <a:avLst/>
            <a:gdLst/>
            <a:ahLst/>
            <a:cxnLst/>
            <a:rect l="l" t="t" r="r" b="b"/>
            <a:pathLst>
              <a:path w="591820" h="835660">
                <a:moveTo>
                  <a:pt x="0" y="835253"/>
                </a:moveTo>
                <a:lnTo>
                  <a:pt x="591553" y="0"/>
                </a:lnTo>
              </a:path>
            </a:pathLst>
          </a:custGeom>
          <a:ln w="19812">
            <a:solidFill>
              <a:srgbClr val="000000"/>
            </a:solidFill>
          </a:ln>
        </p:spPr>
        <p:txBody>
          <a:bodyPr wrap="square" lIns="0" tIns="0" rIns="0" bIns="0" rtlCol="0"/>
          <a:lstStyle/>
          <a:p>
            <a:endParaRPr/>
          </a:p>
        </p:txBody>
      </p:sp>
      <p:sp>
        <p:nvSpPr>
          <p:cNvPr id="99" name="object 98">
            <a:extLst>
              <a:ext uri="{FF2B5EF4-FFF2-40B4-BE49-F238E27FC236}">
                <a16:creationId xmlns:a16="http://schemas.microsoft.com/office/drawing/2014/main" id="{5E1862C7-34BD-AA56-7AFA-259F6F1486D2}"/>
              </a:ext>
            </a:extLst>
          </p:cNvPr>
          <p:cNvSpPr/>
          <p:nvPr/>
        </p:nvSpPr>
        <p:spPr>
          <a:xfrm>
            <a:off x="10041726" y="3327972"/>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89440D6-77B4-98FE-D9C8-B759AFDABCBF}"/>
                  </a:ext>
                </a:extLst>
              </p:cNvPr>
              <p:cNvSpPr txBox="1"/>
              <p:nvPr/>
            </p:nvSpPr>
            <p:spPr>
              <a:xfrm>
                <a:off x="1261511" y="4157267"/>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N" dirty="0"/>
              </a:p>
            </p:txBody>
          </p:sp>
        </mc:Choice>
        <mc:Fallback xmlns="">
          <p:sp>
            <p:nvSpPr>
              <p:cNvPr id="100" name="TextBox 99">
                <a:extLst>
                  <a:ext uri="{FF2B5EF4-FFF2-40B4-BE49-F238E27FC236}">
                    <a16:creationId xmlns:a16="http://schemas.microsoft.com/office/drawing/2014/main" id="{E89440D6-77B4-98FE-D9C8-B759AFDABCBF}"/>
                  </a:ext>
                </a:extLst>
              </p:cNvPr>
              <p:cNvSpPr txBox="1">
                <a:spLocks noRot="1" noChangeAspect="1" noMove="1" noResize="1" noEditPoints="1" noAdjustHandles="1" noChangeArrowheads="1" noChangeShapeType="1" noTextEdit="1"/>
              </p:cNvSpPr>
              <p:nvPr/>
            </p:nvSpPr>
            <p:spPr>
              <a:xfrm>
                <a:off x="1261511" y="4157267"/>
                <a:ext cx="460767" cy="369332"/>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78361E2-CF97-EB86-C14E-97F1F71BDACC}"/>
                  </a:ext>
                </a:extLst>
              </p:cNvPr>
              <p:cNvSpPr txBox="1"/>
              <p:nvPr/>
            </p:nvSpPr>
            <p:spPr>
              <a:xfrm>
                <a:off x="1275319" y="2924005"/>
                <a:ext cx="451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CN" dirty="0"/>
              </a:p>
            </p:txBody>
          </p:sp>
        </mc:Choice>
        <mc:Fallback xmlns="">
          <p:sp>
            <p:nvSpPr>
              <p:cNvPr id="101" name="TextBox 100">
                <a:extLst>
                  <a:ext uri="{FF2B5EF4-FFF2-40B4-BE49-F238E27FC236}">
                    <a16:creationId xmlns:a16="http://schemas.microsoft.com/office/drawing/2014/main" id="{578361E2-CF97-EB86-C14E-97F1F71BDACC}"/>
                  </a:ext>
                </a:extLst>
              </p:cNvPr>
              <p:cNvSpPr txBox="1">
                <a:spLocks noRot="1" noChangeAspect="1" noMove="1" noResize="1" noEditPoints="1" noAdjustHandles="1" noChangeArrowheads="1" noChangeShapeType="1" noTextEdit="1"/>
              </p:cNvSpPr>
              <p:nvPr/>
            </p:nvSpPr>
            <p:spPr>
              <a:xfrm>
                <a:off x="1275319" y="2924005"/>
                <a:ext cx="451277" cy="369332"/>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91FFF506-6E4A-7DF3-98A1-E163CBF5C333}"/>
                  </a:ext>
                </a:extLst>
              </p:cNvPr>
              <p:cNvSpPr txBox="1"/>
              <p:nvPr/>
            </p:nvSpPr>
            <p:spPr>
              <a:xfrm>
                <a:off x="1851770" y="2930212"/>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CN" dirty="0"/>
              </a:p>
            </p:txBody>
          </p:sp>
        </mc:Choice>
        <mc:Fallback xmlns="">
          <p:sp>
            <p:nvSpPr>
              <p:cNvPr id="102" name="TextBox 101">
                <a:extLst>
                  <a:ext uri="{FF2B5EF4-FFF2-40B4-BE49-F238E27FC236}">
                    <a16:creationId xmlns:a16="http://schemas.microsoft.com/office/drawing/2014/main" id="{91FFF506-6E4A-7DF3-98A1-E163CBF5C333}"/>
                  </a:ext>
                </a:extLst>
              </p:cNvPr>
              <p:cNvSpPr txBox="1">
                <a:spLocks noRot="1" noChangeAspect="1" noMove="1" noResize="1" noEditPoints="1" noAdjustHandles="1" noChangeArrowheads="1" noChangeShapeType="1" noTextEdit="1"/>
              </p:cNvSpPr>
              <p:nvPr/>
            </p:nvSpPr>
            <p:spPr>
              <a:xfrm>
                <a:off x="1851770" y="2930212"/>
                <a:ext cx="456599"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0A0E64B-4110-DFFA-2EC2-2E7D009555B2}"/>
                  </a:ext>
                </a:extLst>
              </p:cNvPr>
              <p:cNvSpPr txBox="1"/>
              <p:nvPr/>
            </p:nvSpPr>
            <p:spPr>
              <a:xfrm>
                <a:off x="2451246" y="2936204"/>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CN" dirty="0"/>
              </a:p>
            </p:txBody>
          </p:sp>
        </mc:Choice>
        <mc:Fallback xmlns="">
          <p:sp>
            <p:nvSpPr>
              <p:cNvPr id="103" name="TextBox 102">
                <a:extLst>
                  <a:ext uri="{FF2B5EF4-FFF2-40B4-BE49-F238E27FC236}">
                    <a16:creationId xmlns:a16="http://schemas.microsoft.com/office/drawing/2014/main" id="{30A0E64B-4110-DFFA-2EC2-2E7D009555B2}"/>
                  </a:ext>
                </a:extLst>
              </p:cNvPr>
              <p:cNvSpPr txBox="1">
                <a:spLocks noRot="1" noChangeAspect="1" noMove="1" noResize="1" noEditPoints="1" noAdjustHandles="1" noChangeArrowheads="1" noChangeShapeType="1" noTextEdit="1"/>
              </p:cNvSpPr>
              <p:nvPr/>
            </p:nvSpPr>
            <p:spPr>
              <a:xfrm>
                <a:off x="2451246" y="2936204"/>
                <a:ext cx="456599"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D5F0DE5-C864-DE05-0EA4-8B258F15B245}"/>
                  </a:ext>
                </a:extLst>
              </p:cNvPr>
              <p:cNvSpPr txBox="1"/>
              <p:nvPr/>
            </p:nvSpPr>
            <p:spPr>
              <a:xfrm>
                <a:off x="3050115" y="2936576"/>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CN" dirty="0"/>
              </a:p>
            </p:txBody>
          </p:sp>
        </mc:Choice>
        <mc:Fallback xmlns="">
          <p:sp>
            <p:nvSpPr>
              <p:cNvPr id="104" name="TextBox 103">
                <a:extLst>
                  <a:ext uri="{FF2B5EF4-FFF2-40B4-BE49-F238E27FC236}">
                    <a16:creationId xmlns:a16="http://schemas.microsoft.com/office/drawing/2014/main" id="{7D5F0DE5-C864-DE05-0EA4-8B258F15B245}"/>
                  </a:ext>
                </a:extLst>
              </p:cNvPr>
              <p:cNvSpPr txBox="1">
                <a:spLocks noRot="1" noChangeAspect="1" noMove="1" noResize="1" noEditPoints="1" noAdjustHandles="1" noChangeArrowheads="1" noChangeShapeType="1" noTextEdit="1"/>
              </p:cNvSpPr>
              <p:nvPr/>
            </p:nvSpPr>
            <p:spPr>
              <a:xfrm>
                <a:off x="3050115" y="2936576"/>
                <a:ext cx="456599"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050A91F-8A78-0D39-FB80-9B161CDA7596}"/>
                  </a:ext>
                </a:extLst>
              </p:cNvPr>
              <p:cNvSpPr txBox="1"/>
              <p:nvPr/>
            </p:nvSpPr>
            <p:spPr>
              <a:xfrm>
                <a:off x="3640880" y="2941753"/>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5</m:t>
                          </m:r>
                        </m:sub>
                      </m:sSub>
                    </m:oMath>
                  </m:oMathPara>
                </a14:m>
                <a:endParaRPr lang="en-CN" dirty="0"/>
              </a:p>
            </p:txBody>
          </p:sp>
        </mc:Choice>
        <mc:Fallback xmlns="">
          <p:sp>
            <p:nvSpPr>
              <p:cNvPr id="105" name="TextBox 104">
                <a:extLst>
                  <a:ext uri="{FF2B5EF4-FFF2-40B4-BE49-F238E27FC236}">
                    <a16:creationId xmlns:a16="http://schemas.microsoft.com/office/drawing/2014/main" id="{4050A91F-8A78-0D39-FB80-9B161CDA7596}"/>
                  </a:ext>
                </a:extLst>
              </p:cNvPr>
              <p:cNvSpPr txBox="1">
                <a:spLocks noRot="1" noChangeAspect="1" noMove="1" noResize="1" noEditPoints="1" noAdjustHandles="1" noChangeArrowheads="1" noChangeShapeType="1" noTextEdit="1"/>
              </p:cNvSpPr>
              <p:nvPr/>
            </p:nvSpPr>
            <p:spPr>
              <a:xfrm>
                <a:off x="3640880" y="2941753"/>
                <a:ext cx="456599"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05E14AA-021D-9D89-D9C7-53FDF70BAAEE}"/>
                  </a:ext>
                </a:extLst>
              </p:cNvPr>
              <p:cNvSpPr txBox="1"/>
              <p:nvPr/>
            </p:nvSpPr>
            <p:spPr>
              <a:xfrm>
                <a:off x="1853087" y="4157267"/>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N" dirty="0"/>
              </a:p>
            </p:txBody>
          </p:sp>
        </mc:Choice>
        <mc:Fallback xmlns="">
          <p:sp>
            <p:nvSpPr>
              <p:cNvPr id="106" name="TextBox 105">
                <a:extLst>
                  <a:ext uri="{FF2B5EF4-FFF2-40B4-BE49-F238E27FC236}">
                    <a16:creationId xmlns:a16="http://schemas.microsoft.com/office/drawing/2014/main" id="{305E14AA-021D-9D89-D9C7-53FDF70BAAEE}"/>
                  </a:ext>
                </a:extLst>
              </p:cNvPr>
              <p:cNvSpPr txBox="1">
                <a:spLocks noRot="1" noChangeAspect="1" noMove="1" noResize="1" noEditPoints="1" noAdjustHandles="1" noChangeArrowheads="1" noChangeShapeType="1" noTextEdit="1"/>
              </p:cNvSpPr>
              <p:nvPr/>
            </p:nvSpPr>
            <p:spPr>
              <a:xfrm>
                <a:off x="1853087" y="4157267"/>
                <a:ext cx="466090"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C073EE65-2907-2E8A-7A84-F48ADB5CB6CF}"/>
                  </a:ext>
                </a:extLst>
              </p:cNvPr>
              <p:cNvSpPr txBox="1"/>
              <p:nvPr/>
            </p:nvSpPr>
            <p:spPr>
              <a:xfrm>
                <a:off x="3037428" y="4167193"/>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CN" dirty="0"/>
              </a:p>
            </p:txBody>
          </p:sp>
        </mc:Choice>
        <mc:Fallback xmlns="">
          <p:sp>
            <p:nvSpPr>
              <p:cNvPr id="107" name="TextBox 106">
                <a:extLst>
                  <a:ext uri="{FF2B5EF4-FFF2-40B4-BE49-F238E27FC236}">
                    <a16:creationId xmlns:a16="http://schemas.microsoft.com/office/drawing/2014/main" id="{C073EE65-2907-2E8A-7A84-F48ADB5CB6CF}"/>
                  </a:ext>
                </a:extLst>
              </p:cNvPr>
              <p:cNvSpPr txBox="1">
                <a:spLocks noRot="1" noChangeAspect="1" noMove="1" noResize="1" noEditPoints="1" noAdjustHandles="1" noChangeArrowheads="1" noChangeShapeType="1" noTextEdit="1"/>
              </p:cNvSpPr>
              <p:nvPr/>
            </p:nvSpPr>
            <p:spPr>
              <a:xfrm>
                <a:off x="3037428" y="4167193"/>
                <a:ext cx="466090" cy="369332"/>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9BD6E9F-B76B-8452-96E2-5DBB1174E7C6}"/>
                  </a:ext>
                </a:extLst>
              </p:cNvPr>
              <p:cNvSpPr txBox="1"/>
              <p:nvPr/>
            </p:nvSpPr>
            <p:spPr>
              <a:xfrm>
                <a:off x="2427797" y="415285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CN" dirty="0"/>
              </a:p>
            </p:txBody>
          </p:sp>
        </mc:Choice>
        <mc:Fallback xmlns="">
          <p:sp>
            <p:nvSpPr>
              <p:cNvPr id="108" name="TextBox 107">
                <a:extLst>
                  <a:ext uri="{FF2B5EF4-FFF2-40B4-BE49-F238E27FC236}">
                    <a16:creationId xmlns:a16="http://schemas.microsoft.com/office/drawing/2014/main" id="{B9BD6E9F-B76B-8452-96E2-5DBB1174E7C6}"/>
                  </a:ext>
                </a:extLst>
              </p:cNvPr>
              <p:cNvSpPr txBox="1">
                <a:spLocks noRot="1" noChangeAspect="1" noMove="1" noResize="1" noEditPoints="1" noAdjustHandles="1" noChangeArrowheads="1" noChangeShapeType="1" noTextEdit="1"/>
              </p:cNvSpPr>
              <p:nvPr/>
            </p:nvSpPr>
            <p:spPr>
              <a:xfrm>
                <a:off x="2427797" y="4152850"/>
                <a:ext cx="466090" cy="369332"/>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BDA7027-8658-F430-BFE5-33A55F9BD2D2}"/>
                  </a:ext>
                </a:extLst>
              </p:cNvPr>
              <p:cNvSpPr txBox="1"/>
              <p:nvPr/>
            </p:nvSpPr>
            <p:spPr>
              <a:xfrm>
                <a:off x="3605555" y="41598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CN" dirty="0"/>
              </a:p>
            </p:txBody>
          </p:sp>
        </mc:Choice>
        <mc:Fallback xmlns="">
          <p:sp>
            <p:nvSpPr>
              <p:cNvPr id="109" name="TextBox 108">
                <a:extLst>
                  <a:ext uri="{FF2B5EF4-FFF2-40B4-BE49-F238E27FC236}">
                    <a16:creationId xmlns:a16="http://schemas.microsoft.com/office/drawing/2014/main" id="{CBDA7027-8658-F430-BFE5-33A55F9BD2D2}"/>
                  </a:ext>
                </a:extLst>
              </p:cNvPr>
              <p:cNvSpPr txBox="1">
                <a:spLocks noRot="1" noChangeAspect="1" noMove="1" noResize="1" noEditPoints="1" noAdjustHandles="1" noChangeArrowheads="1" noChangeShapeType="1" noTextEdit="1"/>
              </p:cNvSpPr>
              <p:nvPr/>
            </p:nvSpPr>
            <p:spPr>
              <a:xfrm>
                <a:off x="3605555" y="4159808"/>
                <a:ext cx="466090" cy="369332"/>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94C5CB1-4D51-A6DC-637F-814AC777953E}"/>
                  </a:ext>
                </a:extLst>
              </p:cNvPr>
              <p:cNvSpPr txBox="1"/>
              <p:nvPr/>
            </p:nvSpPr>
            <p:spPr>
              <a:xfrm>
                <a:off x="7477560" y="4157267"/>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N" dirty="0"/>
              </a:p>
            </p:txBody>
          </p:sp>
        </mc:Choice>
        <mc:Fallback xmlns="">
          <p:sp>
            <p:nvSpPr>
              <p:cNvPr id="110" name="TextBox 109">
                <a:extLst>
                  <a:ext uri="{FF2B5EF4-FFF2-40B4-BE49-F238E27FC236}">
                    <a16:creationId xmlns:a16="http://schemas.microsoft.com/office/drawing/2014/main" id="{294C5CB1-4D51-A6DC-637F-814AC777953E}"/>
                  </a:ext>
                </a:extLst>
              </p:cNvPr>
              <p:cNvSpPr txBox="1">
                <a:spLocks noRot="1" noChangeAspect="1" noMove="1" noResize="1" noEditPoints="1" noAdjustHandles="1" noChangeArrowheads="1" noChangeShapeType="1" noTextEdit="1"/>
              </p:cNvSpPr>
              <p:nvPr/>
            </p:nvSpPr>
            <p:spPr>
              <a:xfrm>
                <a:off x="7477560" y="4157267"/>
                <a:ext cx="460767" cy="369332"/>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7FECCB25-11A8-C215-1D71-DF043032FC76}"/>
                  </a:ext>
                </a:extLst>
              </p:cNvPr>
              <p:cNvSpPr txBox="1"/>
              <p:nvPr/>
            </p:nvSpPr>
            <p:spPr>
              <a:xfrm>
                <a:off x="8069136" y="4157267"/>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N" dirty="0"/>
              </a:p>
            </p:txBody>
          </p:sp>
        </mc:Choice>
        <mc:Fallback xmlns="">
          <p:sp>
            <p:nvSpPr>
              <p:cNvPr id="111" name="TextBox 110">
                <a:extLst>
                  <a:ext uri="{FF2B5EF4-FFF2-40B4-BE49-F238E27FC236}">
                    <a16:creationId xmlns:a16="http://schemas.microsoft.com/office/drawing/2014/main" id="{7FECCB25-11A8-C215-1D71-DF043032FC76}"/>
                  </a:ext>
                </a:extLst>
              </p:cNvPr>
              <p:cNvSpPr txBox="1">
                <a:spLocks noRot="1" noChangeAspect="1" noMove="1" noResize="1" noEditPoints="1" noAdjustHandles="1" noChangeArrowheads="1" noChangeShapeType="1" noTextEdit="1"/>
              </p:cNvSpPr>
              <p:nvPr/>
            </p:nvSpPr>
            <p:spPr>
              <a:xfrm>
                <a:off x="8069136" y="4157267"/>
                <a:ext cx="466090" cy="369332"/>
              </a:xfrm>
              <a:prstGeom prst="rect">
                <a:avLst/>
              </a:prstGeom>
              <a:blipFill>
                <a:blip r:embed="rId1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DCE4FCD-E92E-146B-3F34-A93F0936929D}"/>
                  </a:ext>
                </a:extLst>
              </p:cNvPr>
              <p:cNvSpPr txBox="1"/>
              <p:nvPr/>
            </p:nvSpPr>
            <p:spPr>
              <a:xfrm>
                <a:off x="9253477" y="4167193"/>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CN" dirty="0"/>
              </a:p>
            </p:txBody>
          </p:sp>
        </mc:Choice>
        <mc:Fallback xmlns="">
          <p:sp>
            <p:nvSpPr>
              <p:cNvPr id="112" name="TextBox 111">
                <a:extLst>
                  <a:ext uri="{FF2B5EF4-FFF2-40B4-BE49-F238E27FC236}">
                    <a16:creationId xmlns:a16="http://schemas.microsoft.com/office/drawing/2014/main" id="{5DCE4FCD-E92E-146B-3F34-A93F0936929D}"/>
                  </a:ext>
                </a:extLst>
              </p:cNvPr>
              <p:cNvSpPr txBox="1">
                <a:spLocks noRot="1" noChangeAspect="1" noMove="1" noResize="1" noEditPoints="1" noAdjustHandles="1" noChangeArrowheads="1" noChangeShapeType="1" noTextEdit="1"/>
              </p:cNvSpPr>
              <p:nvPr/>
            </p:nvSpPr>
            <p:spPr>
              <a:xfrm>
                <a:off x="9253477" y="4167193"/>
                <a:ext cx="466090" cy="369332"/>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4B0FBAC-6408-4652-9277-DF547097D5E2}"/>
                  </a:ext>
                </a:extLst>
              </p:cNvPr>
              <p:cNvSpPr txBox="1"/>
              <p:nvPr/>
            </p:nvSpPr>
            <p:spPr>
              <a:xfrm>
                <a:off x="8643846" y="415285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CN" dirty="0"/>
              </a:p>
            </p:txBody>
          </p:sp>
        </mc:Choice>
        <mc:Fallback xmlns="">
          <p:sp>
            <p:nvSpPr>
              <p:cNvPr id="113" name="TextBox 112">
                <a:extLst>
                  <a:ext uri="{FF2B5EF4-FFF2-40B4-BE49-F238E27FC236}">
                    <a16:creationId xmlns:a16="http://schemas.microsoft.com/office/drawing/2014/main" id="{64B0FBAC-6408-4652-9277-DF547097D5E2}"/>
                  </a:ext>
                </a:extLst>
              </p:cNvPr>
              <p:cNvSpPr txBox="1">
                <a:spLocks noRot="1" noChangeAspect="1" noMove="1" noResize="1" noEditPoints="1" noAdjustHandles="1" noChangeArrowheads="1" noChangeShapeType="1" noTextEdit="1"/>
              </p:cNvSpPr>
              <p:nvPr/>
            </p:nvSpPr>
            <p:spPr>
              <a:xfrm>
                <a:off x="8643846" y="4152850"/>
                <a:ext cx="466090" cy="369332"/>
              </a:xfrm>
              <a:prstGeom prst="rect">
                <a:avLst/>
              </a:prstGeom>
              <a:blipFill>
                <a:blip r:embed="rId1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9A61465-FC30-06E1-5C45-EBEA7E5B54AF}"/>
                  </a:ext>
                </a:extLst>
              </p:cNvPr>
              <p:cNvSpPr txBox="1"/>
              <p:nvPr/>
            </p:nvSpPr>
            <p:spPr>
              <a:xfrm>
                <a:off x="9821604" y="415980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CN" dirty="0"/>
              </a:p>
            </p:txBody>
          </p:sp>
        </mc:Choice>
        <mc:Fallback xmlns="">
          <p:sp>
            <p:nvSpPr>
              <p:cNvPr id="114" name="TextBox 113">
                <a:extLst>
                  <a:ext uri="{FF2B5EF4-FFF2-40B4-BE49-F238E27FC236}">
                    <a16:creationId xmlns:a16="http://schemas.microsoft.com/office/drawing/2014/main" id="{09A61465-FC30-06E1-5C45-EBEA7E5B54AF}"/>
                  </a:ext>
                </a:extLst>
              </p:cNvPr>
              <p:cNvSpPr txBox="1">
                <a:spLocks noRot="1" noChangeAspect="1" noMove="1" noResize="1" noEditPoints="1" noAdjustHandles="1" noChangeArrowheads="1" noChangeShapeType="1" noTextEdit="1"/>
              </p:cNvSpPr>
              <p:nvPr/>
            </p:nvSpPr>
            <p:spPr>
              <a:xfrm>
                <a:off x="9821604" y="4159808"/>
                <a:ext cx="466090" cy="369332"/>
              </a:xfrm>
              <a:prstGeom prst="rect">
                <a:avLst/>
              </a:prstGeom>
              <a:blipFill>
                <a:blip r:embed="rId1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306D77A-BCF4-817D-89EC-1806ECC99D9B}"/>
                  </a:ext>
                </a:extLst>
              </p:cNvPr>
              <p:cNvSpPr txBox="1"/>
              <p:nvPr/>
            </p:nvSpPr>
            <p:spPr>
              <a:xfrm>
                <a:off x="7481468" y="2938408"/>
                <a:ext cx="451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CN" dirty="0"/>
              </a:p>
            </p:txBody>
          </p:sp>
        </mc:Choice>
        <mc:Fallback xmlns="">
          <p:sp>
            <p:nvSpPr>
              <p:cNvPr id="115" name="TextBox 114">
                <a:extLst>
                  <a:ext uri="{FF2B5EF4-FFF2-40B4-BE49-F238E27FC236}">
                    <a16:creationId xmlns:a16="http://schemas.microsoft.com/office/drawing/2014/main" id="{A306D77A-BCF4-817D-89EC-1806ECC99D9B}"/>
                  </a:ext>
                </a:extLst>
              </p:cNvPr>
              <p:cNvSpPr txBox="1">
                <a:spLocks noRot="1" noChangeAspect="1" noMove="1" noResize="1" noEditPoints="1" noAdjustHandles="1" noChangeArrowheads="1" noChangeShapeType="1" noTextEdit="1"/>
              </p:cNvSpPr>
              <p:nvPr/>
            </p:nvSpPr>
            <p:spPr>
              <a:xfrm>
                <a:off x="7481468" y="2938408"/>
                <a:ext cx="451277" cy="369332"/>
              </a:xfrm>
              <a:prstGeom prst="rect">
                <a:avLst/>
              </a:prstGeom>
              <a:blipFill>
                <a:blip r:embed="rId1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C7049EFF-B523-FA4C-1B6C-F6A7246EACC8}"/>
                  </a:ext>
                </a:extLst>
              </p:cNvPr>
              <p:cNvSpPr txBox="1"/>
              <p:nvPr/>
            </p:nvSpPr>
            <p:spPr>
              <a:xfrm>
                <a:off x="8057919" y="2944615"/>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CN" dirty="0"/>
              </a:p>
            </p:txBody>
          </p:sp>
        </mc:Choice>
        <mc:Fallback xmlns="">
          <p:sp>
            <p:nvSpPr>
              <p:cNvPr id="116" name="TextBox 115">
                <a:extLst>
                  <a:ext uri="{FF2B5EF4-FFF2-40B4-BE49-F238E27FC236}">
                    <a16:creationId xmlns:a16="http://schemas.microsoft.com/office/drawing/2014/main" id="{C7049EFF-B523-FA4C-1B6C-F6A7246EACC8}"/>
                  </a:ext>
                </a:extLst>
              </p:cNvPr>
              <p:cNvSpPr txBox="1">
                <a:spLocks noRot="1" noChangeAspect="1" noMove="1" noResize="1" noEditPoints="1" noAdjustHandles="1" noChangeArrowheads="1" noChangeShapeType="1" noTextEdit="1"/>
              </p:cNvSpPr>
              <p:nvPr/>
            </p:nvSpPr>
            <p:spPr>
              <a:xfrm>
                <a:off x="8057919" y="2944615"/>
                <a:ext cx="456599" cy="369332"/>
              </a:xfrm>
              <a:prstGeom prst="rect">
                <a:avLst/>
              </a:prstGeom>
              <a:blipFill>
                <a:blip r:embed="rId1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BE8B8CB9-43DC-2FB9-D14E-468ADC7D43D7}"/>
                  </a:ext>
                </a:extLst>
              </p:cNvPr>
              <p:cNvSpPr txBox="1"/>
              <p:nvPr/>
            </p:nvSpPr>
            <p:spPr>
              <a:xfrm>
                <a:off x="8657395" y="2950607"/>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CN" dirty="0"/>
              </a:p>
            </p:txBody>
          </p:sp>
        </mc:Choice>
        <mc:Fallback xmlns="">
          <p:sp>
            <p:nvSpPr>
              <p:cNvPr id="117" name="TextBox 116">
                <a:extLst>
                  <a:ext uri="{FF2B5EF4-FFF2-40B4-BE49-F238E27FC236}">
                    <a16:creationId xmlns:a16="http://schemas.microsoft.com/office/drawing/2014/main" id="{BE8B8CB9-43DC-2FB9-D14E-468ADC7D43D7}"/>
                  </a:ext>
                </a:extLst>
              </p:cNvPr>
              <p:cNvSpPr txBox="1">
                <a:spLocks noRot="1" noChangeAspect="1" noMove="1" noResize="1" noEditPoints="1" noAdjustHandles="1" noChangeArrowheads="1" noChangeShapeType="1" noTextEdit="1"/>
              </p:cNvSpPr>
              <p:nvPr/>
            </p:nvSpPr>
            <p:spPr>
              <a:xfrm>
                <a:off x="8657395" y="2950607"/>
                <a:ext cx="456599" cy="369332"/>
              </a:xfrm>
              <a:prstGeom prst="rect">
                <a:avLst/>
              </a:prstGeom>
              <a:blipFill>
                <a:blip r:embed="rId1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E7C7EF5-8A7B-A323-DAB9-28538FBB4009}"/>
                  </a:ext>
                </a:extLst>
              </p:cNvPr>
              <p:cNvSpPr txBox="1"/>
              <p:nvPr/>
            </p:nvSpPr>
            <p:spPr>
              <a:xfrm>
                <a:off x="9256264" y="2950979"/>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CN" dirty="0"/>
              </a:p>
            </p:txBody>
          </p:sp>
        </mc:Choice>
        <mc:Fallback xmlns="">
          <p:sp>
            <p:nvSpPr>
              <p:cNvPr id="118" name="TextBox 117">
                <a:extLst>
                  <a:ext uri="{FF2B5EF4-FFF2-40B4-BE49-F238E27FC236}">
                    <a16:creationId xmlns:a16="http://schemas.microsoft.com/office/drawing/2014/main" id="{BE7C7EF5-8A7B-A323-DAB9-28538FBB4009}"/>
                  </a:ext>
                </a:extLst>
              </p:cNvPr>
              <p:cNvSpPr txBox="1">
                <a:spLocks noRot="1" noChangeAspect="1" noMove="1" noResize="1" noEditPoints="1" noAdjustHandles="1" noChangeArrowheads="1" noChangeShapeType="1" noTextEdit="1"/>
              </p:cNvSpPr>
              <p:nvPr/>
            </p:nvSpPr>
            <p:spPr>
              <a:xfrm>
                <a:off x="9256264" y="2950979"/>
                <a:ext cx="456599" cy="369332"/>
              </a:xfrm>
              <a:prstGeom prst="rect">
                <a:avLst/>
              </a:prstGeom>
              <a:blipFill>
                <a:blip r:embed="rId2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8919FA5-5194-C8BD-9942-B0A7B504C56E}"/>
                  </a:ext>
                </a:extLst>
              </p:cNvPr>
              <p:cNvSpPr txBox="1"/>
              <p:nvPr/>
            </p:nvSpPr>
            <p:spPr>
              <a:xfrm>
                <a:off x="9847029" y="2956156"/>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5</m:t>
                          </m:r>
                        </m:sub>
                      </m:sSub>
                    </m:oMath>
                  </m:oMathPara>
                </a14:m>
                <a:endParaRPr lang="en-CN" dirty="0"/>
              </a:p>
            </p:txBody>
          </p:sp>
        </mc:Choice>
        <mc:Fallback xmlns="">
          <p:sp>
            <p:nvSpPr>
              <p:cNvPr id="119" name="TextBox 118">
                <a:extLst>
                  <a:ext uri="{FF2B5EF4-FFF2-40B4-BE49-F238E27FC236}">
                    <a16:creationId xmlns:a16="http://schemas.microsoft.com/office/drawing/2014/main" id="{A8919FA5-5194-C8BD-9942-B0A7B504C56E}"/>
                  </a:ext>
                </a:extLst>
              </p:cNvPr>
              <p:cNvSpPr txBox="1">
                <a:spLocks noRot="1" noChangeAspect="1" noMove="1" noResize="1" noEditPoints="1" noAdjustHandles="1" noChangeArrowheads="1" noChangeShapeType="1" noTextEdit="1"/>
              </p:cNvSpPr>
              <p:nvPr/>
            </p:nvSpPr>
            <p:spPr>
              <a:xfrm>
                <a:off x="9847029" y="2956156"/>
                <a:ext cx="456599" cy="369332"/>
              </a:xfrm>
              <a:prstGeom prst="rect">
                <a:avLst/>
              </a:prstGeom>
              <a:blipFill>
                <a:blip r:embed="rId21"/>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8242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F037-4BA5-4CD6-5804-64FCB94E77E2}"/>
              </a:ext>
            </a:extLst>
          </p:cNvPr>
          <p:cNvSpPr>
            <a:spLocks noGrp="1"/>
          </p:cNvSpPr>
          <p:nvPr>
            <p:ph type="title"/>
          </p:nvPr>
        </p:nvSpPr>
        <p:spPr/>
        <p:txBody>
          <a:bodyPr/>
          <a:lstStyle/>
          <a:p>
            <a:r>
              <a:rPr lang="en-CN" dirty="0"/>
              <a:t>卷积操作</a:t>
            </a:r>
            <a:r>
              <a:rPr lang="zh-CN" altLang="en-US" dirty="0"/>
              <a:t>：参数共享</a:t>
            </a:r>
            <a:endParaRPr lang="en-CN" dirty="0"/>
          </a:p>
        </p:txBody>
      </p:sp>
      <p:sp>
        <p:nvSpPr>
          <p:cNvPr id="4" name="object 5">
            <a:extLst>
              <a:ext uri="{FF2B5EF4-FFF2-40B4-BE49-F238E27FC236}">
                <a16:creationId xmlns:a16="http://schemas.microsoft.com/office/drawing/2014/main" id="{FB31A1F4-CA8C-DF35-E988-B2012B246248}"/>
              </a:ext>
            </a:extLst>
          </p:cNvPr>
          <p:cNvSpPr/>
          <p:nvPr/>
        </p:nvSpPr>
        <p:spPr>
          <a:xfrm>
            <a:off x="765254" y="4158304"/>
            <a:ext cx="4360545" cy="676910"/>
          </a:xfrm>
          <a:custGeom>
            <a:avLst/>
            <a:gdLst/>
            <a:ahLst/>
            <a:cxnLst/>
            <a:rect l="l" t="t" r="r" b="b"/>
            <a:pathLst>
              <a:path w="4360545" h="676910">
                <a:moveTo>
                  <a:pt x="4247388"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4247388" y="676656"/>
                </a:lnTo>
                <a:lnTo>
                  <a:pt x="4291283" y="667792"/>
                </a:lnTo>
                <a:lnTo>
                  <a:pt x="4327131" y="643623"/>
                </a:lnTo>
                <a:lnTo>
                  <a:pt x="4351300" y="607775"/>
                </a:lnTo>
                <a:lnTo>
                  <a:pt x="4360164" y="563880"/>
                </a:lnTo>
                <a:lnTo>
                  <a:pt x="4360164" y="112776"/>
                </a:lnTo>
                <a:lnTo>
                  <a:pt x="4351300" y="68880"/>
                </a:lnTo>
                <a:lnTo>
                  <a:pt x="4327131" y="33032"/>
                </a:lnTo>
                <a:lnTo>
                  <a:pt x="4291283" y="8863"/>
                </a:lnTo>
                <a:lnTo>
                  <a:pt x="4247388" y="0"/>
                </a:lnTo>
                <a:close/>
              </a:path>
            </a:pathLst>
          </a:custGeom>
          <a:solidFill>
            <a:srgbClr val="808080">
              <a:alpha val="39999"/>
            </a:srgbClr>
          </a:solidFill>
        </p:spPr>
        <p:txBody>
          <a:bodyPr wrap="square" lIns="0" tIns="0" rIns="0" bIns="0" rtlCol="0"/>
          <a:lstStyle/>
          <a:p>
            <a:endParaRPr/>
          </a:p>
        </p:txBody>
      </p:sp>
      <p:sp>
        <p:nvSpPr>
          <p:cNvPr id="5" name="object 6">
            <a:extLst>
              <a:ext uri="{FF2B5EF4-FFF2-40B4-BE49-F238E27FC236}">
                <a16:creationId xmlns:a16="http://schemas.microsoft.com/office/drawing/2014/main" id="{79EFE655-5281-15F7-474F-5DC89B2F106D}"/>
              </a:ext>
            </a:extLst>
          </p:cNvPr>
          <p:cNvSpPr/>
          <p:nvPr/>
        </p:nvSpPr>
        <p:spPr>
          <a:xfrm>
            <a:off x="1588977" y="4291654"/>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ACC75142-927E-F1A6-1096-4AD80CD39F38}"/>
              </a:ext>
            </a:extLst>
          </p:cNvPr>
          <p:cNvSpPr/>
          <p:nvPr/>
        </p:nvSpPr>
        <p:spPr>
          <a:xfrm>
            <a:off x="2178765" y="4291654"/>
            <a:ext cx="398145" cy="398145"/>
          </a:xfrm>
          <a:custGeom>
            <a:avLst/>
            <a:gdLst/>
            <a:ahLst/>
            <a:cxnLst/>
            <a:rect l="l" t="t" r="r" b="b"/>
            <a:pathLst>
              <a:path w="398144"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7" name="object 8">
            <a:extLst>
              <a:ext uri="{FF2B5EF4-FFF2-40B4-BE49-F238E27FC236}">
                <a16:creationId xmlns:a16="http://schemas.microsoft.com/office/drawing/2014/main" id="{96A2657D-6398-25C3-09B7-166A54923E88}"/>
              </a:ext>
            </a:extLst>
          </p:cNvPr>
          <p:cNvSpPr/>
          <p:nvPr/>
        </p:nvSpPr>
        <p:spPr>
          <a:xfrm>
            <a:off x="2178765" y="4291654"/>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333DB89B-B26E-6FB3-102B-C4017334B1DE}"/>
              </a:ext>
            </a:extLst>
          </p:cNvPr>
          <p:cNvSpPr/>
          <p:nvPr/>
        </p:nvSpPr>
        <p:spPr>
          <a:xfrm>
            <a:off x="2768553" y="4291654"/>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9" name="object 10">
            <a:extLst>
              <a:ext uri="{FF2B5EF4-FFF2-40B4-BE49-F238E27FC236}">
                <a16:creationId xmlns:a16="http://schemas.microsoft.com/office/drawing/2014/main" id="{B1DE68A5-E0D5-126F-F183-95457665E91C}"/>
              </a:ext>
            </a:extLst>
          </p:cNvPr>
          <p:cNvSpPr/>
          <p:nvPr/>
        </p:nvSpPr>
        <p:spPr>
          <a:xfrm>
            <a:off x="2768553" y="4291654"/>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89B638B7-8BAF-995D-D73F-CBC8307BEBCF}"/>
              </a:ext>
            </a:extLst>
          </p:cNvPr>
          <p:cNvSpPr/>
          <p:nvPr/>
        </p:nvSpPr>
        <p:spPr>
          <a:xfrm>
            <a:off x="3358341" y="4291654"/>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000000">
              <a:alpha val="39999"/>
            </a:srgbClr>
          </a:solidFill>
        </p:spPr>
        <p:txBody>
          <a:bodyPr wrap="square" lIns="0" tIns="0" rIns="0" bIns="0" rtlCol="0"/>
          <a:lstStyle/>
          <a:p>
            <a:endParaRPr/>
          </a:p>
        </p:txBody>
      </p:sp>
      <p:sp>
        <p:nvSpPr>
          <p:cNvPr id="11" name="object 12">
            <a:extLst>
              <a:ext uri="{FF2B5EF4-FFF2-40B4-BE49-F238E27FC236}">
                <a16:creationId xmlns:a16="http://schemas.microsoft.com/office/drawing/2014/main" id="{ECFF8802-D666-0CBC-1D2F-112702B3050B}"/>
              </a:ext>
            </a:extLst>
          </p:cNvPr>
          <p:cNvSpPr/>
          <p:nvPr/>
        </p:nvSpPr>
        <p:spPr>
          <a:xfrm>
            <a:off x="3358341" y="4291654"/>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1F6E6B26-32C2-0B31-88CD-82F0BC77E5D8}"/>
              </a:ext>
            </a:extLst>
          </p:cNvPr>
          <p:cNvSpPr/>
          <p:nvPr/>
        </p:nvSpPr>
        <p:spPr>
          <a:xfrm>
            <a:off x="3945080" y="4291654"/>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7620DA1F-42AF-1A90-C078-8076EE26267C}"/>
              </a:ext>
            </a:extLst>
          </p:cNvPr>
          <p:cNvSpPr/>
          <p:nvPr/>
        </p:nvSpPr>
        <p:spPr>
          <a:xfrm>
            <a:off x="1487633" y="2926912"/>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8" name="object 19">
            <a:extLst>
              <a:ext uri="{FF2B5EF4-FFF2-40B4-BE49-F238E27FC236}">
                <a16:creationId xmlns:a16="http://schemas.microsoft.com/office/drawing/2014/main" id="{C36F94D7-B765-48CC-14B2-AC4C8DF95A37}"/>
              </a:ext>
            </a:extLst>
          </p:cNvPr>
          <p:cNvSpPr/>
          <p:nvPr/>
        </p:nvSpPr>
        <p:spPr>
          <a:xfrm>
            <a:off x="1593549" y="3058739"/>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F81380-5BF2-B1E5-2CC3-EF43714A80D8}"/>
              </a:ext>
            </a:extLst>
          </p:cNvPr>
          <p:cNvSpPr/>
          <p:nvPr/>
        </p:nvSpPr>
        <p:spPr>
          <a:xfrm>
            <a:off x="2183337" y="3058739"/>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6CADBF3D-3BDF-B60A-DCD5-AEE3F9D0B6A3}"/>
              </a:ext>
            </a:extLst>
          </p:cNvPr>
          <p:cNvSpPr/>
          <p:nvPr/>
        </p:nvSpPr>
        <p:spPr>
          <a:xfrm>
            <a:off x="2773125" y="3058739"/>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21" name="object 22">
            <a:extLst>
              <a:ext uri="{FF2B5EF4-FFF2-40B4-BE49-F238E27FC236}">
                <a16:creationId xmlns:a16="http://schemas.microsoft.com/office/drawing/2014/main" id="{E3F38303-92FD-4661-CC5E-758126AB30E6}"/>
              </a:ext>
            </a:extLst>
          </p:cNvPr>
          <p:cNvSpPr/>
          <p:nvPr/>
        </p:nvSpPr>
        <p:spPr>
          <a:xfrm>
            <a:off x="2773125" y="3058739"/>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FA61F4E8-ADDA-9DB2-3019-524CDD575CFA}"/>
              </a:ext>
            </a:extLst>
          </p:cNvPr>
          <p:cNvSpPr/>
          <p:nvPr/>
        </p:nvSpPr>
        <p:spPr>
          <a:xfrm>
            <a:off x="3362912" y="3058739"/>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7365C8C8-3309-7909-B0E2-6EE733233BAF}"/>
              </a:ext>
            </a:extLst>
          </p:cNvPr>
          <p:cNvSpPr/>
          <p:nvPr/>
        </p:nvSpPr>
        <p:spPr>
          <a:xfrm>
            <a:off x="3949653" y="3058739"/>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29" name="object 30">
            <a:extLst>
              <a:ext uri="{FF2B5EF4-FFF2-40B4-BE49-F238E27FC236}">
                <a16:creationId xmlns:a16="http://schemas.microsoft.com/office/drawing/2014/main" id="{DC37098C-6E15-2853-0CA7-BD6DF39109FE}"/>
              </a:ext>
            </a:extLst>
          </p:cNvPr>
          <p:cNvSpPr/>
          <p:nvPr/>
        </p:nvSpPr>
        <p:spPr>
          <a:xfrm>
            <a:off x="4531821" y="4290130"/>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30" name="object 31">
            <a:extLst>
              <a:ext uri="{FF2B5EF4-FFF2-40B4-BE49-F238E27FC236}">
                <a16:creationId xmlns:a16="http://schemas.microsoft.com/office/drawing/2014/main" id="{A74F3C55-D409-0DEA-35B5-03A77A1B1A36}"/>
              </a:ext>
            </a:extLst>
          </p:cNvPr>
          <p:cNvSpPr/>
          <p:nvPr/>
        </p:nvSpPr>
        <p:spPr>
          <a:xfrm>
            <a:off x="1002237" y="4291654"/>
            <a:ext cx="398145" cy="398145"/>
          </a:xfrm>
          <a:custGeom>
            <a:avLst/>
            <a:gdLst/>
            <a:ahLst/>
            <a:cxnLst/>
            <a:rect l="l" t="t" r="r" b="b"/>
            <a:pathLst>
              <a:path w="398144"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32" name="object 33">
            <a:extLst>
              <a:ext uri="{FF2B5EF4-FFF2-40B4-BE49-F238E27FC236}">
                <a16:creationId xmlns:a16="http://schemas.microsoft.com/office/drawing/2014/main" id="{09F05D1C-D93F-5F78-BA7E-30ACA8B876C5}"/>
              </a:ext>
            </a:extLst>
          </p:cNvPr>
          <p:cNvSpPr/>
          <p:nvPr/>
        </p:nvSpPr>
        <p:spPr>
          <a:xfrm>
            <a:off x="1788621" y="3456498"/>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33" name="object 34">
            <a:extLst>
              <a:ext uri="{FF2B5EF4-FFF2-40B4-BE49-F238E27FC236}">
                <a16:creationId xmlns:a16="http://schemas.microsoft.com/office/drawing/2014/main" id="{B8423B0F-7AF1-4152-13D7-927A8C02386E}"/>
              </a:ext>
            </a:extLst>
          </p:cNvPr>
          <p:cNvSpPr/>
          <p:nvPr/>
        </p:nvSpPr>
        <p:spPr>
          <a:xfrm>
            <a:off x="2378409" y="3456498"/>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34" name="object 35">
            <a:extLst>
              <a:ext uri="{FF2B5EF4-FFF2-40B4-BE49-F238E27FC236}">
                <a16:creationId xmlns:a16="http://schemas.microsoft.com/office/drawing/2014/main" id="{D33FD3D1-DE15-904B-AB86-ED54E37F2F40}"/>
              </a:ext>
            </a:extLst>
          </p:cNvPr>
          <p:cNvSpPr/>
          <p:nvPr/>
        </p:nvSpPr>
        <p:spPr>
          <a:xfrm>
            <a:off x="2968197" y="3456498"/>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35" name="object 36">
            <a:extLst>
              <a:ext uri="{FF2B5EF4-FFF2-40B4-BE49-F238E27FC236}">
                <a16:creationId xmlns:a16="http://schemas.microsoft.com/office/drawing/2014/main" id="{D6A8B8E9-359D-C927-8680-1728F8F12FFB}"/>
              </a:ext>
            </a:extLst>
          </p:cNvPr>
          <p:cNvSpPr/>
          <p:nvPr/>
        </p:nvSpPr>
        <p:spPr>
          <a:xfrm>
            <a:off x="3557985" y="3456498"/>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6" name="object 37">
            <a:extLst>
              <a:ext uri="{FF2B5EF4-FFF2-40B4-BE49-F238E27FC236}">
                <a16:creationId xmlns:a16="http://schemas.microsoft.com/office/drawing/2014/main" id="{2D8296E3-B27E-8D4F-46DA-95BCF824CA2B}"/>
              </a:ext>
            </a:extLst>
          </p:cNvPr>
          <p:cNvSpPr/>
          <p:nvPr/>
        </p:nvSpPr>
        <p:spPr>
          <a:xfrm>
            <a:off x="4144724" y="3456498"/>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7" name="object 38">
            <a:extLst>
              <a:ext uri="{FF2B5EF4-FFF2-40B4-BE49-F238E27FC236}">
                <a16:creationId xmlns:a16="http://schemas.microsoft.com/office/drawing/2014/main" id="{B8E43FDA-83A7-1522-A4B8-38E74D4DF4C1}"/>
              </a:ext>
            </a:extLst>
          </p:cNvPr>
          <p:cNvSpPr/>
          <p:nvPr/>
        </p:nvSpPr>
        <p:spPr>
          <a:xfrm>
            <a:off x="1201880" y="3456501"/>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8" name="object 39">
            <a:extLst>
              <a:ext uri="{FF2B5EF4-FFF2-40B4-BE49-F238E27FC236}">
                <a16:creationId xmlns:a16="http://schemas.microsoft.com/office/drawing/2014/main" id="{D970AD16-ADE5-2573-0691-4E1C566C99EE}"/>
              </a:ext>
            </a:extLst>
          </p:cNvPr>
          <p:cNvSpPr/>
          <p:nvPr/>
        </p:nvSpPr>
        <p:spPr>
          <a:xfrm>
            <a:off x="1793199" y="3456499"/>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9" name="object 40">
            <a:extLst>
              <a:ext uri="{FF2B5EF4-FFF2-40B4-BE49-F238E27FC236}">
                <a16:creationId xmlns:a16="http://schemas.microsoft.com/office/drawing/2014/main" id="{01846F16-8BA8-92F3-2D30-7B8E35417A01}"/>
              </a:ext>
            </a:extLst>
          </p:cNvPr>
          <p:cNvSpPr/>
          <p:nvPr/>
        </p:nvSpPr>
        <p:spPr>
          <a:xfrm>
            <a:off x="1788621" y="3456498"/>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40" name="object 41">
            <a:extLst>
              <a:ext uri="{FF2B5EF4-FFF2-40B4-BE49-F238E27FC236}">
                <a16:creationId xmlns:a16="http://schemas.microsoft.com/office/drawing/2014/main" id="{48246A82-797B-4736-E6CC-5E8544B494C3}"/>
              </a:ext>
            </a:extLst>
          </p:cNvPr>
          <p:cNvSpPr/>
          <p:nvPr/>
        </p:nvSpPr>
        <p:spPr>
          <a:xfrm>
            <a:off x="2382987" y="3456499"/>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41" name="object 42">
            <a:extLst>
              <a:ext uri="{FF2B5EF4-FFF2-40B4-BE49-F238E27FC236}">
                <a16:creationId xmlns:a16="http://schemas.microsoft.com/office/drawing/2014/main" id="{AE9DBEC0-D11B-99BD-DDAB-24F6850B3996}"/>
              </a:ext>
            </a:extLst>
          </p:cNvPr>
          <p:cNvSpPr/>
          <p:nvPr/>
        </p:nvSpPr>
        <p:spPr>
          <a:xfrm>
            <a:off x="2379932" y="3456501"/>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42" name="object 43">
            <a:extLst>
              <a:ext uri="{FF2B5EF4-FFF2-40B4-BE49-F238E27FC236}">
                <a16:creationId xmlns:a16="http://schemas.microsoft.com/office/drawing/2014/main" id="{D38B6C02-670A-BFCF-0D75-5FEEB15BEA99}"/>
              </a:ext>
            </a:extLst>
          </p:cNvPr>
          <p:cNvSpPr/>
          <p:nvPr/>
        </p:nvSpPr>
        <p:spPr>
          <a:xfrm>
            <a:off x="2972775" y="3456498"/>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43" name="object 44">
            <a:extLst>
              <a:ext uri="{FF2B5EF4-FFF2-40B4-BE49-F238E27FC236}">
                <a16:creationId xmlns:a16="http://schemas.microsoft.com/office/drawing/2014/main" id="{7F646FEA-0AA8-2933-EF10-1CBC13453927}"/>
              </a:ext>
            </a:extLst>
          </p:cNvPr>
          <p:cNvSpPr/>
          <p:nvPr/>
        </p:nvSpPr>
        <p:spPr>
          <a:xfrm>
            <a:off x="2968197" y="3456498"/>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44" name="object 45">
            <a:extLst>
              <a:ext uri="{FF2B5EF4-FFF2-40B4-BE49-F238E27FC236}">
                <a16:creationId xmlns:a16="http://schemas.microsoft.com/office/drawing/2014/main" id="{07F76043-0D08-872F-AEFC-815256FD3C38}"/>
              </a:ext>
            </a:extLst>
          </p:cNvPr>
          <p:cNvSpPr/>
          <p:nvPr/>
        </p:nvSpPr>
        <p:spPr>
          <a:xfrm>
            <a:off x="3573221" y="3464123"/>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45" name="object 46">
            <a:extLst>
              <a:ext uri="{FF2B5EF4-FFF2-40B4-BE49-F238E27FC236}">
                <a16:creationId xmlns:a16="http://schemas.microsoft.com/office/drawing/2014/main" id="{136E758B-C35A-18ED-A94C-F9761C2346AE}"/>
              </a:ext>
            </a:extLst>
          </p:cNvPr>
          <p:cNvSpPr/>
          <p:nvPr/>
        </p:nvSpPr>
        <p:spPr>
          <a:xfrm>
            <a:off x="3557985" y="3456498"/>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46" name="object 47">
            <a:extLst>
              <a:ext uri="{FF2B5EF4-FFF2-40B4-BE49-F238E27FC236}">
                <a16:creationId xmlns:a16="http://schemas.microsoft.com/office/drawing/2014/main" id="{6F6CDD0A-1552-C578-0BC5-DA4A37B9845F}"/>
              </a:ext>
            </a:extLst>
          </p:cNvPr>
          <p:cNvSpPr/>
          <p:nvPr/>
        </p:nvSpPr>
        <p:spPr>
          <a:xfrm>
            <a:off x="4149295" y="3456499"/>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7" name="object 48">
            <a:extLst>
              <a:ext uri="{FF2B5EF4-FFF2-40B4-BE49-F238E27FC236}">
                <a16:creationId xmlns:a16="http://schemas.microsoft.com/office/drawing/2014/main" id="{F097738B-3472-9F3C-EDED-BCE968ACF718}"/>
              </a:ext>
            </a:extLst>
          </p:cNvPr>
          <p:cNvSpPr/>
          <p:nvPr/>
        </p:nvSpPr>
        <p:spPr>
          <a:xfrm>
            <a:off x="8754589" y="3998822"/>
            <a:ext cx="1824355" cy="676910"/>
          </a:xfrm>
          <a:custGeom>
            <a:avLst/>
            <a:gdLst/>
            <a:ahLst/>
            <a:cxnLst/>
            <a:rect l="l" t="t" r="r" b="b"/>
            <a:pathLst>
              <a:path w="1824354" h="676910">
                <a:moveTo>
                  <a:pt x="112775" y="676656"/>
                </a:moveTo>
                <a:lnTo>
                  <a:pt x="68880" y="667792"/>
                </a:lnTo>
                <a:lnTo>
                  <a:pt x="33032" y="643623"/>
                </a:lnTo>
                <a:lnTo>
                  <a:pt x="8863" y="607775"/>
                </a:lnTo>
                <a:lnTo>
                  <a:pt x="0" y="563880"/>
                </a:lnTo>
                <a:lnTo>
                  <a:pt x="0" y="112776"/>
                </a:lnTo>
                <a:lnTo>
                  <a:pt x="8863" y="68880"/>
                </a:lnTo>
                <a:lnTo>
                  <a:pt x="33032" y="33032"/>
                </a:lnTo>
                <a:lnTo>
                  <a:pt x="68880" y="8863"/>
                </a:lnTo>
                <a:lnTo>
                  <a:pt x="112775" y="0"/>
                </a:lnTo>
                <a:lnTo>
                  <a:pt x="1711452" y="0"/>
                </a:lnTo>
                <a:lnTo>
                  <a:pt x="1755347" y="8863"/>
                </a:lnTo>
                <a:lnTo>
                  <a:pt x="1791195" y="33032"/>
                </a:lnTo>
                <a:lnTo>
                  <a:pt x="1815364" y="68880"/>
                </a:lnTo>
                <a:lnTo>
                  <a:pt x="1824227" y="112776"/>
                </a:lnTo>
                <a:lnTo>
                  <a:pt x="1824227" y="563880"/>
                </a:lnTo>
                <a:lnTo>
                  <a:pt x="1815364" y="607775"/>
                </a:lnTo>
                <a:lnTo>
                  <a:pt x="1791195" y="643623"/>
                </a:lnTo>
                <a:lnTo>
                  <a:pt x="1755347" y="667792"/>
                </a:lnTo>
                <a:lnTo>
                  <a:pt x="1711452" y="676656"/>
                </a:lnTo>
                <a:lnTo>
                  <a:pt x="112775" y="676656"/>
                </a:lnTo>
                <a:close/>
              </a:path>
            </a:pathLst>
          </a:custGeom>
          <a:ln w="25908">
            <a:solidFill>
              <a:srgbClr val="000000"/>
            </a:solidFill>
            <a:prstDash val="lgDash"/>
          </a:ln>
        </p:spPr>
        <p:txBody>
          <a:bodyPr wrap="square" lIns="0" tIns="0" rIns="0" bIns="0" rtlCol="0"/>
          <a:lstStyle/>
          <a:p>
            <a:endParaRPr/>
          </a:p>
        </p:txBody>
      </p:sp>
      <p:sp>
        <p:nvSpPr>
          <p:cNvPr id="48" name="object 49">
            <a:extLst>
              <a:ext uri="{FF2B5EF4-FFF2-40B4-BE49-F238E27FC236}">
                <a16:creationId xmlns:a16="http://schemas.microsoft.com/office/drawing/2014/main" id="{CCD851F7-C240-8F8F-7626-1925B74E076F}"/>
              </a:ext>
            </a:extLst>
          </p:cNvPr>
          <p:cNvSpPr/>
          <p:nvPr/>
        </p:nvSpPr>
        <p:spPr>
          <a:xfrm>
            <a:off x="8859744" y="4131410"/>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2"/>
                </a:lnTo>
                <a:lnTo>
                  <a:pt x="5252" y="244484"/>
                </a:lnTo>
                <a:lnTo>
                  <a:pt x="20214" y="286346"/>
                </a:lnTo>
                <a:lnTo>
                  <a:pt x="43691" y="323273"/>
                </a:lnTo>
                <a:lnTo>
                  <a:pt x="74490" y="354072"/>
                </a:lnTo>
                <a:lnTo>
                  <a:pt x="111417" y="377549"/>
                </a:lnTo>
                <a:lnTo>
                  <a:pt x="153279" y="392511"/>
                </a:lnTo>
                <a:lnTo>
                  <a:pt x="198882" y="397764"/>
                </a:lnTo>
                <a:lnTo>
                  <a:pt x="244484" y="392511"/>
                </a:lnTo>
                <a:lnTo>
                  <a:pt x="286346" y="377549"/>
                </a:lnTo>
                <a:lnTo>
                  <a:pt x="323273" y="354072"/>
                </a:lnTo>
                <a:lnTo>
                  <a:pt x="354072" y="323273"/>
                </a:lnTo>
                <a:lnTo>
                  <a:pt x="377549" y="286346"/>
                </a:lnTo>
                <a:lnTo>
                  <a:pt x="392511" y="244484"/>
                </a:lnTo>
                <a:lnTo>
                  <a:pt x="397764" y="198882"/>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9" name="object 50">
            <a:extLst>
              <a:ext uri="{FF2B5EF4-FFF2-40B4-BE49-F238E27FC236}">
                <a16:creationId xmlns:a16="http://schemas.microsoft.com/office/drawing/2014/main" id="{23B7D4AB-22DE-B76E-B795-3C0C52E95466}"/>
              </a:ext>
            </a:extLst>
          </p:cNvPr>
          <p:cNvSpPr/>
          <p:nvPr/>
        </p:nvSpPr>
        <p:spPr>
          <a:xfrm>
            <a:off x="8859744" y="4131410"/>
            <a:ext cx="398145" cy="398145"/>
          </a:xfrm>
          <a:custGeom>
            <a:avLst/>
            <a:gdLst/>
            <a:ahLst/>
            <a:cxnLst/>
            <a:rect l="l" t="t" r="r" b="b"/>
            <a:pathLst>
              <a:path w="398145" h="398145">
                <a:moveTo>
                  <a:pt x="198882" y="397764"/>
                </a:moveTo>
                <a:lnTo>
                  <a:pt x="153279" y="392511"/>
                </a:lnTo>
                <a:lnTo>
                  <a:pt x="111417" y="377549"/>
                </a:lnTo>
                <a:lnTo>
                  <a:pt x="74490" y="354072"/>
                </a:lnTo>
                <a:lnTo>
                  <a:pt x="43691" y="323273"/>
                </a:lnTo>
                <a:lnTo>
                  <a:pt x="20214" y="286346"/>
                </a:lnTo>
                <a:lnTo>
                  <a:pt x="5252" y="244484"/>
                </a:lnTo>
                <a:lnTo>
                  <a:pt x="0" y="198882"/>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696E1466-F235-BA3E-FEE3-B53DED3B983F}"/>
              </a:ext>
            </a:extLst>
          </p:cNvPr>
          <p:cNvSpPr/>
          <p:nvPr/>
        </p:nvSpPr>
        <p:spPr>
          <a:xfrm>
            <a:off x="9449532" y="4131410"/>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2"/>
                </a:lnTo>
                <a:lnTo>
                  <a:pt x="5252" y="244484"/>
                </a:lnTo>
                <a:lnTo>
                  <a:pt x="20214" y="286346"/>
                </a:lnTo>
                <a:lnTo>
                  <a:pt x="43691" y="323273"/>
                </a:lnTo>
                <a:lnTo>
                  <a:pt x="74490" y="354072"/>
                </a:lnTo>
                <a:lnTo>
                  <a:pt x="111417" y="377549"/>
                </a:lnTo>
                <a:lnTo>
                  <a:pt x="153279" y="392511"/>
                </a:lnTo>
                <a:lnTo>
                  <a:pt x="198881" y="397764"/>
                </a:lnTo>
                <a:lnTo>
                  <a:pt x="244484" y="392511"/>
                </a:lnTo>
                <a:lnTo>
                  <a:pt x="286346" y="377549"/>
                </a:lnTo>
                <a:lnTo>
                  <a:pt x="323273" y="354072"/>
                </a:lnTo>
                <a:lnTo>
                  <a:pt x="354072" y="323273"/>
                </a:lnTo>
                <a:lnTo>
                  <a:pt x="377549" y="286346"/>
                </a:lnTo>
                <a:lnTo>
                  <a:pt x="392511" y="244484"/>
                </a:lnTo>
                <a:lnTo>
                  <a:pt x="397763" y="198882"/>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51" name="object 52">
            <a:extLst>
              <a:ext uri="{FF2B5EF4-FFF2-40B4-BE49-F238E27FC236}">
                <a16:creationId xmlns:a16="http://schemas.microsoft.com/office/drawing/2014/main" id="{60EB30C3-C825-8661-13FD-E6887966ECBD}"/>
              </a:ext>
            </a:extLst>
          </p:cNvPr>
          <p:cNvSpPr/>
          <p:nvPr/>
        </p:nvSpPr>
        <p:spPr>
          <a:xfrm>
            <a:off x="9449532" y="4131410"/>
            <a:ext cx="398145" cy="398145"/>
          </a:xfrm>
          <a:custGeom>
            <a:avLst/>
            <a:gdLst/>
            <a:ahLst/>
            <a:cxnLst/>
            <a:rect l="l" t="t" r="r" b="b"/>
            <a:pathLst>
              <a:path w="398145" h="398145">
                <a:moveTo>
                  <a:pt x="198881" y="397764"/>
                </a:moveTo>
                <a:lnTo>
                  <a:pt x="153279" y="392511"/>
                </a:lnTo>
                <a:lnTo>
                  <a:pt x="111417" y="377549"/>
                </a:lnTo>
                <a:lnTo>
                  <a:pt x="74490" y="354072"/>
                </a:lnTo>
                <a:lnTo>
                  <a:pt x="43691" y="323273"/>
                </a:lnTo>
                <a:lnTo>
                  <a:pt x="20214" y="286346"/>
                </a:lnTo>
                <a:lnTo>
                  <a:pt x="5252" y="244484"/>
                </a:lnTo>
                <a:lnTo>
                  <a:pt x="0" y="198882"/>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2"/>
                </a:lnTo>
                <a:lnTo>
                  <a:pt x="392511" y="244484"/>
                </a:lnTo>
                <a:lnTo>
                  <a:pt x="377549" y="286346"/>
                </a:lnTo>
                <a:lnTo>
                  <a:pt x="354072" y="323273"/>
                </a:lnTo>
                <a:lnTo>
                  <a:pt x="323273" y="354072"/>
                </a:lnTo>
                <a:lnTo>
                  <a:pt x="286346" y="377549"/>
                </a:lnTo>
                <a:lnTo>
                  <a:pt x="244484" y="392511"/>
                </a:lnTo>
                <a:lnTo>
                  <a:pt x="198881" y="397764"/>
                </a:lnTo>
                <a:close/>
              </a:path>
            </a:pathLst>
          </a:custGeom>
          <a:ln w="25908">
            <a:solidFill>
              <a:srgbClr val="000000"/>
            </a:solidFill>
          </a:ln>
        </p:spPr>
        <p:txBody>
          <a:bodyPr wrap="square" lIns="0" tIns="0" rIns="0" bIns="0" rtlCol="0"/>
          <a:lstStyle/>
          <a:p>
            <a:endParaRPr/>
          </a:p>
        </p:txBody>
      </p:sp>
      <p:sp>
        <p:nvSpPr>
          <p:cNvPr id="52" name="object 53">
            <a:extLst>
              <a:ext uri="{FF2B5EF4-FFF2-40B4-BE49-F238E27FC236}">
                <a16:creationId xmlns:a16="http://schemas.microsoft.com/office/drawing/2014/main" id="{B694DC6F-7531-ABAD-B5BC-9ADDEB3CAA03}"/>
              </a:ext>
            </a:extLst>
          </p:cNvPr>
          <p:cNvSpPr/>
          <p:nvPr/>
        </p:nvSpPr>
        <p:spPr>
          <a:xfrm>
            <a:off x="10039318" y="4131410"/>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2"/>
                </a:lnTo>
                <a:lnTo>
                  <a:pt x="5252" y="244484"/>
                </a:lnTo>
                <a:lnTo>
                  <a:pt x="20214" y="286346"/>
                </a:lnTo>
                <a:lnTo>
                  <a:pt x="43691" y="323273"/>
                </a:lnTo>
                <a:lnTo>
                  <a:pt x="74490" y="354072"/>
                </a:lnTo>
                <a:lnTo>
                  <a:pt x="111417" y="377549"/>
                </a:lnTo>
                <a:lnTo>
                  <a:pt x="153279" y="392511"/>
                </a:lnTo>
                <a:lnTo>
                  <a:pt x="198881" y="397764"/>
                </a:lnTo>
                <a:lnTo>
                  <a:pt x="244484" y="392511"/>
                </a:lnTo>
                <a:lnTo>
                  <a:pt x="286346" y="377549"/>
                </a:lnTo>
                <a:lnTo>
                  <a:pt x="323273" y="354072"/>
                </a:lnTo>
                <a:lnTo>
                  <a:pt x="354072" y="323273"/>
                </a:lnTo>
                <a:lnTo>
                  <a:pt x="377549" y="286346"/>
                </a:lnTo>
                <a:lnTo>
                  <a:pt x="392511" y="244484"/>
                </a:lnTo>
                <a:lnTo>
                  <a:pt x="397763" y="198882"/>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53" name="object 54">
            <a:extLst>
              <a:ext uri="{FF2B5EF4-FFF2-40B4-BE49-F238E27FC236}">
                <a16:creationId xmlns:a16="http://schemas.microsoft.com/office/drawing/2014/main" id="{6F1E89DF-41AC-7C46-8356-0E7680F5DE6D}"/>
              </a:ext>
            </a:extLst>
          </p:cNvPr>
          <p:cNvSpPr/>
          <p:nvPr/>
        </p:nvSpPr>
        <p:spPr>
          <a:xfrm>
            <a:off x="10039318" y="4131410"/>
            <a:ext cx="398145" cy="398145"/>
          </a:xfrm>
          <a:custGeom>
            <a:avLst/>
            <a:gdLst/>
            <a:ahLst/>
            <a:cxnLst/>
            <a:rect l="l" t="t" r="r" b="b"/>
            <a:pathLst>
              <a:path w="398145" h="398145">
                <a:moveTo>
                  <a:pt x="198881" y="397764"/>
                </a:moveTo>
                <a:lnTo>
                  <a:pt x="153279" y="392511"/>
                </a:lnTo>
                <a:lnTo>
                  <a:pt x="111417" y="377549"/>
                </a:lnTo>
                <a:lnTo>
                  <a:pt x="74490" y="354072"/>
                </a:lnTo>
                <a:lnTo>
                  <a:pt x="43691" y="323273"/>
                </a:lnTo>
                <a:lnTo>
                  <a:pt x="20214" y="286346"/>
                </a:lnTo>
                <a:lnTo>
                  <a:pt x="5252" y="244484"/>
                </a:lnTo>
                <a:lnTo>
                  <a:pt x="0" y="198882"/>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2"/>
                </a:lnTo>
                <a:lnTo>
                  <a:pt x="392511" y="244484"/>
                </a:lnTo>
                <a:lnTo>
                  <a:pt x="377549" y="286346"/>
                </a:lnTo>
                <a:lnTo>
                  <a:pt x="354072" y="323273"/>
                </a:lnTo>
                <a:lnTo>
                  <a:pt x="323273" y="354072"/>
                </a:lnTo>
                <a:lnTo>
                  <a:pt x="286346" y="377549"/>
                </a:lnTo>
                <a:lnTo>
                  <a:pt x="244484" y="392511"/>
                </a:lnTo>
                <a:lnTo>
                  <a:pt x="198881" y="397764"/>
                </a:lnTo>
                <a:close/>
              </a:path>
            </a:pathLst>
          </a:custGeom>
          <a:ln w="25908">
            <a:solidFill>
              <a:srgbClr val="000000"/>
            </a:solidFill>
          </a:ln>
        </p:spPr>
        <p:txBody>
          <a:bodyPr wrap="square" lIns="0" tIns="0" rIns="0" bIns="0" rtlCol="0"/>
          <a:lstStyle/>
          <a:p>
            <a:endParaRPr/>
          </a:p>
        </p:txBody>
      </p:sp>
      <p:sp>
        <p:nvSpPr>
          <p:cNvPr id="54" name="object 55">
            <a:extLst>
              <a:ext uri="{FF2B5EF4-FFF2-40B4-BE49-F238E27FC236}">
                <a16:creationId xmlns:a16="http://schemas.microsoft.com/office/drawing/2014/main" id="{46442E06-F6D9-194C-3478-006D1566A5BE}"/>
              </a:ext>
            </a:extLst>
          </p:cNvPr>
          <p:cNvSpPr txBox="1"/>
          <p:nvPr/>
        </p:nvSpPr>
        <p:spPr>
          <a:xfrm>
            <a:off x="8902938" y="420656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55" name="object 56">
            <a:extLst>
              <a:ext uri="{FF2B5EF4-FFF2-40B4-BE49-F238E27FC236}">
                <a16:creationId xmlns:a16="http://schemas.microsoft.com/office/drawing/2014/main" id="{101373FF-EF1C-5B49-06CA-BE16F2FA2FAF}"/>
              </a:ext>
            </a:extLst>
          </p:cNvPr>
          <p:cNvSpPr txBox="1"/>
          <p:nvPr/>
        </p:nvSpPr>
        <p:spPr>
          <a:xfrm>
            <a:off x="9576850" y="419170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6" name="object 57">
            <a:extLst>
              <a:ext uri="{FF2B5EF4-FFF2-40B4-BE49-F238E27FC236}">
                <a16:creationId xmlns:a16="http://schemas.microsoft.com/office/drawing/2014/main" id="{6EC8AC4A-E633-001D-E200-2461E4DDA682}"/>
              </a:ext>
            </a:extLst>
          </p:cNvPr>
          <p:cNvSpPr txBox="1"/>
          <p:nvPr/>
        </p:nvSpPr>
        <p:spPr>
          <a:xfrm>
            <a:off x="10106974" y="42095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57" name="object 58">
            <a:extLst>
              <a:ext uri="{FF2B5EF4-FFF2-40B4-BE49-F238E27FC236}">
                <a16:creationId xmlns:a16="http://schemas.microsoft.com/office/drawing/2014/main" id="{5C203771-FAFF-489E-8DC0-A33BE3353523}"/>
              </a:ext>
            </a:extLst>
          </p:cNvPr>
          <p:cNvSpPr txBox="1"/>
          <p:nvPr/>
        </p:nvSpPr>
        <p:spPr>
          <a:xfrm>
            <a:off x="9183347" y="3558090"/>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AA51ED6-47DF-BE95-9920-7924115E2C41}"/>
                  </a:ext>
                </a:extLst>
              </p:cNvPr>
              <p:cNvSpPr txBox="1"/>
              <p:nvPr/>
            </p:nvSpPr>
            <p:spPr>
              <a:xfrm>
                <a:off x="1579519" y="3058739"/>
                <a:ext cx="451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CN" dirty="0"/>
              </a:p>
            </p:txBody>
          </p:sp>
        </mc:Choice>
        <mc:Fallback xmlns="">
          <p:sp>
            <p:nvSpPr>
              <p:cNvPr id="58" name="TextBox 57">
                <a:extLst>
                  <a:ext uri="{FF2B5EF4-FFF2-40B4-BE49-F238E27FC236}">
                    <a16:creationId xmlns:a16="http://schemas.microsoft.com/office/drawing/2014/main" id="{4AA51ED6-47DF-BE95-9920-7924115E2C41}"/>
                  </a:ext>
                </a:extLst>
              </p:cNvPr>
              <p:cNvSpPr txBox="1">
                <a:spLocks noRot="1" noChangeAspect="1" noMove="1" noResize="1" noEditPoints="1" noAdjustHandles="1" noChangeArrowheads="1" noChangeShapeType="1" noTextEdit="1"/>
              </p:cNvSpPr>
              <p:nvPr/>
            </p:nvSpPr>
            <p:spPr>
              <a:xfrm>
                <a:off x="1579519" y="3058739"/>
                <a:ext cx="451277" cy="369332"/>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1299B05-4DDF-FCBA-5831-497431983A0B}"/>
                  </a:ext>
                </a:extLst>
              </p:cNvPr>
              <p:cNvSpPr txBox="1"/>
              <p:nvPr/>
            </p:nvSpPr>
            <p:spPr>
              <a:xfrm>
                <a:off x="2155970" y="3064946"/>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CN" dirty="0"/>
              </a:p>
            </p:txBody>
          </p:sp>
        </mc:Choice>
        <mc:Fallback xmlns="">
          <p:sp>
            <p:nvSpPr>
              <p:cNvPr id="59" name="TextBox 58">
                <a:extLst>
                  <a:ext uri="{FF2B5EF4-FFF2-40B4-BE49-F238E27FC236}">
                    <a16:creationId xmlns:a16="http://schemas.microsoft.com/office/drawing/2014/main" id="{B1299B05-4DDF-FCBA-5831-497431983A0B}"/>
                  </a:ext>
                </a:extLst>
              </p:cNvPr>
              <p:cNvSpPr txBox="1">
                <a:spLocks noRot="1" noChangeAspect="1" noMove="1" noResize="1" noEditPoints="1" noAdjustHandles="1" noChangeArrowheads="1" noChangeShapeType="1" noTextEdit="1"/>
              </p:cNvSpPr>
              <p:nvPr/>
            </p:nvSpPr>
            <p:spPr>
              <a:xfrm>
                <a:off x="2155970" y="3064946"/>
                <a:ext cx="456599" cy="369332"/>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EADDBA2-A458-839F-A4B8-9F9A6CF75D8B}"/>
                  </a:ext>
                </a:extLst>
              </p:cNvPr>
              <p:cNvSpPr txBox="1"/>
              <p:nvPr/>
            </p:nvSpPr>
            <p:spPr>
              <a:xfrm>
                <a:off x="2755446" y="3070938"/>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CN" dirty="0"/>
              </a:p>
            </p:txBody>
          </p:sp>
        </mc:Choice>
        <mc:Fallback xmlns="">
          <p:sp>
            <p:nvSpPr>
              <p:cNvPr id="60" name="TextBox 59">
                <a:extLst>
                  <a:ext uri="{FF2B5EF4-FFF2-40B4-BE49-F238E27FC236}">
                    <a16:creationId xmlns:a16="http://schemas.microsoft.com/office/drawing/2014/main" id="{0EADDBA2-A458-839F-A4B8-9F9A6CF75D8B}"/>
                  </a:ext>
                </a:extLst>
              </p:cNvPr>
              <p:cNvSpPr txBox="1">
                <a:spLocks noRot="1" noChangeAspect="1" noMove="1" noResize="1" noEditPoints="1" noAdjustHandles="1" noChangeArrowheads="1" noChangeShapeType="1" noTextEdit="1"/>
              </p:cNvSpPr>
              <p:nvPr/>
            </p:nvSpPr>
            <p:spPr>
              <a:xfrm>
                <a:off x="2755446" y="3070938"/>
                <a:ext cx="456599"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6E27DC5-D5B3-0988-83D4-68FA40A23F99}"/>
                  </a:ext>
                </a:extLst>
              </p:cNvPr>
              <p:cNvSpPr txBox="1"/>
              <p:nvPr/>
            </p:nvSpPr>
            <p:spPr>
              <a:xfrm>
                <a:off x="3354315" y="3071310"/>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CN" dirty="0"/>
              </a:p>
            </p:txBody>
          </p:sp>
        </mc:Choice>
        <mc:Fallback xmlns="">
          <p:sp>
            <p:nvSpPr>
              <p:cNvPr id="61" name="TextBox 60">
                <a:extLst>
                  <a:ext uri="{FF2B5EF4-FFF2-40B4-BE49-F238E27FC236}">
                    <a16:creationId xmlns:a16="http://schemas.microsoft.com/office/drawing/2014/main" id="{B6E27DC5-D5B3-0988-83D4-68FA40A23F99}"/>
                  </a:ext>
                </a:extLst>
              </p:cNvPr>
              <p:cNvSpPr txBox="1">
                <a:spLocks noRot="1" noChangeAspect="1" noMove="1" noResize="1" noEditPoints="1" noAdjustHandles="1" noChangeArrowheads="1" noChangeShapeType="1" noTextEdit="1"/>
              </p:cNvSpPr>
              <p:nvPr/>
            </p:nvSpPr>
            <p:spPr>
              <a:xfrm>
                <a:off x="3354315" y="3071310"/>
                <a:ext cx="456599"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045BB25-AFF6-219C-B84D-5A220253AA28}"/>
                  </a:ext>
                </a:extLst>
              </p:cNvPr>
              <p:cNvSpPr txBox="1"/>
              <p:nvPr/>
            </p:nvSpPr>
            <p:spPr>
              <a:xfrm>
                <a:off x="3945080" y="3076487"/>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5</m:t>
                          </m:r>
                        </m:sub>
                      </m:sSub>
                    </m:oMath>
                  </m:oMathPara>
                </a14:m>
                <a:endParaRPr lang="en-CN" dirty="0"/>
              </a:p>
            </p:txBody>
          </p:sp>
        </mc:Choice>
        <mc:Fallback xmlns="">
          <p:sp>
            <p:nvSpPr>
              <p:cNvPr id="62" name="TextBox 61">
                <a:extLst>
                  <a:ext uri="{FF2B5EF4-FFF2-40B4-BE49-F238E27FC236}">
                    <a16:creationId xmlns:a16="http://schemas.microsoft.com/office/drawing/2014/main" id="{9045BB25-AFF6-219C-B84D-5A220253AA28}"/>
                  </a:ext>
                </a:extLst>
              </p:cNvPr>
              <p:cNvSpPr txBox="1">
                <a:spLocks noRot="1" noChangeAspect="1" noMove="1" noResize="1" noEditPoints="1" noAdjustHandles="1" noChangeArrowheads="1" noChangeShapeType="1" noTextEdit="1"/>
              </p:cNvSpPr>
              <p:nvPr/>
            </p:nvSpPr>
            <p:spPr>
              <a:xfrm>
                <a:off x="3945080" y="3076487"/>
                <a:ext cx="456599"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5962EBB-5A69-8335-08D9-07D6646820E2}"/>
                  </a:ext>
                </a:extLst>
              </p:cNvPr>
              <p:cNvSpPr txBox="1"/>
              <p:nvPr/>
            </p:nvSpPr>
            <p:spPr>
              <a:xfrm>
                <a:off x="1580206" y="4279022"/>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CN" dirty="0"/>
              </a:p>
            </p:txBody>
          </p:sp>
        </mc:Choice>
        <mc:Fallback xmlns="">
          <p:sp>
            <p:nvSpPr>
              <p:cNvPr id="63" name="TextBox 62">
                <a:extLst>
                  <a:ext uri="{FF2B5EF4-FFF2-40B4-BE49-F238E27FC236}">
                    <a16:creationId xmlns:a16="http://schemas.microsoft.com/office/drawing/2014/main" id="{E5962EBB-5A69-8335-08D9-07D6646820E2}"/>
                  </a:ext>
                </a:extLst>
              </p:cNvPr>
              <p:cNvSpPr txBox="1">
                <a:spLocks noRot="1" noChangeAspect="1" noMove="1" noResize="1" noEditPoints="1" noAdjustHandles="1" noChangeArrowheads="1" noChangeShapeType="1" noTextEdit="1"/>
              </p:cNvSpPr>
              <p:nvPr/>
            </p:nvSpPr>
            <p:spPr>
              <a:xfrm>
                <a:off x="1580206" y="4279022"/>
                <a:ext cx="460767"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1D39695-3177-42FE-A920-855DA8323494}"/>
                  </a:ext>
                </a:extLst>
              </p:cNvPr>
              <p:cNvSpPr txBox="1"/>
              <p:nvPr/>
            </p:nvSpPr>
            <p:spPr>
              <a:xfrm>
                <a:off x="2171782" y="4279022"/>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CN" dirty="0"/>
              </a:p>
            </p:txBody>
          </p:sp>
        </mc:Choice>
        <mc:Fallback xmlns="">
          <p:sp>
            <p:nvSpPr>
              <p:cNvPr id="64" name="TextBox 63">
                <a:extLst>
                  <a:ext uri="{FF2B5EF4-FFF2-40B4-BE49-F238E27FC236}">
                    <a16:creationId xmlns:a16="http://schemas.microsoft.com/office/drawing/2014/main" id="{B1D39695-3177-42FE-A920-855DA8323494}"/>
                  </a:ext>
                </a:extLst>
              </p:cNvPr>
              <p:cNvSpPr txBox="1">
                <a:spLocks noRot="1" noChangeAspect="1" noMove="1" noResize="1" noEditPoints="1" noAdjustHandles="1" noChangeArrowheads="1" noChangeShapeType="1" noTextEdit="1"/>
              </p:cNvSpPr>
              <p:nvPr/>
            </p:nvSpPr>
            <p:spPr>
              <a:xfrm>
                <a:off x="2171782" y="4279022"/>
                <a:ext cx="466090"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E94C262-595D-B668-3612-F9E295C3E41E}"/>
                  </a:ext>
                </a:extLst>
              </p:cNvPr>
              <p:cNvSpPr txBox="1"/>
              <p:nvPr/>
            </p:nvSpPr>
            <p:spPr>
              <a:xfrm>
                <a:off x="3356123" y="4288948"/>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CN" dirty="0"/>
              </a:p>
            </p:txBody>
          </p:sp>
        </mc:Choice>
        <mc:Fallback xmlns="">
          <p:sp>
            <p:nvSpPr>
              <p:cNvPr id="65" name="TextBox 64">
                <a:extLst>
                  <a:ext uri="{FF2B5EF4-FFF2-40B4-BE49-F238E27FC236}">
                    <a16:creationId xmlns:a16="http://schemas.microsoft.com/office/drawing/2014/main" id="{BE94C262-595D-B668-3612-F9E295C3E41E}"/>
                  </a:ext>
                </a:extLst>
              </p:cNvPr>
              <p:cNvSpPr txBox="1">
                <a:spLocks noRot="1" noChangeAspect="1" noMove="1" noResize="1" noEditPoints="1" noAdjustHandles="1" noChangeArrowheads="1" noChangeShapeType="1" noTextEdit="1"/>
              </p:cNvSpPr>
              <p:nvPr/>
            </p:nvSpPr>
            <p:spPr>
              <a:xfrm>
                <a:off x="3356123" y="4288948"/>
                <a:ext cx="466090" cy="369332"/>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B3E3203-D351-416C-121D-08EF475FA0FE}"/>
                  </a:ext>
                </a:extLst>
              </p:cNvPr>
              <p:cNvSpPr txBox="1"/>
              <p:nvPr/>
            </p:nvSpPr>
            <p:spPr>
              <a:xfrm>
                <a:off x="2746492" y="4274605"/>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CN" dirty="0"/>
              </a:p>
            </p:txBody>
          </p:sp>
        </mc:Choice>
        <mc:Fallback xmlns="">
          <p:sp>
            <p:nvSpPr>
              <p:cNvPr id="66" name="TextBox 65">
                <a:extLst>
                  <a:ext uri="{FF2B5EF4-FFF2-40B4-BE49-F238E27FC236}">
                    <a16:creationId xmlns:a16="http://schemas.microsoft.com/office/drawing/2014/main" id="{4B3E3203-D351-416C-121D-08EF475FA0FE}"/>
                  </a:ext>
                </a:extLst>
              </p:cNvPr>
              <p:cNvSpPr txBox="1">
                <a:spLocks noRot="1" noChangeAspect="1" noMove="1" noResize="1" noEditPoints="1" noAdjustHandles="1" noChangeArrowheads="1" noChangeShapeType="1" noTextEdit="1"/>
              </p:cNvSpPr>
              <p:nvPr/>
            </p:nvSpPr>
            <p:spPr>
              <a:xfrm>
                <a:off x="2746492" y="4274605"/>
                <a:ext cx="466090" cy="369332"/>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92A9106-B235-BE2D-5AD0-8E6758CD3206}"/>
                  </a:ext>
                </a:extLst>
              </p:cNvPr>
              <p:cNvSpPr txBox="1"/>
              <p:nvPr/>
            </p:nvSpPr>
            <p:spPr>
              <a:xfrm>
                <a:off x="3924250" y="4281563"/>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CN" dirty="0"/>
              </a:p>
            </p:txBody>
          </p:sp>
        </mc:Choice>
        <mc:Fallback xmlns="">
          <p:sp>
            <p:nvSpPr>
              <p:cNvPr id="67" name="TextBox 66">
                <a:extLst>
                  <a:ext uri="{FF2B5EF4-FFF2-40B4-BE49-F238E27FC236}">
                    <a16:creationId xmlns:a16="http://schemas.microsoft.com/office/drawing/2014/main" id="{292A9106-B235-BE2D-5AD0-8E6758CD3206}"/>
                  </a:ext>
                </a:extLst>
              </p:cNvPr>
              <p:cNvSpPr txBox="1">
                <a:spLocks noRot="1" noChangeAspect="1" noMove="1" noResize="1" noEditPoints="1" noAdjustHandles="1" noChangeArrowheads="1" noChangeShapeType="1" noTextEdit="1"/>
              </p:cNvSpPr>
              <p:nvPr/>
            </p:nvSpPr>
            <p:spPr>
              <a:xfrm>
                <a:off x="3924250" y="4281563"/>
                <a:ext cx="466090" cy="369332"/>
              </a:xfrm>
              <a:prstGeom prst="rect">
                <a:avLst/>
              </a:prstGeom>
              <a:blipFill>
                <a:blip r:embed="rId11"/>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91783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76999"/>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endParaRPr sz="2700" baseline="1543" dirty="0">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4" name="object 25">
            <a:extLst>
              <a:ext uri="{FF2B5EF4-FFF2-40B4-BE49-F238E27FC236}">
                <a16:creationId xmlns:a16="http://schemas.microsoft.com/office/drawing/2014/main" id="{7213D520-B112-2401-87D3-BD1928E99F73}"/>
              </a:ext>
            </a:extLst>
          </p:cNvPr>
          <p:cNvSpPr txBox="1"/>
          <p:nvPr/>
        </p:nvSpPr>
        <p:spPr>
          <a:xfrm>
            <a:off x="3241928" y="3090007"/>
            <a:ext cx="924560" cy="276999"/>
          </a:xfrm>
          <a:prstGeom prst="rect">
            <a:avLst/>
          </a:prstGeom>
        </p:spPr>
        <p:txBody>
          <a:bodyPr vert="horz" wrap="square" lIns="0" tIns="0" rIns="0" bIns="0" rtlCol="0">
            <a:spAutoFit/>
          </a:bodyPr>
          <a:lstStyle/>
          <a:p>
            <a:pPr marL="12700">
              <a:lnSpc>
                <a:spcPct val="100000"/>
              </a:lnSpc>
              <a:tabLst>
                <a:tab pos="593090" algn="l"/>
              </a:tabLst>
            </a:pPr>
            <a:r>
              <a:rPr sz="1800" dirty="0">
                <a:latin typeface="Arial"/>
                <a:cs typeface="Arial"/>
              </a:rPr>
              <a:t>	</a:t>
            </a: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4" name="object 55">
            <a:extLst>
              <a:ext uri="{FF2B5EF4-FFF2-40B4-BE49-F238E27FC236}">
                <a16:creationId xmlns:a16="http://schemas.microsoft.com/office/drawing/2014/main" id="{C5995D15-9A1B-461E-9DD3-D97B5ABB6BF0}"/>
              </a:ext>
            </a:extLst>
          </p:cNvPr>
          <p:cNvSpPr/>
          <p:nvPr/>
        </p:nvSpPr>
        <p:spPr>
          <a:xfrm>
            <a:off x="728774" y="4148454"/>
            <a:ext cx="1826260" cy="675640"/>
          </a:xfrm>
          <a:custGeom>
            <a:avLst/>
            <a:gdLst/>
            <a:ahLst/>
            <a:cxnLst/>
            <a:rect l="l" t="t" r="r" b="b"/>
            <a:pathLst>
              <a:path w="1826260" h="675639">
                <a:moveTo>
                  <a:pt x="1713230"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3230" y="675132"/>
                </a:lnTo>
                <a:lnTo>
                  <a:pt x="1757027" y="666289"/>
                </a:lnTo>
                <a:lnTo>
                  <a:pt x="1792793" y="642173"/>
                </a:lnTo>
                <a:lnTo>
                  <a:pt x="1816909" y="606407"/>
                </a:lnTo>
                <a:lnTo>
                  <a:pt x="1825752" y="562610"/>
                </a:lnTo>
                <a:lnTo>
                  <a:pt x="1825752" y="112522"/>
                </a:lnTo>
                <a:lnTo>
                  <a:pt x="1816909" y="68724"/>
                </a:lnTo>
                <a:lnTo>
                  <a:pt x="1792793" y="32958"/>
                </a:lnTo>
                <a:lnTo>
                  <a:pt x="1757027" y="8842"/>
                </a:lnTo>
                <a:lnTo>
                  <a:pt x="1713230" y="0"/>
                </a:lnTo>
                <a:close/>
              </a:path>
            </a:pathLst>
          </a:custGeom>
          <a:solidFill>
            <a:srgbClr val="8064A2">
              <a:alpha val="33724"/>
            </a:srgbClr>
          </a:solidFill>
        </p:spPr>
        <p:txBody>
          <a:bodyPr wrap="square" lIns="0" tIns="0" rIns="0" bIns="0" rtlCol="0"/>
          <a:lstStyle/>
          <a:p>
            <a:endParaRPr/>
          </a:p>
        </p:txBody>
      </p:sp>
      <p:sp>
        <p:nvSpPr>
          <p:cNvPr id="55" name="object 56">
            <a:extLst>
              <a:ext uri="{FF2B5EF4-FFF2-40B4-BE49-F238E27FC236}">
                <a16:creationId xmlns:a16="http://schemas.microsoft.com/office/drawing/2014/main" id="{D0235126-8514-8313-9836-98FFD7F42C47}"/>
              </a:ext>
            </a:extLst>
          </p:cNvPr>
          <p:cNvSpPr/>
          <p:nvPr/>
        </p:nvSpPr>
        <p:spPr>
          <a:xfrm>
            <a:off x="728774" y="4148454"/>
            <a:ext cx="1826260" cy="675640"/>
          </a:xfrm>
          <a:custGeom>
            <a:avLst/>
            <a:gdLst/>
            <a:ahLst/>
            <a:cxnLst/>
            <a:rect l="l" t="t" r="r" b="b"/>
            <a:pathLst>
              <a:path w="1826260"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3230" y="0"/>
                </a:lnTo>
                <a:lnTo>
                  <a:pt x="1757027" y="8842"/>
                </a:lnTo>
                <a:lnTo>
                  <a:pt x="1792793" y="32958"/>
                </a:lnTo>
                <a:lnTo>
                  <a:pt x="1816909" y="68724"/>
                </a:lnTo>
                <a:lnTo>
                  <a:pt x="1825752" y="112522"/>
                </a:lnTo>
                <a:lnTo>
                  <a:pt x="1825752" y="562610"/>
                </a:lnTo>
                <a:lnTo>
                  <a:pt x="1816909" y="606407"/>
                </a:lnTo>
                <a:lnTo>
                  <a:pt x="1792793" y="642173"/>
                </a:lnTo>
                <a:lnTo>
                  <a:pt x="1757027" y="666289"/>
                </a:lnTo>
                <a:lnTo>
                  <a:pt x="1713230" y="675132"/>
                </a:lnTo>
                <a:lnTo>
                  <a:pt x="112522" y="675132"/>
                </a:lnTo>
                <a:close/>
              </a:path>
            </a:pathLst>
          </a:custGeom>
          <a:ln w="25908">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835398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90195"/>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r>
              <a:rPr sz="2700" spc="-7" baseline="1543" dirty="0">
                <a:latin typeface="Arial"/>
                <a:cs typeface="Arial"/>
              </a:rPr>
              <a:t>3</a:t>
            </a:r>
            <a:endParaRPr sz="2700" baseline="1543">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6" name="object 57">
            <a:extLst>
              <a:ext uri="{FF2B5EF4-FFF2-40B4-BE49-F238E27FC236}">
                <a16:creationId xmlns:a16="http://schemas.microsoft.com/office/drawing/2014/main" id="{9D71B54C-C8A4-66F6-5EC9-49124762B224}"/>
              </a:ext>
            </a:extLst>
          </p:cNvPr>
          <p:cNvSpPr/>
          <p:nvPr/>
        </p:nvSpPr>
        <p:spPr>
          <a:xfrm>
            <a:off x="1370378" y="4134739"/>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1711706" y="675131"/>
                </a:lnTo>
                <a:lnTo>
                  <a:pt x="1755503" y="666289"/>
                </a:lnTo>
                <a:lnTo>
                  <a:pt x="1791269" y="642173"/>
                </a:lnTo>
                <a:lnTo>
                  <a:pt x="1815385" y="606407"/>
                </a:lnTo>
                <a:lnTo>
                  <a:pt x="1824228" y="562609"/>
                </a:lnTo>
                <a:lnTo>
                  <a:pt x="1824228" y="112521"/>
                </a:lnTo>
                <a:lnTo>
                  <a:pt x="1815385" y="68724"/>
                </a:lnTo>
                <a:lnTo>
                  <a:pt x="1791269" y="32958"/>
                </a:lnTo>
                <a:lnTo>
                  <a:pt x="1755503" y="8842"/>
                </a:lnTo>
                <a:lnTo>
                  <a:pt x="1711706" y="0"/>
                </a:lnTo>
                <a:close/>
              </a:path>
            </a:pathLst>
          </a:custGeom>
          <a:solidFill>
            <a:srgbClr val="8064A2">
              <a:alpha val="36077"/>
            </a:srgbClr>
          </a:solidFill>
        </p:spPr>
        <p:txBody>
          <a:bodyPr wrap="square" lIns="0" tIns="0" rIns="0" bIns="0" rtlCol="0"/>
          <a:lstStyle/>
          <a:p>
            <a:endParaRPr/>
          </a:p>
        </p:txBody>
      </p:sp>
      <p:sp>
        <p:nvSpPr>
          <p:cNvPr id="57" name="object 58">
            <a:extLst>
              <a:ext uri="{FF2B5EF4-FFF2-40B4-BE49-F238E27FC236}">
                <a16:creationId xmlns:a16="http://schemas.microsoft.com/office/drawing/2014/main" id="{F0647E15-6C7B-C513-1BEA-2F07BFF0BD40}"/>
              </a:ext>
            </a:extLst>
          </p:cNvPr>
          <p:cNvSpPr/>
          <p:nvPr/>
        </p:nvSpPr>
        <p:spPr>
          <a:xfrm>
            <a:off x="1370378" y="4134739"/>
            <a:ext cx="1824355" cy="675640"/>
          </a:xfrm>
          <a:custGeom>
            <a:avLst/>
            <a:gdLst/>
            <a:ahLst/>
            <a:cxnLst/>
            <a:rect l="l" t="t" r="r" b="b"/>
            <a:pathLst>
              <a:path w="1824354" h="675639">
                <a:moveTo>
                  <a:pt x="112522" y="675131"/>
                </a:moveTo>
                <a:lnTo>
                  <a:pt x="68724" y="666289"/>
                </a:lnTo>
                <a:lnTo>
                  <a:pt x="32958" y="642173"/>
                </a:lnTo>
                <a:lnTo>
                  <a:pt x="8842" y="606407"/>
                </a:lnTo>
                <a:lnTo>
                  <a:pt x="0" y="562609"/>
                </a:lnTo>
                <a:lnTo>
                  <a:pt x="0" y="112521"/>
                </a:lnTo>
                <a:lnTo>
                  <a:pt x="8842" y="68724"/>
                </a:lnTo>
                <a:lnTo>
                  <a:pt x="32958" y="32958"/>
                </a:lnTo>
                <a:lnTo>
                  <a:pt x="68724" y="8842"/>
                </a:lnTo>
                <a:lnTo>
                  <a:pt x="112522" y="0"/>
                </a:lnTo>
                <a:lnTo>
                  <a:pt x="1711706" y="0"/>
                </a:lnTo>
                <a:lnTo>
                  <a:pt x="1755503" y="8842"/>
                </a:lnTo>
                <a:lnTo>
                  <a:pt x="1791269" y="32958"/>
                </a:lnTo>
                <a:lnTo>
                  <a:pt x="1815385" y="68724"/>
                </a:lnTo>
                <a:lnTo>
                  <a:pt x="1824228" y="112521"/>
                </a:lnTo>
                <a:lnTo>
                  <a:pt x="1824228" y="562609"/>
                </a:lnTo>
                <a:lnTo>
                  <a:pt x="1815385" y="606407"/>
                </a:lnTo>
                <a:lnTo>
                  <a:pt x="1791269" y="642173"/>
                </a:lnTo>
                <a:lnTo>
                  <a:pt x="1755503" y="666289"/>
                </a:lnTo>
                <a:lnTo>
                  <a:pt x="1711706" y="675131"/>
                </a:lnTo>
                <a:lnTo>
                  <a:pt x="112522" y="675131"/>
                </a:lnTo>
                <a:close/>
              </a:path>
            </a:pathLst>
          </a:custGeom>
          <a:ln w="25907">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335220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90195"/>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r>
              <a:rPr sz="2700" spc="-7" baseline="1543" dirty="0">
                <a:latin typeface="Arial"/>
                <a:cs typeface="Arial"/>
              </a:rPr>
              <a:t>3</a:t>
            </a:r>
            <a:endParaRPr sz="2700" baseline="1543">
              <a:latin typeface="Arial"/>
              <a:cs typeface="Arial"/>
            </a:endParaRPr>
          </a:p>
        </p:txBody>
      </p:sp>
      <p:sp>
        <p:nvSpPr>
          <p:cNvPr id="20" name="object 21">
            <a:extLst>
              <a:ext uri="{FF2B5EF4-FFF2-40B4-BE49-F238E27FC236}">
                <a16:creationId xmlns:a16="http://schemas.microsoft.com/office/drawing/2014/main" id="{FEBFE571-5094-475C-5338-590A76CFA180}"/>
              </a:ext>
            </a:extLst>
          </p:cNvPr>
          <p:cNvSpPr txBox="1"/>
          <p:nvPr/>
        </p:nvSpPr>
        <p:spPr>
          <a:xfrm>
            <a:off x="2658540" y="3094579"/>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8" name="object 59">
            <a:extLst>
              <a:ext uri="{FF2B5EF4-FFF2-40B4-BE49-F238E27FC236}">
                <a16:creationId xmlns:a16="http://schemas.microsoft.com/office/drawing/2014/main" id="{AB54C592-11A5-6292-42DC-D6CE25FFA37A}"/>
              </a:ext>
            </a:extLst>
          </p:cNvPr>
          <p:cNvSpPr/>
          <p:nvPr/>
        </p:nvSpPr>
        <p:spPr>
          <a:xfrm>
            <a:off x="1925113" y="4148454"/>
            <a:ext cx="1824355" cy="676910"/>
          </a:xfrm>
          <a:custGeom>
            <a:avLst/>
            <a:gdLst/>
            <a:ahLst/>
            <a:cxnLst/>
            <a:rect l="l" t="t" r="r" b="b"/>
            <a:pathLst>
              <a:path w="1824354" h="676910">
                <a:moveTo>
                  <a:pt x="171145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1711452" y="676656"/>
                </a:lnTo>
                <a:lnTo>
                  <a:pt x="1755347" y="667792"/>
                </a:lnTo>
                <a:lnTo>
                  <a:pt x="1791195" y="643623"/>
                </a:lnTo>
                <a:lnTo>
                  <a:pt x="1815364" y="607775"/>
                </a:lnTo>
                <a:lnTo>
                  <a:pt x="1824227" y="563880"/>
                </a:lnTo>
                <a:lnTo>
                  <a:pt x="1824227" y="112776"/>
                </a:lnTo>
                <a:lnTo>
                  <a:pt x="1815364" y="68880"/>
                </a:lnTo>
                <a:lnTo>
                  <a:pt x="1791195" y="33032"/>
                </a:lnTo>
                <a:lnTo>
                  <a:pt x="1755347" y="8863"/>
                </a:lnTo>
                <a:lnTo>
                  <a:pt x="1711452" y="0"/>
                </a:lnTo>
                <a:close/>
              </a:path>
            </a:pathLst>
          </a:custGeom>
          <a:solidFill>
            <a:srgbClr val="8064A2">
              <a:alpha val="36077"/>
            </a:srgbClr>
          </a:solidFill>
        </p:spPr>
        <p:txBody>
          <a:bodyPr wrap="square" lIns="0" tIns="0" rIns="0" bIns="0" rtlCol="0"/>
          <a:lstStyle/>
          <a:p>
            <a:endParaRPr/>
          </a:p>
        </p:txBody>
      </p:sp>
      <p:sp>
        <p:nvSpPr>
          <p:cNvPr id="59" name="object 60">
            <a:extLst>
              <a:ext uri="{FF2B5EF4-FFF2-40B4-BE49-F238E27FC236}">
                <a16:creationId xmlns:a16="http://schemas.microsoft.com/office/drawing/2014/main" id="{E19DE7B7-08A4-4828-C2DD-32805B97837E}"/>
              </a:ext>
            </a:extLst>
          </p:cNvPr>
          <p:cNvSpPr/>
          <p:nvPr/>
        </p:nvSpPr>
        <p:spPr>
          <a:xfrm>
            <a:off x="1925113" y="4148454"/>
            <a:ext cx="1824355" cy="676910"/>
          </a:xfrm>
          <a:custGeom>
            <a:avLst/>
            <a:gdLst/>
            <a:ahLst/>
            <a:cxnLst/>
            <a:rect l="l" t="t" r="r" b="b"/>
            <a:pathLst>
              <a:path w="1824354" h="676910">
                <a:moveTo>
                  <a:pt x="112775" y="676656"/>
                </a:moveTo>
                <a:lnTo>
                  <a:pt x="68880" y="667792"/>
                </a:lnTo>
                <a:lnTo>
                  <a:pt x="33032" y="643623"/>
                </a:lnTo>
                <a:lnTo>
                  <a:pt x="8863" y="607775"/>
                </a:lnTo>
                <a:lnTo>
                  <a:pt x="0" y="563880"/>
                </a:lnTo>
                <a:lnTo>
                  <a:pt x="0" y="112776"/>
                </a:lnTo>
                <a:lnTo>
                  <a:pt x="8863" y="68880"/>
                </a:lnTo>
                <a:lnTo>
                  <a:pt x="33032" y="33032"/>
                </a:lnTo>
                <a:lnTo>
                  <a:pt x="68880" y="8863"/>
                </a:lnTo>
                <a:lnTo>
                  <a:pt x="112775" y="0"/>
                </a:lnTo>
                <a:lnTo>
                  <a:pt x="1711452" y="0"/>
                </a:lnTo>
                <a:lnTo>
                  <a:pt x="1755347" y="8863"/>
                </a:lnTo>
                <a:lnTo>
                  <a:pt x="1791195" y="33032"/>
                </a:lnTo>
                <a:lnTo>
                  <a:pt x="1815364" y="68880"/>
                </a:lnTo>
                <a:lnTo>
                  <a:pt x="1824227" y="112776"/>
                </a:lnTo>
                <a:lnTo>
                  <a:pt x="1824227" y="563880"/>
                </a:lnTo>
                <a:lnTo>
                  <a:pt x="1815364" y="607775"/>
                </a:lnTo>
                <a:lnTo>
                  <a:pt x="1791195" y="643623"/>
                </a:lnTo>
                <a:lnTo>
                  <a:pt x="1755347" y="667792"/>
                </a:lnTo>
                <a:lnTo>
                  <a:pt x="1711452" y="676656"/>
                </a:lnTo>
                <a:lnTo>
                  <a:pt x="112775" y="676656"/>
                </a:lnTo>
                <a:close/>
              </a:path>
            </a:pathLst>
          </a:custGeom>
          <a:ln w="25908">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3171111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90195"/>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r>
              <a:rPr sz="2700" spc="-7" baseline="1543" dirty="0">
                <a:latin typeface="Arial"/>
                <a:cs typeface="Arial"/>
              </a:rPr>
              <a:t>3</a:t>
            </a:r>
            <a:endParaRPr sz="2700" baseline="1543">
              <a:latin typeface="Arial"/>
              <a:cs typeface="Arial"/>
            </a:endParaRPr>
          </a:p>
        </p:txBody>
      </p:sp>
      <p:sp>
        <p:nvSpPr>
          <p:cNvPr id="20" name="object 21">
            <a:extLst>
              <a:ext uri="{FF2B5EF4-FFF2-40B4-BE49-F238E27FC236}">
                <a16:creationId xmlns:a16="http://schemas.microsoft.com/office/drawing/2014/main" id="{FEBFE571-5094-475C-5338-590A76CFA180}"/>
              </a:ext>
            </a:extLst>
          </p:cNvPr>
          <p:cNvSpPr txBox="1"/>
          <p:nvPr/>
        </p:nvSpPr>
        <p:spPr>
          <a:xfrm>
            <a:off x="2658540" y="3094579"/>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4" name="object 25">
            <a:extLst>
              <a:ext uri="{FF2B5EF4-FFF2-40B4-BE49-F238E27FC236}">
                <a16:creationId xmlns:a16="http://schemas.microsoft.com/office/drawing/2014/main" id="{7213D520-B112-2401-87D3-BD1928E99F73}"/>
              </a:ext>
            </a:extLst>
          </p:cNvPr>
          <p:cNvSpPr txBox="1"/>
          <p:nvPr/>
        </p:nvSpPr>
        <p:spPr>
          <a:xfrm>
            <a:off x="3241928" y="3090007"/>
            <a:ext cx="924560" cy="276999"/>
          </a:xfrm>
          <a:prstGeom prst="rect">
            <a:avLst/>
          </a:prstGeom>
        </p:spPr>
        <p:txBody>
          <a:bodyPr vert="horz" wrap="square" lIns="0" tIns="0" rIns="0" bIns="0" rtlCol="0">
            <a:spAutoFit/>
          </a:bodyPr>
          <a:lstStyle/>
          <a:p>
            <a:pPr marL="12700">
              <a:lnSpc>
                <a:spcPct val="100000"/>
              </a:lnSpc>
              <a:tabLst>
                <a:tab pos="593090" algn="l"/>
              </a:tabLst>
            </a:pPr>
            <a:r>
              <a:rPr sz="1800" spc="-10" dirty="0">
                <a:latin typeface="Arial"/>
                <a:cs typeface="Arial"/>
              </a:rPr>
              <a:t>2</a:t>
            </a:r>
            <a:r>
              <a:rPr sz="1800" dirty="0">
                <a:latin typeface="Arial"/>
                <a:cs typeface="Arial"/>
              </a:rPr>
              <a:t>.</a:t>
            </a:r>
            <a:r>
              <a:rPr sz="1800" spc="-5" dirty="0">
                <a:latin typeface="Arial"/>
                <a:cs typeface="Arial"/>
              </a:rPr>
              <a:t>5</a:t>
            </a:r>
            <a:r>
              <a:rPr sz="1800" dirty="0">
                <a:latin typeface="Arial"/>
                <a:cs typeface="Arial"/>
              </a:rPr>
              <a:t>	</a:t>
            </a: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60" name="object 61">
            <a:extLst>
              <a:ext uri="{FF2B5EF4-FFF2-40B4-BE49-F238E27FC236}">
                <a16:creationId xmlns:a16="http://schemas.microsoft.com/office/drawing/2014/main" id="{D23D123E-90F9-F495-C106-554DCBA0160E}"/>
              </a:ext>
            </a:extLst>
          </p:cNvPr>
          <p:cNvSpPr/>
          <p:nvPr/>
        </p:nvSpPr>
        <p:spPr>
          <a:xfrm>
            <a:off x="2546905" y="4140834"/>
            <a:ext cx="1824355" cy="676910"/>
          </a:xfrm>
          <a:custGeom>
            <a:avLst/>
            <a:gdLst/>
            <a:ahLst/>
            <a:cxnLst/>
            <a:rect l="l" t="t" r="r" b="b"/>
            <a:pathLst>
              <a:path w="1824354" h="676910">
                <a:moveTo>
                  <a:pt x="1711452"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1711452" y="676655"/>
                </a:lnTo>
                <a:lnTo>
                  <a:pt x="1755347" y="667792"/>
                </a:lnTo>
                <a:lnTo>
                  <a:pt x="1791195" y="643623"/>
                </a:lnTo>
                <a:lnTo>
                  <a:pt x="1815364" y="607775"/>
                </a:lnTo>
                <a:lnTo>
                  <a:pt x="1824227" y="563879"/>
                </a:lnTo>
                <a:lnTo>
                  <a:pt x="1824227" y="112775"/>
                </a:lnTo>
                <a:lnTo>
                  <a:pt x="1815364" y="68880"/>
                </a:lnTo>
                <a:lnTo>
                  <a:pt x="1791195" y="33032"/>
                </a:lnTo>
                <a:lnTo>
                  <a:pt x="1755347" y="8863"/>
                </a:lnTo>
                <a:lnTo>
                  <a:pt x="1711452" y="0"/>
                </a:lnTo>
                <a:close/>
              </a:path>
            </a:pathLst>
          </a:custGeom>
          <a:solidFill>
            <a:srgbClr val="8064A2">
              <a:alpha val="36077"/>
            </a:srgbClr>
          </a:solidFill>
        </p:spPr>
        <p:txBody>
          <a:bodyPr wrap="square" lIns="0" tIns="0" rIns="0" bIns="0" rtlCol="0"/>
          <a:lstStyle/>
          <a:p>
            <a:endParaRPr/>
          </a:p>
        </p:txBody>
      </p:sp>
      <p:sp>
        <p:nvSpPr>
          <p:cNvPr id="61" name="object 62">
            <a:extLst>
              <a:ext uri="{FF2B5EF4-FFF2-40B4-BE49-F238E27FC236}">
                <a16:creationId xmlns:a16="http://schemas.microsoft.com/office/drawing/2014/main" id="{AF062A49-2080-F18B-008D-00FBDE4A06D6}"/>
              </a:ext>
            </a:extLst>
          </p:cNvPr>
          <p:cNvSpPr/>
          <p:nvPr/>
        </p:nvSpPr>
        <p:spPr>
          <a:xfrm>
            <a:off x="2546905" y="4140834"/>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317022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90195"/>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r>
              <a:rPr sz="2700" spc="-7" baseline="1543" dirty="0">
                <a:latin typeface="Arial"/>
                <a:cs typeface="Arial"/>
              </a:rPr>
              <a:t>3</a:t>
            </a:r>
            <a:endParaRPr sz="2700" baseline="1543">
              <a:latin typeface="Arial"/>
              <a:cs typeface="Arial"/>
            </a:endParaRPr>
          </a:p>
        </p:txBody>
      </p:sp>
      <p:sp>
        <p:nvSpPr>
          <p:cNvPr id="20" name="object 21">
            <a:extLst>
              <a:ext uri="{FF2B5EF4-FFF2-40B4-BE49-F238E27FC236}">
                <a16:creationId xmlns:a16="http://schemas.microsoft.com/office/drawing/2014/main" id="{FEBFE571-5094-475C-5338-590A76CFA180}"/>
              </a:ext>
            </a:extLst>
          </p:cNvPr>
          <p:cNvSpPr txBox="1"/>
          <p:nvPr/>
        </p:nvSpPr>
        <p:spPr>
          <a:xfrm>
            <a:off x="2658540" y="3094579"/>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4" name="object 25">
            <a:extLst>
              <a:ext uri="{FF2B5EF4-FFF2-40B4-BE49-F238E27FC236}">
                <a16:creationId xmlns:a16="http://schemas.microsoft.com/office/drawing/2014/main" id="{7213D520-B112-2401-87D3-BD1928E99F73}"/>
              </a:ext>
            </a:extLst>
          </p:cNvPr>
          <p:cNvSpPr txBox="1"/>
          <p:nvPr/>
        </p:nvSpPr>
        <p:spPr>
          <a:xfrm>
            <a:off x="3241928" y="3090007"/>
            <a:ext cx="924560" cy="290195"/>
          </a:xfrm>
          <a:prstGeom prst="rect">
            <a:avLst/>
          </a:prstGeom>
        </p:spPr>
        <p:txBody>
          <a:bodyPr vert="horz" wrap="square" lIns="0" tIns="0" rIns="0" bIns="0" rtlCol="0">
            <a:spAutoFit/>
          </a:bodyPr>
          <a:lstStyle/>
          <a:p>
            <a:pPr marL="12700">
              <a:lnSpc>
                <a:spcPct val="100000"/>
              </a:lnSpc>
              <a:tabLst>
                <a:tab pos="593090" algn="l"/>
              </a:tabLst>
            </a:pPr>
            <a:r>
              <a:rPr sz="1800" spc="-10" dirty="0">
                <a:latin typeface="Arial"/>
                <a:cs typeface="Arial"/>
              </a:rPr>
              <a:t>2</a:t>
            </a:r>
            <a:r>
              <a:rPr sz="1800" dirty="0">
                <a:latin typeface="Arial"/>
                <a:cs typeface="Arial"/>
              </a:rPr>
              <a:t>.</a:t>
            </a:r>
            <a:r>
              <a:rPr sz="1800" spc="-5" dirty="0">
                <a:latin typeface="Arial"/>
                <a:cs typeface="Arial"/>
              </a:rPr>
              <a:t>5</a:t>
            </a:r>
            <a:r>
              <a:rPr sz="1800" dirty="0">
                <a:latin typeface="Arial"/>
                <a:cs typeface="Arial"/>
              </a:rPr>
              <a:t>	</a:t>
            </a: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62" name="object 63">
            <a:extLst>
              <a:ext uri="{FF2B5EF4-FFF2-40B4-BE49-F238E27FC236}">
                <a16:creationId xmlns:a16="http://schemas.microsoft.com/office/drawing/2014/main" id="{CFE58B50-F214-E6A3-FF31-894043973CA7}"/>
              </a:ext>
            </a:extLst>
          </p:cNvPr>
          <p:cNvSpPr/>
          <p:nvPr/>
        </p:nvSpPr>
        <p:spPr>
          <a:xfrm>
            <a:off x="3121454" y="4121022"/>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8064A2">
              <a:alpha val="36077"/>
            </a:srgbClr>
          </a:solidFill>
        </p:spPr>
        <p:txBody>
          <a:bodyPr wrap="square" lIns="0" tIns="0" rIns="0" bIns="0" rtlCol="0"/>
          <a:lstStyle/>
          <a:p>
            <a:endParaRPr/>
          </a:p>
        </p:txBody>
      </p:sp>
      <p:sp>
        <p:nvSpPr>
          <p:cNvPr id="63" name="object 64">
            <a:extLst>
              <a:ext uri="{FF2B5EF4-FFF2-40B4-BE49-F238E27FC236}">
                <a16:creationId xmlns:a16="http://schemas.microsoft.com/office/drawing/2014/main" id="{98189854-153D-4DE2-CE37-2D9D8319B05F}"/>
              </a:ext>
            </a:extLst>
          </p:cNvPr>
          <p:cNvSpPr/>
          <p:nvPr/>
        </p:nvSpPr>
        <p:spPr>
          <a:xfrm>
            <a:off x="3121454" y="4121022"/>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311238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p>
        </p:txBody>
      </p:sp>
      <p:sp>
        <p:nvSpPr>
          <p:cNvPr id="4" name="object 4">
            <a:extLst>
              <a:ext uri="{FF2B5EF4-FFF2-40B4-BE49-F238E27FC236}">
                <a16:creationId xmlns:a16="http://schemas.microsoft.com/office/drawing/2014/main" id="{5A67DE87-217B-D37A-F8FC-6FD3BC792ABB}"/>
              </a:ext>
            </a:extLst>
          </p:cNvPr>
          <p:cNvSpPr/>
          <p:nvPr/>
        </p:nvSpPr>
        <p:spPr>
          <a:xfrm>
            <a:off x="8189410" y="2863373"/>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076CE261-9DF0-6CE3-5CBF-7E3F640B3D77}"/>
              </a:ext>
            </a:extLst>
          </p:cNvPr>
          <p:cNvSpPr/>
          <p:nvPr/>
        </p:nvSpPr>
        <p:spPr>
          <a:xfrm>
            <a:off x="8189410" y="2863373"/>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6" name="object 7">
            <a:extLst>
              <a:ext uri="{FF2B5EF4-FFF2-40B4-BE49-F238E27FC236}">
                <a16:creationId xmlns:a16="http://schemas.microsoft.com/office/drawing/2014/main" id="{E7E7FDAA-95F9-3F6D-46E5-009C3A7E5727}"/>
              </a:ext>
            </a:extLst>
          </p:cNvPr>
          <p:cNvSpPr/>
          <p:nvPr/>
        </p:nvSpPr>
        <p:spPr>
          <a:xfrm>
            <a:off x="612186" y="4128122"/>
            <a:ext cx="4358640" cy="675005"/>
          </a:xfrm>
          <a:custGeom>
            <a:avLst/>
            <a:gdLst/>
            <a:ahLst/>
            <a:cxnLst/>
            <a:rect l="l" t="t" r="r" b="b"/>
            <a:pathLst>
              <a:path w="4358640" h="675004">
                <a:moveTo>
                  <a:pt x="4246156" y="0"/>
                </a:moveTo>
                <a:lnTo>
                  <a:pt x="112483" y="0"/>
                </a:lnTo>
                <a:lnTo>
                  <a:pt x="68697" y="8838"/>
                </a:lnTo>
                <a:lnTo>
                  <a:pt x="32943" y="32943"/>
                </a:lnTo>
                <a:lnTo>
                  <a:pt x="8838" y="68697"/>
                </a:lnTo>
                <a:lnTo>
                  <a:pt x="0" y="112483"/>
                </a:lnTo>
                <a:lnTo>
                  <a:pt x="0" y="562406"/>
                </a:lnTo>
                <a:lnTo>
                  <a:pt x="8838" y="606192"/>
                </a:lnTo>
                <a:lnTo>
                  <a:pt x="32943" y="641946"/>
                </a:lnTo>
                <a:lnTo>
                  <a:pt x="68697" y="666051"/>
                </a:lnTo>
                <a:lnTo>
                  <a:pt x="112483" y="674890"/>
                </a:lnTo>
                <a:lnTo>
                  <a:pt x="4246156" y="674890"/>
                </a:lnTo>
                <a:lnTo>
                  <a:pt x="4289942" y="666051"/>
                </a:lnTo>
                <a:lnTo>
                  <a:pt x="4325696" y="641946"/>
                </a:lnTo>
                <a:lnTo>
                  <a:pt x="4349801" y="606192"/>
                </a:lnTo>
                <a:lnTo>
                  <a:pt x="4358640" y="562406"/>
                </a:lnTo>
                <a:lnTo>
                  <a:pt x="4358640" y="112483"/>
                </a:lnTo>
                <a:lnTo>
                  <a:pt x="4349801" y="68697"/>
                </a:lnTo>
                <a:lnTo>
                  <a:pt x="4325696" y="32943"/>
                </a:lnTo>
                <a:lnTo>
                  <a:pt x="4289942" y="8838"/>
                </a:lnTo>
                <a:lnTo>
                  <a:pt x="4246156" y="0"/>
                </a:lnTo>
                <a:close/>
              </a:path>
            </a:pathLst>
          </a:custGeom>
          <a:solidFill>
            <a:srgbClr val="808080">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3C0A20BA-5406-54E1-C46D-FB64849376B3}"/>
              </a:ext>
            </a:extLst>
          </p:cNvPr>
          <p:cNvSpPr/>
          <p:nvPr/>
        </p:nvSpPr>
        <p:spPr>
          <a:xfrm>
            <a:off x="143590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7C70D7AB-1ED3-D229-A0C2-26848B1E6AD9}"/>
              </a:ext>
            </a:extLst>
          </p:cNvPr>
          <p:cNvSpPr/>
          <p:nvPr/>
        </p:nvSpPr>
        <p:spPr>
          <a:xfrm>
            <a:off x="2025696"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3B566E79-390B-FC49-91C0-20D7F001E7E1}"/>
              </a:ext>
            </a:extLst>
          </p:cNvPr>
          <p:cNvSpPr/>
          <p:nvPr/>
        </p:nvSpPr>
        <p:spPr>
          <a:xfrm>
            <a:off x="2615484" y="4261230"/>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587ACFBE-5924-FC1E-A932-F1CF46C4DDF3}"/>
              </a:ext>
            </a:extLst>
          </p:cNvPr>
          <p:cNvSpPr/>
          <p:nvPr/>
        </p:nvSpPr>
        <p:spPr>
          <a:xfrm>
            <a:off x="3205271" y="4261230"/>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F0DA2F80-9B1B-6A82-FE16-AE7A1558254C}"/>
              </a:ext>
            </a:extLst>
          </p:cNvPr>
          <p:cNvSpPr txBox="1"/>
          <p:nvPr/>
        </p:nvSpPr>
        <p:spPr>
          <a:xfrm>
            <a:off x="1580691" y="433879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2" name="object 13">
            <a:extLst>
              <a:ext uri="{FF2B5EF4-FFF2-40B4-BE49-F238E27FC236}">
                <a16:creationId xmlns:a16="http://schemas.microsoft.com/office/drawing/2014/main" id="{B6DCDCAC-06CF-2055-F9A4-A37893A197E2}"/>
              </a:ext>
            </a:extLst>
          </p:cNvPr>
          <p:cNvSpPr txBox="1"/>
          <p:nvPr/>
        </p:nvSpPr>
        <p:spPr>
          <a:xfrm>
            <a:off x="3336111" y="43291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3" name="object 14">
            <a:extLst>
              <a:ext uri="{FF2B5EF4-FFF2-40B4-BE49-F238E27FC236}">
                <a16:creationId xmlns:a16="http://schemas.microsoft.com/office/drawing/2014/main" id="{53E0A9FD-A8C8-0B8D-E1B7-03BC48D5BBA7}"/>
              </a:ext>
            </a:extLst>
          </p:cNvPr>
          <p:cNvSpPr/>
          <p:nvPr/>
        </p:nvSpPr>
        <p:spPr>
          <a:xfrm>
            <a:off x="3792012" y="4261230"/>
            <a:ext cx="396240" cy="396240"/>
          </a:xfrm>
          <a:custGeom>
            <a:avLst/>
            <a:gdLst/>
            <a:ahLst/>
            <a:cxnLst/>
            <a:rect l="l" t="t" r="r" b="b"/>
            <a:pathLst>
              <a:path w="396239" h="396239">
                <a:moveTo>
                  <a:pt x="198120" y="396239"/>
                </a:moveTo>
                <a:lnTo>
                  <a:pt x="152691" y="391007"/>
                </a:lnTo>
                <a:lnTo>
                  <a:pt x="110989" y="376103"/>
                </a:lnTo>
                <a:lnTo>
                  <a:pt x="74204" y="352716"/>
                </a:lnTo>
                <a:lnTo>
                  <a:pt x="43523" y="322035"/>
                </a:lnTo>
                <a:lnTo>
                  <a:pt x="20136" y="285250"/>
                </a:lnTo>
                <a:lnTo>
                  <a:pt x="5232" y="243548"/>
                </a:lnTo>
                <a:lnTo>
                  <a:pt x="0" y="198119"/>
                </a:lnTo>
                <a:lnTo>
                  <a:pt x="5232" y="152691"/>
                </a:lnTo>
                <a:lnTo>
                  <a:pt x="20136" y="110989"/>
                </a:lnTo>
                <a:lnTo>
                  <a:pt x="43523" y="74204"/>
                </a:lnTo>
                <a:lnTo>
                  <a:pt x="74204" y="43523"/>
                </a:lnTo>
                <a:lnTo>
                  <a:pt x="110989" y="20136"/>
                </a:lnTo>
                <a:lnTo>
                  <a:pt x="152691" y="5232"/>
                </a:lnTo>
                <a:lnTo>
                  <a:pt x="198120" y="0"/>
                </a:lnTo>
                <a:lnTo>
                  <a:pt x="243548" y="5232"/>
                </a:lnTo>
                <a:lnTo>
                  <a:pt x="285250" y="20136"/>
                </a:lnTo>
                <a:lnTo>
                  <a:pt x="322035" y="43523"/>
                </a:lnTo>
                <a:lnTo>
                  <a:pt x="352716" y="74204"/>
                </a:lnTo>
                <a:lnTo>
                  <a:pt x="376103" y="110989"/>
                </a:lnTo>
                <a:lnTo>
                  <a:pt x="391007" y="152691"/>
                </a:lnTo>
                <a:lnTo>
                  <a:pt x="396240" y="198119"/>
                </a:lnTo>
                <a:lnTo>
                  <a:pt x="391007" y="243548"/>
                </a:lnTo>
                <a:lnTo>
                  <a:pt x="376103" y="285250"/>
                </a:lnTo>
                <a:lnTo>
                  <a:pt x="352716" y="322035"/>
                </a:lnTo>
                <a:lnTo>
                  <a:pt x="322035" y="352716"/>
                </a:lnTo>
                <a:lnTo>
                  <a:pt x="285250" y="376103"/>
                </a:lnTo>
                <a:lnTo>
                  <a:pt x="243548" y="391007"/>
                </a:lnTo>
                <a:lnTo>
                  <a:pt x="198120" y="396239"/>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F9F40E4B-3C53-091E-CCBB-A9A56F812A91}"/>
              </a:ext>
            </a:extLst>
          </p:cNvPr>
          <p:cNvSpPr/>
          <p:nvPr/>
        </p:nvSpPr>
        <p:spPr>
          <a:xfrm>
            <a:off x="1333040" y="2894964"/>
            <a:ext cx="3035935" cy="675640"/>
          </a:xfrm>
          <a:custGeom>
            <a:avLst/>
            <a:gdLst/>
            <a:ahLst/>
            <a:cxnLst/>
            <a:rect l="l" t="t" r="r" b="b"/>
            <a:pathLst>
              <a:path w="3035935" h="675639">
                <a:moveTo>
                  <a:pt x="2923286" y="0"/>
                </a:moveTo>
                <a:lnTo>
                  <a:pt x="112522" y="0"/>
                </a:lnTo>
                <a:lnTo>
                  <a:pt x="68724" y="8842"/>
                </a:lnTo>
                <a:lnTo>
                  <a:pt x="32958" y="32958"/>
                </a:lnTo>
                <a:lnTo>
                  <a:pt x="8842" y="68724"/>
                </a:lnTo>
                <a:lnTo>
                  <a:pt x="0" y="112521"/>
                </a:lnTo>
                <a:lnTo>
                  <a:pt x="0" y="562609"/>
                </a:lnTo>
                <a:lnTo>
                  <a:pt x="8842" y="606407"/>
                </a:lnTo>
                <a:lnTo>
                  <a:pt x="32958" y="642173"/>
                </a:lnTo>
                <a:lnTo>
                  <a:pt x="68724" y="666289"/>
                </a:lnTo>
                <a:lnTo>
                  <a:pt x="112522" y="675131"/>
                </a:lnTo>
                <a:lnTo>
                  <a:pt x="2923286" y="675131"/>
                </a:lnTo>
                <a:lnTo>
                  <a:pt x="2967083" y="666289"/>
                </a:lnTo>
                <a:lnTo>
                  <a:pt x="3002849" y="642173"/>
                </a:lnTo>
                <a:lnTo>
                  <a:pt x="3026965" y="606407"/>
                </a:lnTo>
                <a:lnTo>
                  <a:pt x="3035808" y="562609"/>
                </a:lnTo>
                <a:lnTo>
                  <a:pt x="3035808" y="112521"/>
                </a:lnTo>
                <a:lnTo>
                  <a:pt x="3026965" y="68724"/>
                </a:lnTo>
                <a:lnTo>
                  <a:pt x="3002849" y="32958"/>
                </a:lnTo>
                <a:lnTo>
                  <a:pt x="2967083" y="8842"/>
                </a:lnTo>
                <a:lnTo>
                  <a:pt x="2923286" y="0"/>
                </a:lnTo>
                <a:close/>
              </a:path>
            </a:pathLst>
          </a:custGeom>
          <a:solidFill>
            <a:srgbClr val="808080">
              <a:alpha val="39999"/>
            </a:srgbClr>
          </a:solidFill>
        </p:spPr>
        <p:txBody>
          <a:bodyPr wrap="square" lIns="0" tIns="0" rIns="0" bIns="0" rtlCol="0"/>
          <a:lstStyle/>
          <a:p>
            <a:endParaRPr/>
          </a:p>
        </p:txBody>
      </p:sp>
      <p:sp>
        <p:nvSpPr>
          <p:cNvPr id="15" name="object 16">
            <a:extLst>
              <a:ext uri="{FF2B5EF4-FFF2-40B4-BE49-F238E27FC236}">
                <a16:creationId xmlns:a16="http://schemas.microsoft.com/office/drawing/2014/main" id="{0D3B932F-0AAC-ECB4-C655-1A59AE1D9D4B}"/>
              </a:ext>
            </a:extLst>
          </p:cNvPr>
          <p:cNvSpPr/>
          <p:nvPr/>
        </p:nvSpPr>
        <p:spPr>
          <a:xfrm>
            <a:off x="1440480"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C5569A18-BC37-3810-6B23-4742CA0D3F1D}"/>
              </a:ext>
            </a:extLst>
          </p:cNvPr>
          <p:cNvSpPr/>
          <p:nvPr/>
        </p:nvSpPr>
        <p:spPr>
          <a:xfrm>
            <a:off x="2030268" y="3028314"/>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4EC5DFFA-B575-0EC0-0A37-938C9C079F7E}"/>
              </a:ext>
            </a:extLst>
          </p:cNvPr>
          <p:cNvSpPr/>
          <p:nvPr/>
        </p:nvSpPr>
        <p:spPr>
          <a:xfrm>
            <a:off x="2620056" y="3028314"/>
            <a:ext cx="398145" cy="396240"/>
          </a:xfrm>
          <a:custGeom>
            <a:avLst/>
            <a:gdLst/>
            <a:ahLst/>
            <a:cxnLst/>
            <a:rect l="l" t="t" r="r" b="b"/>
            <a:pathLst>
              <a:path w="398145"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08F81132-DF15-0816-90F9-0594565E4E48}"/>
              </a:ext>
            </a:extLst>
          </p:cNvPr>
          <p:cNvSpPr/>
          <p:nvPr/>
        </p:nvSpPr>
        <p:spPr>
          <a:xfrm>
            <a:off x="3209844"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2A6F9170-16B1-C6CA-306A-1B00D9AF13B7}"/>
              </a:ext>
            </a:extLst>
          </p:cNvPr>
          <p:cNvSpPr txBox="1"/>
          <p:nvPr/>
        </p:nvSpPr>
        <p:spPr>
          <a:xfrm>
            <a:off x="1580691" y="3074463"/>
            <a:ext cx="739140" cy="290195"/>
          </a:xfrm>
          <a:prstGeom prst="rect">
            <a:avLst/>
          </a:prstGeom>
        </p:spPr>
        <p:txBody>
          <a:bodyPr vert="horz" wrap="square" lIns="0" tIns="0" rIns="0" bIns="0" rtlCol="0">
            <a:spAutoFit/>
          </a:bodyPr>
          <a:lstStyle/>
          <a:p>
            <a:pPr marL="12700">
              <a:lnSpc>
                <a:spcPct val="100000"/>
              </a:lnSpc>
              <a:tabLst>
                <a:tab pos="598170" algn="l"/>
              </a:tabLst>
            </a:pPr>
            <a:r>
              <a:rPr sz="1800" spc="-5" dirty="0">
                <a:latin typeface="Arial"/>
                <a:cs typeface="Arial"/>
              </a:rPr>
              <a:t>2	</a:t>
            </a:r>
            <a:r>
              <a:rPr sz="2700" spc="-7" baseline="1543" dirty="0">
                <a:latin typeface="Arial"/>
                <a:cs typeface="Arial"/>
              </a:rPr>
              <a:t>3</a:t>
            </a:r>
            <a:endParaRPr sz="2700" baseline="1543">
              <a:latin typeface="Arial"/>
              <a:cs typeface="Arial"/>
            </a:endParaRPr>
          </a:p>
        </p:txBody>
      </p:sp>
      <p:sp>
        <p:nvSpPr>
          <p:cNvPr id="20" name="object 21">
            <a:extLst>
              <a:ext uri="{FF2B5EF4-FFF2-40B4-BE49-F238E27FC236}">
                <a16:creationId xmlns:a16="http://schemas.microsoft.com/office/drawing/2014/main" id="{FEBFE571-5094-475C-5338-590A76CFA180}"/>
              </a:ext>
            </a:extLst>
          </p:cNvPr>
          <p:cNvSpPr txBox="1"/>
          <p:nvPr/>
        </p:nvSpPr>
        <p:spPr>
          <a:xfrm>
            <a:off x="2658540" y="3094579"/>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1" name="object 22">
            <a:extLst>
              <a:ext uri="{FF2B5EF4-FFF2-40B4-BE49-F238E27FC236}">
                <a16:creationId xmlns:a16="http://schemas.microsoft.com/office/drawing/2014/main" id="{D4EF59C5-A26B-F4D8-E69B-84646DF0241F}"/>
              </a:ext>
            </a:extLst>
          </p:cNvPr>
          <p:cNvSpPr/>
          <p:nvPr/>
        </p:nvSpPr>
        <p:spPr>
          <a:xfrm>
            <a:off x="3796583" y="3028314"/>
            <a:ext cx="398145" cy="396240"/>
          </a:xfrm>
          <a:custGeom>
            <a:avLst/>
            <a:gdLst/>
            <a:ahLst/>
            <a:cxnLst/>
            <a:rect l="l" t="t" r="r" b="b"/>
            <a:pathLst>
              <a:path w="398145" h="396239">
                <a:moveTo>
                  <a:pt x="198882"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19"/>
                </a:lnTo>
                <a:lnTo>
                  <a:pt x="392511" y="243548"/>
                </a:lnTo>
                <a:lnTo>
                  <a:pt x="377549" y="285250"/>
                </a:lnTo>
                <a:lnTo>
                  <a:pt x="354072" y="322035"/>
                </a:lnTo>
                <a:lnTo>
                  <a:pt x="323273" y="352716"/>
                </a:lnTo>
                <a:lnTo>
                  <a:pt x="286346" y="376103"/>
                </a:lnTo>
                <a:lnTo>
                  <a:pt x="244484" y="391007"/>
                </a:lnTo>
                <a:lnTo>
                  <a:pt x="198882" y="396239"/>
                </a:lnTo>
                <a:close/>
              </a:path>
            </a:pathLst>
          </a:custGeom>
          <a:ln w="25908">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0C3642BC-4984-BB07-F3C9-BA3133493ADB}"/>
              </a:ext>
            </a:extLst>
          </p:cNvPr>
          <p:cNvSpPr/>
          <p:nvPr/>
        </p:nvSpPr>
        <p:spPr>
          <a:xfrm>
            <a:off x="4378751" y="4258183"/>
            <a:ext cx="396240" cy="398145"/>
          </a:xfrm>
          <a:custGeom>
            <a:avLst/>
            <a:gdLst/>
            <a:ahLst/>
            <a:cxnLst/>
            <a:rect l="l" t="t" r="r" b="b"/>
            <a:pathLst>
              <a:path w="396239" h="398145">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prstDash val="lgDash"/>
          </a:ln>
        </p:spPr>
        <p:txBody>
          <a:bodyPr wrap="square" lIns="0" tIns="0" rIns="0" bIns="0" rtlCol="0"/>
          <a:lstStyle/>
          <a:p>
            <a:endParaRPr/>
          </a:p>
        </p:txBody>
      </p:sp>
      <p:sp>
        <p:nvSpPr>
          <p:cNvPr id="23" name="object 24">
            <a:extLst>
              <a:ext uri="{FF2B5EF4-FFF2-40B4-BE49-F238E27FC236}">
                <a16:creationId xmlns:a16="http://schemas.microsoft.com/office/drawing/2014/main" id="{B8DE6F2A-1784-6C55-BC0D-C3EB245AB809}"/>
              </a:ext>
            </a:extLst>
          </p:cNvPr>
          <p:cNvSpPr/>
          <p:nvPr/>
        </p:nvSpPr>
        <p:spPr>
          <a:xfrm>
            <a:off x="849168" y="4261230"/>
            <a:ext cx="398145" cy="396240"/>
          </a:xfrm>
          <a:custGeom>
            <a:avLst/>
            <a:gdLst/>
            <a:ahLst/>
            <a:cxnLst/>
            <a:rect l="l" t="t" r="r" b="b"/>
            <a:pathLst>
              <a:path w="398144" h="396239">
                <a:moveTo>
                  <a:pt x="198881" y="396239"/>
                </a:moveTo>
                <a:lnTo>
                  <a:pt x="153279" y="391007"/>
                </a:lnTo>
                <a:lnTo>
                  <a:pt x="111417" y="376103"/>
                </a:lnTo>
                <a:lnTo>
                  <a:pt x="74490" y="352716"/>
                </a:lnTo>
                <a:lnTo>
                  <a:pt x="43691" y="322035"/>
                </a:lnTo>
                <a:lnTo>
                  <a:pt x="20214" y="285250"/>
                </a:lnTo>
                <a:lnTo>
                  <a:pt x="5252" y="243548"/>
                </a:lnTo>
                <a:lnTo>
                  <a:pt x="0" y="198119"/>
                </a:lnTo>
                <a:lnTo>
                  <a:pt x="5252" y="152691"/>
                </a:lnTo>
                <a:lnTo>
                  <a:pt x="20214" y="110989"/>
                </a:lnTo>
                <a:lnTo>
                  <a:pt x="43691" y="74204"/>
                </a:lnTo>
                <a:lnTo>
                  <a:pt x="74490" y="43523"/>
                </a:lnTo>
                <a:lnTo>
                  <a:pt x="111417" y="20136"/>
                </a:lnTo>
                <a:lnTo>
                  <a:pt x="153279" y="5232"/>
                </a:lnTo>
                <a:lnTo>
                  <a:pt x="198881" y="0"/>
                </a:lnTo>
                <a:lnTo>
                  <a:pt x="244484" y="5232"/>
                </a:lnTo>
                <a:lnTo>
                  <a:pt x="286346" y="20136"/>
                </a:lnTo>
                <a:lnTo>
                  <a:pt x="323273" y="43523"/>
                </a:lnTo>
                <a:lnTo>
                  <a:pt x="354072" y="74204"/>
                </a:lnTo>
                <a:lnTo>
                  <a:pt x="377549" y="110989"/>
                </a:lnTo>
                <a:lnTo>
                  <a:pt x="392511" y="152691"/>
                </a:lnTo>
                <a:lnTo>
                  <a:pt x="397763" y="198119"/>
                </a:lnTo>
                <a:lnTo>
                  <a:pt x="392511" y="243548"/>
                </a:lnTo>
                <a:lnTo>
                  <a:pt x="377549" y="285250"/>
                </a:lnTo>
                <a:lnTo>
                  <a:pt x="354072" y="322035"/>
                </a:lnTo>
                <a:lnTo>
                  <a:pt x="323273" y="352716"/>
                </a:lnTo>
                <a:lnTo>
                  <a:pt x="286346" y="376103"/>
                </a:lnTo>
                <a:lnTo>
                  <a:pt x="244484" y="391007"/>
                </a:lnTo>
                <a:lnTo>
                  <a:pt x="198881" y="396239"/>
                </a:lnTo>
                <a:close/>
              </a:path>
            </a:pathLst>
          </a:custGeom>
          <a:ln w="25908">
            <a:solidFill>
              <a:srgbClr val="000000"/>
            </a:solidFill>
            <a:prstDash val="lgDash"/>
          </a:ln>
        </p:spPr>
        <p:txBody>
          <a:bodyPr wrap="square" lIns="0" tIns="0" rIns="0" bIns="0" rtlCol="0"/>
          <a:lstStyle/>
          <a:p>
            <a:endParaRPr/>
          </a:p>
        </p:txBody>
      </p:sp>
      <p:sp>
        <p:nvSpPr>
          <p:cNvPr id="24" name="object 25">
            <a:extLst>
              <a:ext uri="{FF2B5EF4-FFF2-40B4-BE49-F238E27FC236}">
                <a16:creationId xmlns:a16="http://schemas.microsoft.com/office/drawing/2014/main" id="{7213D520-B112-2401-87D3-BD1928E99F73}"/>
              </a:ext>
            </a:extLst>
          </p:cNvPr>
          <p:cNvSpPr txBox="1"/>
          <p:nvPr/>
        </p:nvSpPr>
        <p:spPr>
          <a:xfrm>
            <a:off x="3241928" y="3090007"/>
            <a:ext cx="924560" cy="290195"/>
          </a:xfrm>
          <a:prstGeom prst="rect">
            <a:avLst/>
          </a:prstGeom>
        </p:spPr>
        <p:txBody>
          <a:bodyPr vert="horz" wrap="square" lIns="0" tIns="0" rIns="0" bIns="0" rtlCol="0">
            <a:spAutoFit/>
          </a:bodyPr>
          <a:lstStyle/>
          <a:p>
            <a:pPr marL="12700">
              <a:lnSpc>
                <a:spcPct val="100000"/>
              </a:lnSpc>
              <a:tabLst>
                <a:tab pos="593090" algn="l"/>
              </a:tabLst>
            </a:pPr>
            <a:r>
              <a:rPr sz="1800" spc="-10" dirty="0">
                <a:latin typeface="Arial"/>
                <a:cs typeface="Arial"/>
              </a:rPr>
              <a:t>2</a:t>
            </a:r>
            <a:r>
              <a:rPr sz="1800" dirty="0">
                <a:latin typeface="Arial"/>
                <a:cs typeface="Arial"/>
              </a:rPr>
              <a:t>.</a:t>
            </a:r>
            <a:r>
              <a:rPr sz="1800" spc="-5" dirty="0">
                <a:latin typeface="Arial"/>
                <a:cs typeface="Arial"/>
              </a:rPr>
              <a:t>5</a:t>
            </a:r>
            <a:r>
              <a:rPr sz="1800" dirty="0">
                <a:latin typeface="Arial"/>
                <a:cs typeface="Arial"/>
              </a:rPr>
              <a:t>	</a:t>
            </a:r>
            <a:r>
              <a:rPr sz="1800" spc="-10" dirty="0">
                <a:latin typeface="Arial"/>
                <a:cs typeface="Arial"/>
              </a:rPr>
              <a:t>2</a:t>
            </a:r>
            <a:r>
              <a:rPr sz="1800" dirty="0">
                <a:latin typeface="Arial"/>
                <a:cs typeface="Arial"/>
              </a:rPr>
              <a:t>.</a:t>
            </a:r>
            <a:r>
              <a:rPr sz="1800" spc="-5" dirty="0">
                <a:latin typeface="Arial"/>
                <a:cs typeface="Arial"/>
              </a:rPr>
              <a:t>5</a:t>
            </a:r>
            <a:endParaRPr sz="1800">
              <a:latin typeface="Arial"/>
              <a:cs typeface="Arial"/>
            </a:endParaRPr>
          </a:p>
        </p:txBody>
      </p:sp>
      <p:sp>
        <p:nvSpPr>
          <p:cNvPr id="25" name="object 26">
            <a:extLst>
              <a:ext uri="{FF2B5EF4-FFF2-40B4-BE49-F238E27FC236}">
                <a16:creationId xmlns:a16="http://schemas.microsoft.com/office/drawing/2014/main" id="{46C070DD-02BB-CAF0-C66E-AB4A0E172EE9}"/>
              </a:ext>
            </a:extLst>
          </p:cNvPr>
          <p:cNvSpPr/>
          <p:nvPr/>
        </p:nvSpPr>
        <p:spPr>
          <a:xfrm>
            <a:off x="1634028"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7">
            <a:extLst>
              <a:ext uri="{FF2B5EF4-FFF2-40B4-BE49-F238E27FC236}">
                <a16:creationId xmlns:a16="http://schemas.microsoft.com/office/drawing/2014/main" id="{30B73032-85B1-50BC-55AA-C5BDCE859830}"/>
              </a:ext>
            </a:extLst>
          </p:cNvPr>
          <p:cNvSpPr/>
          <p:nvPr/>
        </p:nvSpPr>
        <p:spPr>
          <a:xfrm>
            <a:off x="2223815" y="3424549"/>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8">
            <a:extLst>
              <a:ext uri="{FF2B5EF4-FFF2-40B4-BE49-F238E27FC236}">
                <a16:creationId xmlns:a16="http://schemas.microsoft.com/office/drawing/2014/main" id="{5E169EEE-FA05-9CE5-01FE-159CE9CA3994}"/>
              </a:ext>
            </a:extLst>
          </p:cNvPr>
          <p:cNvSpPr/>
          <p:nvPr/>
        </p:nvSpPr>
        <p:spPr>
          <a:xfrm>
            <a:off x="2813603"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8" name="object 29">
            <a:extLst>
              <a:ext uri="{FF2B5EF4-FFF2-40B4-BE49-F238E27FC236}">
                <a16:creationId xmlns:a16="http://schemas.microsoft.com/office/drawing/2014/main" id="{526196EF-AEC1-187C-D38D-BA11F4B1EF8E}"/>
              </a:ext>
            </a:extLst>
          </p:cNvPr>
          <p:cNvSpPr/>
          <p:nvPr/>
        </p:nvSpPr>
        <p:spPr>
          <a:xfrm>
            <a:off x="3403391"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9" name="object 30">
            <a:extLst>
              <a:ext uri="{FF2B5EF4-FFF2-40B4-BE49-F238E27FC236}">
                <a16:creationId xmlns:a16="http://schemas.microsoft.com/office/drawing/2014/main" id="{E10507B5-7BCE-8998-F998-C9FCCDB0DA7B}"/>
              </a:ext>
            </a:extLst>
          </p:cNvPr>
          <p:cNvSpPr/>
          <p:nvPr/>
        </p:nvSpPr>
        <p:spPr>
          <a:xfrm>
            <a:off x="3990132" y="3424549"/>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30" name="object 31">
            <a:extLst>
              <a:ext uri="{FF2B5EF4-FFF2-40B4-BE49-F238E27FC236}">
                <a16:creationId xmlns:a16="http://schemas.microsoft.com/office/drawing/2014/main" id="{95CD0D3B-7963-89A8-4D9B-1460E55172A0}"/>
              </a:ext>
            </a:extLst>
          </p:cNvPr>
          <p:cNvSpPr/>
          <p:nvPr/>
        </p:nvSpPr>
        <p:spPr>
          <a:xfrm>
            <a:off x="1047288" y="3424553"/>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31" name="object 32">
            <a:extLst>
              <a:ext uri="{FF2B5EF4-FFF2-40B4-BE49-F238E27FC236}">
                <a16:creationId xmlns:a16="http://schemas.microsoft.com/office/drawing/2014/main" id="{E4482E7D-4CA5-A143-7929-940B29A280D1}"/>
              </a:ext>
            </a:extLst>
          </p:cNvPr>
          <p:cNvSpPr/>
          <p:nvPr/>
        </p:nvSpPr>
        <p:spPr>
          <a:xfrm>
            <a:off x="1638606"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EB69BCBF-C96D-3FEA-8F02-C7B24970070C}"/>
              </a:ext>
            </a:extLst>
          </p:cNvPr>
          <p:cNvSpPr/>
          <p:nvPr/>
        </p:nvSpPr>
        <p:spPr>
          <a:xfrm>
            <a:off x="1634028" y="3424549"/>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3" name="object 34">
            <a:extLst>
              <a:ext uri="{FF2B5EF4-FFF2-40B4-BE49-F238E27FC236}">
                <a16:creationId xmlns:a16="http://schemas.microsoft.com/office/drawing/2014/main" id="{EE8C205F-0959-A62B-0E97-BA8B184E1F0B}"/>
              </a:ext>
            </a:extLst>
          </p:cNvPr>
          <p:cNvSpPr/>
          <p:nvPr/>
        </p:nvSpPr>
        <p:spPr>
          <a:xfrm>
            <a:off x="2228394" y="3424551"/>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A7C2CFA3-B7FE-04C1-DB3A-4FEB71EBC5CB}"/>
              </a:ext>
            </a:extLst>
          </p:cNvPr>
          <p:cNvSpPr/>
          <p:nvPr/>
        </p:nvSpPr>
        <p:spPr>
          <a:xfrm>
            <a:off x="2225340" y="3424553"/>
            <a:ext cx="593090" cy="848994"/>
          </a:xfrm>
          <a:custGeom>
            <a:avLst/>
            <a:gdLst/>
            <a:ahLst/>
            <a:cxnLst/>
            <a:rect l="l" t="t" r="r" b="b"/>
            <a:pathLst>
              <a:path w="593089" h="848995">
                <a:moveTo>
                  <a:pt x="0" y="848499"/>
                </a:moveTo>
                <a:lnTo>
                  <a:pt x="593051" y="0"/>
                </a:lnTo>
              </a:path>
            </a:pathLst>
          </a:custGeom>
          <a:ln w="19812">
            <a:solidFill>
              <a:srgbClr val="376092"/>
            </a:solidFill>
          </a:ln>
        </p:spPr>
        <p:txBody>
          <a:bodyPr wrap="square" lIns="0" tIns="0" rIns="0" bIns="0" rtlCol="0"/>
          <a:lstStyle/>
          <a:p>
            <a:endParaRPr/>
          </a:p>
        </p:txBody>
      </p:sp>
      <p:sp>
        <p:nvSpPr>
          <p:cNvPr id="35" name="object 36">
            <a:extLst>
              <a:ext uri="{FF2B5EF4-FFF2-40B4-BE49-F238E27FC236}">
                <a16:creationId xmlns:a16="http://schemas.microsoft.com/office/drawing/2014/main" id="{291DA95A-44A1-37EA-B69B-AFABF8063BE9}"/>
              </a:ext>
            </a:extLst>
          </p:cNvPr>
          <p:cNvSpPr/>
          <p:nvPr/>
        </p:nvSpPr>
        <p:spPr>
          <a:xfrm>
            <a:off x="2818182" y="3424549"/>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B54BCB10-6A2F-D0D8-652A-3192A49331AC}"/>
              </a:ext>
            </a:extLst>
          </p:cNvPr>
          <p:cNvSpPr/>
          <p:nvPr/>
        </p:nvSpPr>
        <p:spPr>
          <a:xfrm>
            <a:off x="2813603" y="3424549"/>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7" name="object 38">
            <a:extLst>
              <a:ext uri="{FF2B5EF4-FFF2-40B4-BE49-F238E27FC236}">
                <a16:creationId xmlns:a16="http://schemas.microsoft.com/office/drawing/2014/main" id="{8EF5C58D-693A-C043-9639-63E127D26F29}"/>
              </a:ext>
            </a:extLst>
          </p:cNvPr>
          <p:cNvSpPr/>
          <p:nvPr/>
        </p:nvSpPr>
        <p:spPr>
          <a:xfrm>
            <a:off x="3420152" y="3432174"/>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19BA681B-85F7-AB07-54D6-45FEA36F0DC8}"/>
              </a:ext>
            </a:extLst>
          </p:cNvPr>
          <p:cNvSpPr/>
          <p:nvPr/>
        </p:nvSpPr>
        <p:spPr>
          <a:xfrm>
            <a:off x="3403391" y="3424549"/>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9" name="object 40">
            <a:extLst>
              <a:ext uri="{FF2B5EF4-FFF2-40B4-BE49-F238E27FC236}">
                <a16:creationId xmlns:a16="http://schemas.microsoft.com/office/drawing/2014/main" id="{FC4F61AC-D7D3-001A-6E9F-E45626C0E222}"/>
              </a:ext>
            </a:extLst>
          </p:cNvPr>
          <p:cNvSpPr/>
          <p:nvPr/>
        </p:nvSpPr>
        <p:spPr>
          <a:xfrm>
            <a:off x="3994702" y="3424551"/>
            <a:ext cx="582295" cy="833119"/>
          </a:xfrm>
          <a:custGeom>
            <a:avLst/>
            <a:gdLst/>
            <a:ahLst/>
            <a:cxnLst/>
            <a:rect l="l" t="t" r="r" b="b"/>
            <a:pathLst>
              <a:path w="582295" h="833120">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40" name="object 41">
            <a:extLst>
              <a:ext uri="{FF2B5EF4-FFF2-40B4-BE49-F238E27FC236}">
                <a16:creationId xmlns:a16="http://schemas.microsoft.com/office/drawing/2014/main" id="{6E8365EE-9863-C7D3-75D8-D38BDBE2C651}"/>
              </a:ext>
            </a:extLst>
          </p:cNvPr>
          <p:cNvSpPr/>
          <p:nvPr/>
        </p:nvSpPr>
        <p:spPr>
          <a:xfrm>
            <a:off x="8294564" y="2995961"/>
            <a:ext cx="398145" cy="398145"/>
          </a:xfrm>
          <a:custGeom>
            <a:avLst/>
            <a:gdLst/>
            <a:ahLst/>
            <a:cxnLst/>
            <a:rect l="l" t="t" r="r" b="b"/>
            <a:pathLst>
              <a:path w="398145" h="398145">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A4517BF8-EEF9-26AA-90DE-5F7B04F3415F}"/>
              </a:ext>
            </a:extLst>
          </p:cNvPr>
          <p:cNvSpPr/>
          <p:nvPr/>
        </p:nvSpPr>
        <p:spPr>
          <a:xfrm>
            <a:off x="8294564" y="2995961"/>
            <a:ext cx="398145" cy="398145"/>
          </a:xfrm>
          <a:custGeom>
            <a:avLst/>
            <a:gdLst/>
            <a:ahLst/>
            <a:cxnLst/>
            <a:rect l="l" t="t" r="r" b="b"/>
            <a:pathLst>
              <a:path w="398145" h="398145">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27B82455-3429-B627-39D5-56B2BBC9FCBD}"/>
              </a:ext>
            </a:extLst>
          </p:cNvPr>
          <p:cNvSpPr/>
          <p:nvPr/>
        </p:nvSpPr>
        <p:spPr>
          <a:xfrm>
            <a:off x="8884352"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3" name="object 44">
            <a:extLst>
              <a:ext uri="{FF2B5EF4-FFF2-40B4-BE49-F238E27FC236}">
                <a16:creationId xmlns:a16="http://schemas.microsoft.com/office/drawing/2014/main" id="{6FE97DFE-73BA-360B-E48A-DF08459509B1}"/>
              </a:ext>
            </a:extLst>
          </p:cNvPr>
          <p:cNvSpPr/>
          <p:nvPr/>
        </p:nvSpPr>
        <p:spPr>
          <a:xfrm>
            <a:off x="8884352"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BA28B2AE-FD75-3DA7-B6BE-7F02A1F93D02}"/>
              </a:ext>
            </a:extLst>
          </p:cNvPr>
          <p:cNvSpPr/>
          <p:nvPr/>
        </p:nvSpPr>
        <p:spPr>
          <a:xfrm>
            <a:off x="9474140" y="29959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5" name="object 46">
            <a:extLst>
              <a:ext uri="{FF2B5EF4-FFF2-40B4-BE49-F238E27FC236}">
                <a16:creationId xmlns:a16="http://schemas.microsoft.com/office/drawing/2014/main" id="{DB4771F1-B70E-D6D0-C511-CDDB7F792903}"/>
              </a:ext>
            </a:extLst>
          </p:cNvPr>
          <p:cNvSpPr/>
          <p:nvPr/>
        </p:nvSpPr>
        <p:spPr>
          <a:xfrm>
            <a:off x="9474140" y="29959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745673DB-104C-6CF9-92F6-63BC9AE72571}"/>
              </a:ext>
            </a:extLst>
          </p:cNvPr>
          <p:cNvSpPr txBox="1"/>
          <p:nvPr/>
        </p:nvSpPr>
        <p:spPr>
          <a:xfrm>
            <a:off x="8337827" y="307082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8">
            <a:extLst>
              <a:ext uri="{FF2B5EF4-FFF2-40B4-BE49-F238E27FC236}">
                <a16:creationId xmlns:a16="http://schemas.microsoft.com/office/drawing/2014/main" id="{1AFD48D1-663C-9F60-B512-81E993417AF0}"/>
              </a:ext>
            </a:extLst>
          </p:cNvPr>
          <p:cNvSpPr txBox="1"/>
          <p:nvPr/>
        </p:nvSpPr>
        <p:spPr>
          <a:xfrm>
            <a:off x="9011740" y="30559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8" name="object 49">
            <a:extLst>
              <a:ext uri="{FF2B5EF4-FFF2-40B4-BE49-F238E27FC236}">
                <a16:creationId xmlns:a16="http://schemas.microsoft.com/office/drawing/2014/main" id="{B358516B-2D75-CD9B-7F2F-C6F54C45363C}"/>
              </a:ext>
            </a:extLst>
          </p:cNvPr>
          <p:cNvSpPr txBox="1"/>
          <p:nvPr/>
        </p:nvSpPr>
        <p:spPr>
          <a:xfrm>
            <a:off x="9541863" y="3073794"/>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9" name="object 50">
            <a:extLst>
              <a:ext uri="{FF2B5EF4-FFF2-40B4-BE49-F238E27FC236}">
                <a16:creationId xmlns:a16="http://schemas.microsoft.com/office/drawing/2014/main" id="{E93041C4-E33A-AD13-724F-2D9616498197}"/>
              </a:ext>
            </a:extLst>
          </p:cNvPr>
          <p:cNvSpPr txBox="1"/>
          <p:nvPr/>
        </p:nvSpPr>
        <p:spPr>
          <a:xfrm>
            <a:off x="972670"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51">
            <a:extLst>
              <a:ext uri="{FF2B5EF4-FFF2-40B4-BE49-F238E27FC236}">
                <a16:creationId xmlns:a16="http://schemas.microsoft.com/office/drawing/2014/main" id="{726A6A1C-7603-36BE-CF55-5CBA709459E3}"/>
              </a:ext>
            </a:extLst>
          </p:cNvPr>
          <p:cNvSpPr txBox="1"/>
          <p:nvPr/>
        </p:nvSpPr>
        <p:spPr>
          <a:xfrm>
            <a:off x="2170534" y="432054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1" name="object 52">
            <a:extLst>
              <a:ext uri="{FF2B5EF4-FFF2-40B4-BE49-F238E27FC236}">
                <a16:creationId xmlns:a16="http://schemas.microsoft.com/office/drawing/2014/main" id="{8E4330E1-137C-36DD-6406-53805777A6DD}"/>
              </a:ext>
            </a:extLst>
          </p:cNvPr>
          <p:cNvSpPr txBox="1"/>
          <p:nvPr/>
        </p:nvSpPr>
        <p:spPr>
          <a:xfrm>
            <a:off x="4520313" y="432717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2" name="object 53">
            <a:extLst>
              <a:ext uri="{FF2B5EF4-FFF2-40B4-BE49-F238E27FC236}">
                <a16:creationId xmlns:a16="http://schemas.microsoft.com/office/drawing/2014/main" id="{549BB509-275C-297F-B863-FD267CC56EEA}"/>
              </a:ext>
            </a:extLst>
          </p:cNvPr>
          <p:cNvSpPr txBox="1"/>
          <p:nvPr/>
        </p:nvSpPr>
        <p:spPr>
          <a:xfrm>
            <a:off x="2766494" y="432168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3" name="object 54">
            <a:extLst>
              <a:ext uri="{FF2B5EF4-FFF2-40B4-BE49-F238E27FC236}">
                <a16:creationId xmlns:a16="http://schemas.microsoft.com/office/drawing/2014/main" id="{D8A9515F-9731-2175-8BFA-03CD4A39CB45}"/>
              </a:ext>
            </a:extLst>
          </p:cNvPr>
          <p:cNvSpPr txBox="1"/>
          <p:nvPr/>
        </p:nvSpPr>
        <p:spPr>
          <a:xfrm>
            <a:off x="3930297" y="4311173"/>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62" name="object 63">
            <a:extLst>
              <a:ext uri="{FF2B5EF4-FFF2-40B4-BE49-F238E27FC236}">
                <a16:creationId xmlns:a16="http://schemas.microsoft.com/office/drawing/2014/main" id="{CFE58B50-F214-E6A3-FF31-894043973CA7}"/>
              </a:ext>
            </a:extLst>
          </p:cNvPr>
          <p:cNvSpPr/>
          <p:nvPr/>
        </p:nvSpPr>
        <p:spPr>
          <a:xfrm>
            <a:off x="3121454" y="4121022"/>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8064A2">
              <a:alpha val="36077"/>
            </a:srgbClr>
          </a:solidFill>
        </p:spPr>
        <p:txBody>
          <a:bodyPr wrap="square" lIns="0" tIns="0" rIns="0" bIns="0" rtlCol="0"/>
          <a:lstStyle/>
          <a:p>
            <a:endParaRPr/>
          </a:p>
        </p:txBody>
      </p:sp>
      <p:sp>
        <p:nvSpPr>
          <p:cNvPr id="63" name="object 64">
            <a:extLst>
              <a:ext uri="{FF2B5EF4-FFF2-40B4-BE49-F238E27FC236}">
                <a16:creationId xmlns:a16="http://schemas.microsoft.com/office/drawing/2014/main" id="{98189854-153D-4DE2-CE37-2D9D8319B05F}"/>
              </a:ext>
            </a:extLst>
          </p:cNvPr>
          <p:cNvSpPr/>
          <p:nvPr/>
        </p:nvSpPr>
        <p:spPr>
          <a:xfrm>
            <a:off x="3121454" y="4121022"/>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86" name="object 87">
            <a:extLst>
              <a:ext uri="{FF2B5EF4-FFF2-40B4-BE49-F238E27FC236}">
                <a16:creationId xmlns:a16="http://schemas.microsoft.com/office/drawing/2014/main" id="{58AA4762-D627-1568-B5EF-A0EB5D82CE8F}"/>
              </a:ext>
            </a:extLst>
          </p:cNvPr>
          <p:cNvSpPr txBox="1"/>
          <p:nvPr/>
        </p:nvSpPr>
        <p:spPr>
          <a:xfrm>
            <a:off x="8618236" y="2349539"/>
            <a:ext cx="939800" cy="360680"/>
          </a:xfrm>
          <a:prstGeom prst="rect">
            <a:avLst/>
          </a:prstGeom>
        </p:spPr>
        <p:txBody>
          <a:bodyPr vert="horz" wrap="square" lIns="0" tIns="0" rIns="0" bIns="0" rtlCol="0">
            <a:spAutoFit/>
          </a:bodyPr>
          <a:lstStyle/>
          <a:p>
            <a:pPr marL="12700">
              <a:lnSpc>
                <a:spcPts val="2835"/>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 name="object 65">
            <a:extLst>
              <a:ext uri="{FF2B5EF4-FFF2-40B4-BE49-F238E27FC236}">
                <a16:creationId xmlns:a16="http://schemas.microsoft.com/office/drawing/2014/main" id="{54FD4473-E1DD-4A8A-A75A-F7394BAA3A02}"/>
              </a:ext>
            </a:extLst>
          </p:cNvPr>
          <p:cNvSpPr/>
          <p:nvPr/>
        </p:nvSpPr>
        <p:spPr>
          <a:xfrm>
            <a:off x="8591745" y="3588797"/>
            <a:ext cx="1824355" cy="675640"/>
          </a:xfrm>
          <a:custGeom>
            <a:avLst/>
            <a:gdLst/>
            <a:ahLst/>
            <a:cxnLst/>
            <a:rect l="l" t="t" r="r" b="b"/>
            <a:pathLst>
              <a:path w="1824354" h="675639">
                <a:moveTo>
                  <a:pt x="1711706" y="0"/>
                </a:moveTo>
                <a:lnTo>
                  <a:pt x="112522" y="0"/>
                </a:lnTo>
                <a:lnTo>
                  <a:pt x="68724" y="8842"/>
                </a:lnTo>
                <a:lnTo>
                  <a:pt x="32958" y="32958"/>
                </a:lnTo>
                <a:lnTo>
                  <a:pt x="8842" y="68724"/>
                </a:lnTo>
                <a:lnTo>
                  <a:pt x="0" y="112522"/>
                </a:lnTo>
                <a:lnTo>
                  <a:pt x="0" y="562610"/>
                </a:lnTo>
                <a:lnTo>
                  <a:pt x="8842" y="606407"/>
                </a:lnTo>
                <a:lnTo>
                  <a:pt x="32958" y="642173"/>
                </a:lnTo>
                <a:lnTo>
                  <a:pt x="68724" y="666289"/>
                </a:lnTo>
                <a:lnTo>
                  <a:pt x="112522" y="675132"/>
                </a:lnTo>
                <a:lnTo>
                  <a:pt x="1711706" y="675132"/>
                </a:lnTo>
                <a:lnTo>
                  <a:pt x="1755503" y="666289"/>
                </a:lnTo>
                <a:lnTo>
                  <a:pt x="1791269" y="642173"/>
                </a:lnTo>
                <a:lnTo>
                  <a:pt x="1815385" y="606407"/>
                </a:lnTo>
                <a:lnTo>
                  <a:pt x="1824228" y="562610"/>
                </a:lnTo>
                <a:lnTo>
                  <a:pt x="1824228" y="112522"/>
                </a:lnTo>
                <a:lnTo>
                  <a:pt x="1815385" y="68724"/>
                </a:lnTo>
                <a:lnTo>
                  <a:pt x="1791269" y="32958"/>
                </a:lnTo>
                <a:lnTo>
                  <a:pt x="1755503" y="8842"/>
                </a:lnTo>
                <a:lnTo>
                  <a:pt x="1711706" y="0"/>
                </a:lnTo>
                <a:close/>
              </a:path>
            </a:pathLst>
          </a:custGeom>
          <a:solidFill>
            <a:srgbClr val="B3A2C7">
              <a:alpha val="36077"/>
            </a:srgbClr>
          </a:solidFill>
        </p:spPr>
        <p:txBody>
          <a:bodyPr wrap="square" lIns="0" tIns="0" rIns="0" bIns="0" rtlCol="0"/>
          <a:lstStyle/>
          <a:p>
            <a:endParaRPr/>
          </a:p>
        </p:txBody>
      </p:sp>
      <p:sp>
        <p:nvSpPr>
          <p:cNvPr id="54" name="object 66">
            <a:extLst>
              <a:ext uri="{FF2B5EF4-FFF2-40B4-BE49-F238E27FC236}">
                <a16:creationId xmlns:a16="http://schemas.microsoft.com/office/drawing/2014/main" id="{3D717A45-8B72-5983-33FC-C1160CF1AF5F}"/>
              </a:ext>
            </a:extLst>
          </p:cNvPr>
          <p:cNvSpPr/>
          <p:nvPr/>
        </p:nvSpPr>
        <p:spPr>
          <a:xfrm>
            <a:off x="8591745" y="3588797"/>
            <a:ext cx="1824355" cy="675640"/>
          </a:xfrm>
          <a:custGeom>
            <a:avLst/>
            <a:gdLst/>
            <a:ahLst/>
            <a:cxnLst/>
            <a:rect l="l" t="t" r="r" b="b"/>
            <a:pathLst>
              <a:path w="1824354" h="675639">
                <a:moveTo>
                  <a:pt x="112522" y="675132"/>
                </a:moveTo>
                <a:lnTo>
                  <a:pt x="68724" y="666289"/>
                </a:lnTo>
                <a:lnTo>
                  <a:pt x="32958" y="642173"/>
                </a:lnTo>
                <a:lnTo>
                  <a:pt x="8842" y="606407"/>
                </a:lnTo>
                <a:lnTo>
                  <a:pt x="0" y="562610"/>
                </a:lnTo>
                <a:lnTo>
                  <a:pt x="0" y="112522"/>
                </a:lnTo>
                <a:lnTo>
                  <a:pt x="8842" y="68724"/>
                </a:lnTo>
                <a:lnTo>
                  <a:pt x="32958" y="32958"/>
                </a:lnTo>
                <a:lnTo>
                  <a:pt x="68724" y="8842"/>
                </a:lnTo>
                <a:lnTo>
                  <a:pt x="112522" y="0"/>
                </a:lnTo>
                <a:lnTo>
                  <a:pt x="1711706" y="0"/>
                </a:lnTo>
                <a:lnTo>
                  <a:pt x="1755503" y="8842"/>
                </a:lnTo>
                <a:lnTo>
                  <a:pt x="1791269" y="32958"/>
                </a:lnTo>
                <a:lnTo>
                  <a:pt x="1815385" y="68724"/>
                </a:lnTo>
                <a:lnTo>
                  <a:pt x="1824228" y="112522"/>
                </a:lnTo>
                <a:lnTo>
                  <a:pt x="1824228" y="562610"/>
                </a:lnTo>
                <a:lnTo>
                  <a:pt x="1815385" y="606407"/>
                </a:lnTo>
                <a:lnTo>
                  <a:pt x="1791269" y="642173"/>
                </a:lnTo>
                <a:lnTo>
                  <a:pt x="1755503" y="666289"/>
                </a:lnTo>
                <a:lnTo>
                  <a:pt x="1711706" y="675132"/>
                </a:lnTo>
                <a:lnTo>
                  <a:pt x="112522" y="675132"/>
                </a:lnTo>
                <a:close/>
              </a:path>
            </a:pathLst>
          </a:custGeom>
          <a:ln w="25907">
            <a:solidFill>
              <a:srgbClr val="000000"/>
            </a:solidFill>
            <a:prstDash val="lgDash"/>
          </a:ln>
        </p:spPr>
        <p:txBody>
          <a:bodyPr wrap="square" lIns="0" tIns="0" rIns="0" bIns="0" rtlCol="0"/>
          <a:lstStyle/>
          <a:p>
            <a:endParaRPr/>
          </a:p>
        </p:txBody>
      </p:sp>
      <p:sp>
        <p:nvSpPr>
          <p:cNvPr id="55" name="object 67">
            <a:extLst>
              <a:ext uri="{FF2B5EF4-FFF2-40B4-BE49-F238E27FC236}">
                <a16:creationId xmlns:a16="http://schemas.microsoft.com/office/drawing/2014/main" id="{69E0E7FB-1642-FB8B-FED3-46A0B0A7CB47}"/>
              </a:ext>
            </a:extLst>
          </p:cNvPr>
          <p:cNvSpPr/>
          <p:nvPr/>
        </p:nvSpPr>
        <p:spPr>
          <a:xfrm>
            <a:off x="8696899" y="3721385"/>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376092">
              <a:alpha val="39999"/>
            </a:srgbClr>
          </a:solidFill>
        </p:spPr>
        <p:txBody>
          <a:bodyPr wrap="square" lIns="0" tIns="0" rIns="0" bIns="0" rtlCol="0"/>
          <a:lstStyle/>
          <a:p>
            <a:endParaRPr/>
          </a:p>
        </p:txBody>
      </p:sp>
      <p:sp>
        <p:nvSpPr>
          <p:cNvPr id="56" name="object 68">
            <a:extLst>
              <a:ext uri="{FF2B5EF4-FFF2-40B4-BE49-F238E27FC236}">
                <a16:creationId xmlns:a16="http://schemas.microsoft.com/office/drawing/2014/main" id="{BE3FDA89-35EC-BEF0-09F9-BF383E12849E}"/>
              </a:ext>
            </a:extLst>
          </p:cNvPr>
          <p:cNvSpPr/>
          <p:nvPr/>
        </p:nvSpPr>
        <p:spPr>
          <a:xfrm>
            <a:off x="8696899" y="3721385"/>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57" name="object 69">
            <a:extLst>
              <a:ext uri="{FF2B5EF4-FFF2-40B4-BE49-F238E27FC236}">
                <a16:creationId xmlns:a16="http://schemas.microsoft.com/office/drawing/2014/main" id="{0101D2BE-4323-2CCB-28D5-03C30337CC8F}"/>
              </a:ext>
            </a:extLst>
          </p:cNvPr>
          <p:cNvSpPr/>
          <p:nvPr/>
        </p:nvSpPr>
        <p:spPr>
          <a:xfrm>
            <a:off x="9286687" y="3721385"/>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58" name="object 70">
            <a:extLst>
              <a:ext uri="{FF2B5EF4-FFF2-40B4-BE49-F238E27FC236}">
                <a16:creationId xmlns:a16="http://schemas.microsoft.com/office/drawing/2014/main" id="{AAFF2B43-61BA-65CE-7ADD-CBBF24CEEA5E}"/>
              </a:ext>
            </a:extLst>
          </p:cNvPr>
          <p:cNvSpPr/>
          <p:nvPr/>
        </p:nvSpPr>
        <p:spPr>
          <a:xfrm>
            <a:off x="9286687" y="3721385"/>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59" name="object 71">
            <a:extLst>
              <a:ext uri="{FF2B5EF4-FFF2-40B4-BE49-F238E27FC236}">
                <a16:creationId xmlns:a16="http://schemas.microsoft.com/office/drawing/2014/main" id="{CDF81FE5-AF27-409B-DA3E-6E43C3A90C09}"/>
              </a:ext>
            </a:extLst>
          </p:cNvPr>
          <p:cNvSpPr/>
          <p:nvPr/>
        </p:nvSpPr>
        <p:spPr>
          <a:xfrm>
            <a:off x="9876475" y="3721385"/>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60" name="object 72">
            <a:extLst>
              <a:ext uri="{FF2B5EF4-FFF2-40B4-BE49-F238E27FC236}">
                <a16:creationId xmlns:a16="http://schemas.microsoft.com/office/drawing/2014/main" id="{2DC6D692-1C94-B2A1-140F-0ADC00F8315C}"/>
              </a:ext>
            </a:extLst>
          </p:cNvPr>
          <p:cNvSpPr/>
          <p:nvPr/>
        </p:nvSpPr>
        <p:spPr>
          <a:xfrm>
            <a:off x="9876475" y="3721385"/>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61" name="object 73">
            <a:extLst>
              <a:ext uri="{FF2B5EF4-FFF2-40B4-BE49-F238E27FC236}">
                <a16:creationId xmlns:a16="http://schemas.microsoft.com/office/drawing/2014/main" id="{CFF388CF-B2A5-B2F2-2942-41A98686E9AC}"/>
              </a:ext>
            </a:extLst>
          </p:cNvPr>
          <p:cNvSpPr txBox="1"/>
          <p:nvPr/>
        </p:nvSpPr>
        <p:spPr>
          <a:xfrm>
            <a:off x="8739700" y="3795870"/>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64" name="object 74">
            <a:extLst>
              <a:ext uri="{FF2B5EF4-FFF2-40B4-BE49-F238E27FC236}">
                <a16:creationId xmlns:a16="http://schemas.microsoft.com/office/drawing/2014/main" id="{0C299611-FB5A-47A6-9059-C7A2D7961F5E}"/>
              </a:ext>
            </a:extLst>
          </p:cNvPr>
          <p:cNvSpPr txBox="1"/>
          <p:nvPr/>
        </p:nvSpPr>
        <p:spPr>
          <a:xfrm>
            <a:off x="9413612" y="378101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5" name="object 75">
            <a:extLst>
              <a:ext uri="{FF2B5EF4-FFF2-40B4-BE49-F238E27FC236}">
                <a16:creationId xmlns:a16="http://schemas.microsoft.com/office/drawing/2014/main" id="{C6955BB1-AE7A-A863-E835-7F1E2E298F9F}"/>
              </a:ext>
            </a:extLst>
          </p:cNvPr>
          <p:cNvSpPr txBox="1"/>
          <p:nvPr/>
        </p:nvSpPr>
        <p:spPr>
          <a:xfrm>
            <a:off x="9943736" y="3798842"/>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66" name="object 76">
            <a:extLst>
              <a:ext uri="{FF2B5EF4-FFF2-40B4-BE49-F238E27FC236}">
                <a16:creationId xmlns:a16="http://schemas.microsoft.com/office/drawing/2014/main" id="{38EE5EBD-8C4E-B6B8-33C2-3AA405B9C671}"/>
              </a:ext>
            </a:extLst>
          </p:cNvPr>
          <p:cNvSpPr/>
          <p:nvPr/>
        </p:nvSpPr>
        <p:spPr>
          <a:xfrm>
            <a:off x="8888925" y="4311173"/>
            <a:ext cx="1824355" cy="676910"/>
          </a:xfrm>
          <a:custGeom>
            <a:avLst/>
            <a:gdLst/>
            <a:ahLst/>
            <a:cxnLst/>
            <a:rect l="l" t="t" r="r" b="b"/>
            <a:pathLst>
              <a:path w="1824354" h="676910">
                <a:moveTo>
                  <a:pt x="1711452"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1711452" y="676655"/>
                </a:lnTo>
                <a:lnTo>
                  <a:pt x="1755347" y="667792"/>
                </a:lnTo>
                <a:lnTo>
                  <a:pt x="1791195" y="643623"/>
                </a:lnTo>
                <a:lnTo>
                  <a:pt x="1815364" y="607775"/>
                </a:lnTo>
                <a:lnTo>
                  <a:pt x="1824227" y="563879"/>
                </a:lnTo>
                <a:lnTo>
                  <a:pt x="1824227" y="112775"/>
                </a:lnTo>
                <a:lnTo>
                  <a:pt x="1815364" y="68880"/>
                </a:lnTo>
                <a:lnTo>
                  <a:pt x="1791195" y="33032"/>
                </a:lnTo>
                <a:lnTo>
                  <a:pt x="1755347" y="8863"/>
                </a:lnTo>
                <a:lnTo>
                  <a:pt x="1711452" y="0"/>
                </a:lnTo>
                <a:close/>
              </a:path>
            </a:pathLst>
          </a:custGeom>
          <a:solidFill>
            <a:srgbClr val="B3A2C7">
              <a:alpha val="36077"/>
            </a:srgbClr>
          </a:solidFill>
        </p:spPr>
        <p:txBody>
          <a:bodyPr wrap="square" lIns="0" tIns="0" rIns="0" bIns="0" rtlCol="0"/>
          <a:lstStyle/>
          <a:p>
            <a:endParaRPr/>
          </a:p>
        </p:txBody>
      </p:sp>
      <p:sp>
        <p:nvSpPr>
          <p:cNvPr id="67" name="object 77">
            <a:extLst>
              <a:ext uri="{FF2B5EF4-FFF2-40B4-BE49-F238E27FC236}">
                <a16:creationId xmlns:a16="http://schemas.microsoft.com/office/drawing/2014/main" id="{7296ECE2-1BB3-C64B-CC96-83B72177D984}"/>
              </a:ext>
            </a:extLst>
          </p:cNvPr>
          <p:cNvSpPr/>
          <p:nvPr/>
        </p:nvSpPr>
        <p:spPr>
          <a:xfrm>
            <a:off x="8888925" y="4311173"/>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68" name="object 78">
            <a:extLst>
              <a:ext uri="{FF2B5EF4-FFF2-40B4-BE49-F238E27FC236}">
                <a16:creationId xmlns:a16="http://schemas.microsoft.com/office/drawing/2014/main" id="{829F58DB-F11F-31CF-252C-82F91E7EF9F6}"/>
              </a:ext>
            </a:extLst>
          </p:cNvPr>
          <p:cNvSpPr/>
          <p:nvPr/>
        </p:nvSpPr>
        <p:spPr>
          <a:xfrm>
            <a:off x="8995604" y="44437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376092">
              <a:alpha val="39999"/>
            </a:srgbClr>
          </a:solidFill>
        </p:spPr>
        <p:txBody>
          <a:bodyPr wrap="square" lIns="0" tIns="0" rIns="0" bIns="0" rtlCol="0"/>
          <a:lstStyle/>
          <a:p>
            <a:endParaRPr/>
          </a:p>
        </p:txBody>
      </p:sp>
      <p:sp>
        <p:nvSpPr>
          <p:cNvPr id="69" name="object 79">
            <a:extLst>
              <a:ext uri="{FF2B5EF4-FFF2-40B4-BE49-F238E27FC236}">
                <a16:creationId xmlns:a16="http://schemas.microsoft.com/office/drawing/2014/main" id="{0E1CC62F-DB52-D186-5990-D7B5E4C31F7E}"/>
              </a:ext>
            </a:extLst>
          </p:cNvPr>
          <p:cNvSpPr/>
          <p:nvPr/>
        </p:nvSpPr>
        <p:spPr>
          <a:xfrm>
            <a:off x="8995604" y="44437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70" name="object 80">
            <a:extLst>
              <a:ext uri="{FF2B5EF4-FFF2-40B4-BE49-F238E27FC236}">
                <a16:creationId xmlns:a16="http://schemas.microsoft.com/office/drawing/2014/main" id="{CE66D15E-108B-D99C-6DF0-0703E0E7A89F}"/>
              </a:ext>
            </a:extLst>
          </p:cNvPr>
          <p:cNvSpPr/>
          <p:nvPr/>
        </p:nvSpPr>
        <p:spPr>
          <a:xfrm>
            <a:off x="9585392" y="44437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71" name="object 81">
            <a:extLst>
              <a:ext uri="{FF2B5EF4-FFF2-40B4-BE49-F238E27FC236}">
                <a16:creationId xmlns:a16="http://schemas.microsoft.com/office/drawing/2014/main" id="{39A17EC2-82A9-2DD6-6DD6-B93218659A41}"/>
              </a:ext>
            </a:extLst>
          </p:cNvPr>
          <p:cNvSpPr/>
          <p:nvPr/>
        </p:nvSpPr>
        <p:spPr>
          <a:xfrm>
            <a:off x="9585392" y="44437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72" name="object 82">
            <a:extLst>
              <a:ext uri="{FF2B5EF4-FFF2-40B4-BE49-F238E27FC236}">
                <a16:creationId xmlns:a16="http://schemas.microsoft.com/office/drawing/2014/main" id="{3FDA1153-5336-7BAB-8585-7162A8921433}"/>
              </a:ext>
            </a:extLst>
          </p:cNvPr>
          <p:cNvSpPr/>
          <p:nvPr/>
        </p:nvSpPr>
        <p:spPr>
          <a:xfrm>
            <a:off x="10175178" y="4443761"/>
            <a:ext cx="398145" cy="398145"/>
          </a:xfrm>
          <a:custGeom>
            <a:avLst/>
            <a:gdLst/>
            <a:ahLst/>
            <a:cxnLst/>
            <a:rect l="l" t="t" r="r" b="b"/>
            <a:pathLst>
              <a:path w="398145" h="398145">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73" name="object 83">
            <a:extLst>
              <a:ext uri="{FF2B5EF4-FFF2-40B4-BE49-F238E27FC236}">
                <a16:creationId xmlns:a16="http://schemas.microsoft.com/office/drawing/2014/main" id="{0C982259-28A2-500C-A7D8-DDA7F409FB0C}"/>
              </a:ext>
            </a:extLst>
          </p:cNvPr>
          <p:cNvSpPr/>
          <p:nvPr/>
        </p:nvSpPr>
        <p:spPr>
          <a:xfrm>
            <a:off x="10175178" y="4443761"/>
            <a:ext cx="398145" cy="398145"/>
          </a:xfrm>
          <a:custGeom>
            <a:avLst/>
            <a:gdLst/>
            <a:ahLst/>
            <a:cxnLst/>
            <a:rect l="l" t="t" r="r" b="b"/>
            <a:pathLst>
              <a:path w="398145" h="398145">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74" name="object 84">
            <a:extLst>
              <a:ext uri="{FF2B5EF4-FFF2-40B4-BE49-F238E27FC236}">
                <a16:creationId xmlns:a16="http://schemas.microsoft.com/office/drawing/2014/main" id="{370E7FBD-932C-C6A9-EC43-B2C8124274C9}"/>
              </a:ext>
            </a:extLst>
          </p:cNvPr>
          <p:cNvSpPr txBox="1"/>
          <p:nvPr/>
        </p:nvSpPr>
        <p:spPr>
          <a:xfrm>
            <a:off x="9037744" y="4518813"/>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75" name="object 85">
            <a:extLst>
              <a:ext uri="{FF2B5EF4-FFF2-40B4-BE49-F238E27FC236}">
                <a16:creationId xmlns:a16="http://schemas.microsoft.com/office/drawing/2014/main" id="{A31E69E1-1257-8064-1C85-D864B120B54A}"/>
              </a:ext>
            </a:extLst>
          </p:cNvPr>
          <p:cNvSpPr txBox="1"/>
          <p:nvPr/>
        </p:nvSpPr>
        <p:spPr>
          <a:xfrm>
            <a:off x="9711658" y="450395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76" name="object 86">
            <a:extLst>
              <a:ext uri="{FF2B5EF4-FFF2-40B4-BE49-F238E27FC236}">
                <a16:creationId xmlns:a16="http://schemas.microsoft.com/office/drawing/2014/main" id="{B0A050BD-DBDE-59C9-6504-47221C0D9F14}"/>
              </a:ext>
            </a:extLst>
          </p:cNvPr>
          <p:cNvSpPr txBox="1"/>
          <p:nvPr/>
        </p:nvSpPr>
        <p:spPr>
          <a:xfrm>
            <a:off x="10241781" y="4521785"/>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Tree>
    <p:extLst>
      <p:ext uri="{BB962C8B-B14F-4D97-AF65-F5344CB8AC3E}">
        <p14:creationId xmlns:p14="http://schemas.microsoft.com/office/powerpoint/2010/main" val="1466717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2F39C4CD-E210-0987-9BF9-087628E707FE}"/>
              </a:ext>
            </a:extLst>
          </p:cNvPr>
          <p:cNvSpPr/>
          <p:nvPr/>
        </p:nvSpPr>
        <p:spPr>
          <a:xfrm>
            <a:off x="3908297"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81976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zh-CN" altLang="en-US" dirty="0"/>
              <a:t>深度学习简史</a:t>
            </a:r>
            <a:endParaRPr lang="en-CN" dirty="0"/>
          </a:p>
        </p:txBody>
      </p:sp>
      <p:grpSp>
        <p:nvGrpSpPr>
          <p:cNvPr id="21" name="Group 20">
            <a:extLst>
              <a:ext uri="{FF2B5EF4-FFF2-40B4-BE49-F238E27FC236}">
                <a16:creationId xmlns:a16="http://schemas.microsoft.com/office/drawing/2014/main" id="{155CD0A0-C515-1A86-67A9-6D68DF6EACD2}"/>
              </a:ext>
            </a:extLst>
          </p:cNvPr>
          <p:cNvGrpSpPr/>
          <p:nvPr/>
        </p:nvGrpSpPr>
        <p:grpSpPr>
          <a:xfrm>
            <a:off x="1465269" y="1019534"/>
            <a:ext cx="9261461" cy="5838465"/>
            <a:chOff x="2930539" y="864141"/>
            <a:chExt cx="9261461" cy="5838465"/>
          </a:xfrm>
        </p:grpSpPr>
        <p:sp>
          <p:nvSpPr>
            <p:cNvPr id="9" name="object 8">
              <a:extLst>
                <a:ext uri="{FF2B5EF4-FFF2-40B4-BE49-F238E27FC236}">
                  <a16:creationId xmlns:a16="http://schemas.microsoft.com/office/drawing/2014/main" id="{3A390B35-A76B-7B4C-BC65-98C7AAB8D70D}"/>
                </a:ext>
              </a:extLst>
            </p:cNvPr>
            <p:cNvSpPr txBox="1"/>
            <p:nvPr/>
          </p:nvSpPr>
          <p:spPr>
            <a:xfrm>
              <a:off x="5732469" y="1171822"/>
              <a:ext cx="3657600" cy="769441"/>
            </a:xfrm>
            <a:prstGeom prst="rect">
              <a:avLst/>
            </a:prstGeom>
          </p:spPr>
          <p:txBody>
            <a:bodyPr vert="horz" wrap="square" lIns="0" tIns="12700" rIns="0" bIns="0" rtlCol="0">
              <a:spAutoFit/>
            </a:bodyPr>
            <a:lstStyle/>
            <a:p>
              <a:pPr marL="12700" marR="5080">
                <a:spcBef>
                  <a:spcPts val="1135"/>
                </a:spcBef>
              </a:pPr>
              <a:r>
                <a:rPr lang="zh-CN" altLang="en-US" sz="2000" spc="-15" dirty="0">
                  <a:latin typeface="MS PMincho"/>
                  <a:cs typeface="MS PMincho"/>
                </a:rPr>
                <a:t>人工智能</a:t>
              </a:r>
              <a:endParaRPr lang="zh-CN" altLang="en-US" sz="2000" dirty="0">
                <a:latin typeface="MS PMincho"/>
                <a:cs typeface="MS PMincho"/>
              </a:endParaRPr>
            </a:p>
            <a:p>
              <a:pPr marL="12700" marR="5080">
                <a:lnSpc>
                  <a:spcPct val="100000"/>
                </a:lnSpc>
                <a:spcBef>
                  <a:spcPts val="1135"/>
                </a:spcBef>
              </a:pPr>
              <a:r>
                <a:rPr sz="2000" spc="-25" dirty="0" err="1">
                  <a:latin typeface="SimSun"/>
                  <a:cs typeface="SimSun"/>
                </a:rPr>
                <a:t>让计</a:t>
              </a:r>
              <a:r>
                <a:rPr sz="2000" spc="-25" dirty="0" err="1">
                  <a:latin typeface="MS PMincho"/>
                  <a:cs typeface="MS PMincho"/>
                </a:rPr>
                <a:t>算机模</a:t>
              </a:r>
              <a:r>
                <a:rPr sz="2000" spc="-25" dirty="0" err="1">
                  <a:latin typeface="SimSun"/>
                  <a:cs typeface="SimSun"/>
                </a:rPr>
                <a:t>拟</a:t>
              </a:r>
              <a:r>
                <a:rPr sz="2000" spc="-50" dirty="0" err="1">
                  <a:latin typeface="MS PMincho"/>
                  <a:cs typeface="MS PMincho"/>
                </a:rPr>
                <a:t>人</a:t>
              </a:r>
              <a:r>
                <a:rPr sz="2000" spc="-25" dirty="0" err="1">
                  <a:latin typeface="SimSun"/>
                  <a:cs typeface="SimSun"/>
                </a:rPr>
                <a:t>类</a:t>
              </a:r>
              <a:r>
                <a:rPr sz="2000" spc="-25" dirty="0" err="1">
                  <a:latin typeface="MS PMincho"/>
                  <a:cs typeface="MS PMincho"/>
                </a:rPr>
                <a:t>的行</a:t>
              </a:r>
              <a:r>
                <a:rPr sz="2000" spc="-25" dirty="0" err="1">
                  <a:latin typeface="SimSun"/>
                  <a:cs typeface="SimSun"/>
                </a:rPr>
                <a:t>为</a:t>
              </a:r>
              <a:r>
                <a:rPr sz="2000" spc="-25" dirty="0" err="1">
                  <a:latin typeface="MS PMincho"/>
                  <a:cs typeface="MS PMincho"/>
                </a:rPr>
                <a:t>方</a:t>
              </a:r>
              <a:r>
                <a:rPr sz="2000" spc="-50" dirty="0" err="1">
                  <a:latin typeface="MS PMincho"/>
                  <a:cs typeface="MS PMincho"/>
                </a:rPr>
                <a:t>式</a:t>
              </a:r>
              <a:endParaRPr sz="2000" dirty="0">
                <a:latin typeface="MS PMincho"/>
                <a:cs typeface="MS PMincho"/>
              </a:endParaRPr>
            </a:p>
          </p:txBody>
        </p:sp>
        <p:sp>
          <p:nvSpPr>
            <p:cNvPr id="13" name="Oval 12">
              <a:extLst>
                <a:ext uri="{FF2B5EF4-FFF2-40B4-BE49-F238E27FC236}">
                  <a16:creationId xmlns:a16="http://schemas.microsoft.com/office/drawing/2014/main" id="{C0BCF4E8-792F-886F-FDEA-4B1FB74E2C26}"/>
                </a:ext>
              </a:extLst>
            </p:cNvPr>
            <p:cNvSpPr/>
            <p:nvPr/>
          </p:nvSpPr>
          <p:spPr>
            <a:xfrm>
              <a:off x="2930539" y="864141"/>
              <a:ext cx="9261461" cy="5838465"/>
            </a:xfrm>
            <a:prstGeom prst="ellipse">
              <a:avLst/>
            </a:prstGeom>
            <a:solidFill>
              <a:schemeClr val="accent1">
                <a:alpha val="30094"/>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19" name="Group 18">
            <a:extLst>
              <a:ext uri="{FF2B5EF4-FFF2-40B4-BE49-F238E27FC236}">
                <a16:creationId xmlns:a16="http://schemas.microsoft.com/office/drawing/2014/main" id="{B5AF019C-C375-E4B9-4FF4-7A5D6CAAC51B}"/>
              </a:ext>
            </a:extLst>
          </p:cNvPr>
          <p:cNvGrpSpPr/>
          <p:nvPr/>
        </p:nvGrpSpPr>
        <p:grpSpPr>
          <a:xfrm>
            <a:off x="2408898" y="2191354"/>
            <a:ext cx="8317832" cy="3836253"/>
            <a:chOff x="-626696" y="-2924972"/>
            <a:chExt cx="7325330" cy="3964702"/>
          </a:xfrm>
        </p:grpSpPr>
        <p:sp>
          <p:nvSpPr>
            <p:cNvPr id="10" name="object 9">
              <a:extLst>
                <a:ext uri="{FF2B5EF4-FFF2-40B4-BE49-F238E27FC236}">
                  <a16:creationId xmlns:a16="http://schemas.microsoft.com/office/drawing/2014/main" id="{B03BBD3C-B95D-1A43-8A0E-D79DE6902C17}"/>
                </a:ext>
              </a:extLst>
            </p:cNvPr>
            <p:cNvSpPr txBox="1"/>
            <p:nvPr/>
          </p:nvSpPr>
          <p:spPr>
            <a:xfrm>
              <a:off x="-255310" y="-1459039"/>
              <a:ext cx="2510715" cy="1077218"/>
            </a:xfrm>
            <a:prstGeom prst="rect">
              <a:avLst/>
            </a:prstGeom>
          </p:spPr>
          <p:txBody>
            <a:bodyPr vert="horz" wrap="square" lIns="0" tIns="12700" rIns="0" bIns="0" rtlCol="0">
              <a:spAutoFit/>
            </a:bodyPr>
            <a:lstStyle/>
            <a:p>
              <a:pPr marL="12700" marR="57150" algn="just">
                <a:spcBef>
                  <a:spcPts val="1135"/>
                </a:spcBef>
              </a:pPr>
              <a:r>
                <a:rPr lang="zh-CN" altLang="en-US" sz="2000" dirty="0">
                  <a:latin typeface="MS PMincho"/>
                  <a:cs typeface="MS PMincho"/>
                </a:rPr>
                <a:t>机器学</a:t>
              </a:r>
              <a:r>
                <a:rPr lang="zh-CN" altLang="en-US" sz="2000" spc="-50" dirty="0">
                  <a:latin typeface="SimSun"/>
                  <a:cs typeface="SimSun"/>
                </a:rPr>
                <a:t>习</a:t>
              </a:r>
              <a:endParaRPr lang="en-US" altLang="zh-CN" sz="2000" dirty="0">
                <a:latin typeface="SimSun"/>
                <a:cs typeface="SimSun"/>
              </a:endParaRPr>
            </a:p>
            <a:p>
              <a:pPr marL="12700" marR="57150" algn="just">
                <a:spcBef>
                  <a:spcPts val="1135"/>
                </a:spcBef>
              </a:pPr>
              <a:r>
                <a:rPr sz="2000" spc="-25" dirty="0" err="1">
                  <a:latin typeface="SimSun"/>
                  <a:cs typeface="SimSun"/>
                </a:rPr>
                <a:t>让计</a:t>
              </a:r>
              <a:r>
                <a:rPr sz="2000" spc="-25" dirty="0" err="1">
                  <a:latin typeface="MS PMincho"/>
                  <a:cs typeface="MS PMincho"/>
                </a:rPr>
                <a:t>算机从数</a:t>
              </a:r>
              <a:r>
                <a:rPr sz="2000" spc="-50" dirty="0" err="1">
                  <a:latin typeface="MS PMincho"/>
                  <a:cs typeface="MS PMincho"/>
                </a:rPr>
                <a:t>据</a:t>
              </a:r>
              <a:r>
                <a:rPr sz="2000" spc="-25" dirty="0" err="1">
                  <a:latin typeface="MS PMincho"/>
                  <a:cs typeface="MS PMincho"/>
                </a:rPr>
                <a:t>中学</a:t>
              </a:r>
              <a:r>
                <a:rPr sz="2000" spc="-25" dirty="0" err="1">
                  <a:latin typeface="SimSun"/>
                  <a:cs typeface="SimSun"/>
                </a:rPr>
                <a:t>习</a:t>
              </a:r>
              <a:r>
                <a:rPr sz="2000" spc="-25" dirty="0" err="1">
                  <a:latin typeface="MS PMincho"/>
                  <a:cs typeface="MS PMincho"/>
                </a:rPr>
                <a:t>到合适</a:t>
              </a:r>
              <a:r>
                <a:rPr sz="2000" spc="-50" dirty="0" err="1">
                  <a:latin typeface="MS PMincho"/>
                  <a:cs typeface="MS PMincho"/>
                </a:rPr>
                <a:t>的</a:t>
              </a:r>
              <a:r>
                <a:rPr sz="2000" spc="-25" dirty="0" err="1">
                  <a:latin typeface="MS PMincho"/>
                  <a:cs typeface="MS PMincho"/>
                </a:rPr>
                <a:t>行</a:t>
              </a:r>
              <a:r>
                <a:rPr sz="2000" spc="-50" dirty="0" err="1">
                  <a:latin typeface="SimSun"/>
                  <a:cs typeface="SimSun"/>
                </a:rPr>
                <a:t>为</a:t>
              </a:r>
              <a:endParaRPr sz="2000" dirty="0">
                <a:latin typeface="SimSun"/>
                <a:cs typeface="SimSun"/>
              </a:endParaRPr>
            </a:p>
          </p:txBody>
        </p:sp>
        <p:sp>
          <p:nvSpPr>
            <p:cNvPr id="16" name="Oval 15">
              <a:extLst>
                <a:ext uri="{FF2B5EF4-FFF2-40B4-BE49-F238E27FC236}">
                  <a16:creationId xmlns:a16="http://schemas.microsoft.com/office/drawing/2014/main" id="{C3AF6F7D-0EAD-A69B-B93B-24632B19CE92}"/>
                </a:ext>
              </a:extLst>
            </p:cNvPr>
            <p:cNvSpPr/>
            <p:nvPr/>
          </p:nvSpPr>
          <p:spPr>
            <a:xfrm>
              <a:off x="-626696" y="-2924972"/>
              <a:ext cx="7325330" cy="3964702"/>
            </a:xfrm>
            <a:prstGeom prst="ellipse">
              <a:avLst/>
            </a:prstGeom>
            <a:solidFill>
              <a:schemeClr val="accent1">
                <a:alpha val="3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E7759F5D-2B2B-1CD5-0D50-C9FF8A9D33A7}"/>
              </a:ext>
            </a:extLst>
          </p:cNvPr>
          <p:cNvGrpSpPr/>
          <p:nvPr/>
        </p:nvGrpSpPr>
        <p:grpSpPr>
          <a:xfrm>
            <a:off x="5703440" y="2657961"/>
            <a:ext cx="5023290" cy="2958997"/>
            <a:chOff x="4186989" y="-4938143"/>
            <a:chExt cx="5023290" cy="3964702"/>
          </a:xfrm>
        </p:grpSpPr>
        <p:sp>
          <p:nvSpPr>
            <p:cNvPr id="11" name="object 10">
              <a:extLst>
                <a:ext uri="{FF2B5EF4-FFF2-40B4-BE49-F238E27FC236}">
                  <a16:creationId xmlns:a16="http://schemas.microsoft.com/office/drawing/2014/main" id="{0605FF34-94E7-034F-B71F-C67803CD8FCC}"/>
                </a:ext>
              </a:extLst>
            </p:cNvPr>
            <p:cNvSpPr txBox="1"/>
            <p:nvPr/>
          </p:nvSpPr>
          <p:spPr>
            <a:xfrm>
              <a:off x="4601130" y="-3781077"/>
              <a:ext cx="2406316" cy="948337"/>
            </a:xfrm>
            <a:prstGeom prst="rect">
              <a:avLst/>
            </a:prstGeom>
          </p:spPr>
          <p:txBody>
            <a:bodyPr vert="horz" wrap="square" lIns="0" tIns="12065" rIns="0" bIns="0" rtlCol="0">
              <a:spAutoFit/>
            </a:bodyPr>
            <a:lstStyle/>
            <a:p>
              <a:pPr marL="12700" marR="5080" algn="just">
                <a:lnSpc>
                  <a:spcPct val="100000"/>
                </a:lnSpc>
                <a:spcBef>
                  <a:spcPts val="95"/>
                </a:spcBef>
              </a:pPr>
              <a:r>
                <a:rPr lang="zh-CN" altLang="en-US" sz="2000" spc="-25" dirty="0">
                  <a:latin typeface="MS PMincho"/>
                  <a:cs typeface="MS PMincho"/>
                </a:rPr>
                <a:t>深度学习</a:t>
              </a:r>
            </a:p>
            <a:p>
              <a:pPr marL="12700" marR="5080" algn="just">
                <a:lnSpc>
                  <a:spcPct val="100000"/>
                </a:lnSpc>
                <a:spcBef>
                  <a:spcPts val="95"/>
                </a:spcBef>
              </a:pPr>
              <a:r>
                <a:rPr sz="2000" spc="-25" dirty="0" err="1">
                  <a:latin typeface="MS PMincho"/>
                  <a:cs typeface="MS PMincho"/>
                </a:rPr>
                <a:t>利用深</a:t>
              </a:r>
              <a:r>
                <a:rPr sz="2000" spc="-25" dirty="0" err="1">
                  <a:latin typeface="SimSun"/>
                  <a:cs typeface="SimSun"/>
                </a:rPr>
                <a:t>层</a:t>
              </a:r>
              <a:r>
                <a:rPr sz="2000" spc="-25" dirty="0" err="1">
                  <a:latin typeface="MS PMincho"/>
                  <a:cs typeface="MS PMincho"/>
                </a:rPr>
                <a:t>次的</a:t>
              </a:r>
              <a:r>
                <a:rPr sz="2000" spc="-50" dirty="0" err="1">
                  <a:latin typeface="MS PMincho"/>
                  <a:cs typeface="MS PMincho"/>
                </a:rPr>
                <a:t>神</a:t>
              </a:r>
              <a:r>
                <a:rPr sz="2000" spc="-25" dirty="0" err="1">
                  <a:latin typeface="SimSun"/>
                  <a:cs typeface="SimSun"/>
                </a:rPr>
                <a:t>经</a:t>
              </a:r>
              <a:r>
                <a:rPr sz="2000" spc="-25" dirty="0" err="1">
                  <a:latin typeface="MS PMincho"/>
                  <a:cs typeface="MS PMincho"/>
                </a:rPr>
                <a:t>网</a:t>
              </a:r>
              <a:r>
                <a:rPr sz="2000" spc="-25" dirty="0" err="1">
                  <a:latin typeface="SimSun"/>
                  <a:cs typeface="SimSun"/>
                </a:rPr>
                <a:t>络</a:t>
              </a:r>
              <a:r>
                <a:rPr sz="2000" spc="-25" dirty="0" err="1">
                  <a:latin typeface="MS PMincho"/>
                  <a:cs typeface="MS PMincho"/>
                </a:rPr>
                <a:t>来</a:t>
              </a:r>
              <a:r>
                <a:rPr sz="2000" spc="-25" dirty="0" err="1">
                  <a:latin typeface="SimSun"/>
                  <a:cs typeface="SimSun"/>
                </a:rPr>
                <a:t>实现</a:t>
              </a:r>
              <a:r>
                <a:rPr sz="2000" spc="-50" dirty="0" err="1">
                  <a:latin typeface="MS PMincho"/>
                  <a:cs typeface="MS PMincho"/>
                </a:rPr>
                <a:t>机</a:t>
              </a:r>
              <a:r>
                <a:rPr sz="2000" spc="-25" dirty="0" err="1">
                  <a:latin typeface="MS PMincho"/>
                  <a:cs typeface="MS PMincho"/>
                </a:rPr>
                <a:t>器学</a:t>
              </a:r>
              <a:r>
                <a:rPr sz="2000" spc="-50" dirty="0" err="1">
                  <a:latin typeface="SimSun"/>
                  <a:cs typeface="SimSun"/>
                </a:rPr>
                <a:t>习</a:t>
              </a:r>
              <a:endParaRPr sz="2000" dirty="0">
                <a:latin typeface="SimSun"/>
                <a:cs typeface="SimSun"/>
              </a:endParaRPr>
            </a:p>
          </p:txBody>
        </p:sp>
        <p:sp>
          <p:nvSpPr>
            <p:cNvPr id="17" name="Oval 16">
              <a:extLst>
                <a:ext uri="{FF2B5EF4-FFF2-40B4-BE49-F238E27FC236}">
                  <a16:creationId xmlns:a16="http://schemas.microsoft.com/office/drawing/2014/main" id="{3002F938-FBF4-8CCC-170B-4EC8E5843901}"/>
                </a:ext>
              </a:extLst>
            </p:cNvPr>
            <p:cNvSpPr/>
            <p:nvPr/>
          </p:nvSpPr>
          <p:spPr>
            <a:xfrm>
              <a:off x="4186989" y="-4938143"/>
              <a:ext cx="5023290" cy="3964702"/>
            </a:xfrm>
            <a:prstGeom prst="ellipse">
              <a:avLst/>
            </a:prstGeom>
            <a:solidFill>
              <a:schemeClr val="accent1">
                <a:alpha val="41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34200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2151126" y="2354451"/>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1307609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2151126" y="2354451"/>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
        <p:nvSpPr>
          <p:cNvPr id="3" name="object 46">
            <a:extLst>
              <a:ext uri="{FF2B5EF4-FFF2-40B4-BE49-F238E27FC236}">
                <a16:creationId xmlns:a16="http://schemas.microsoft.com/office/drawing/2014/main" id="{E15D307E-A37E-96E4-E38A-2FD142809A5A}"/>
              </a:ext>
            </a:extLst>
          </p:cNvPr>
          <p:cNvSpPr/>
          <p:nvPr/>
        </p:nvSpPr>
        <p:spPr>
          <a:xfrm>
            <a:off x="6965882" y="48865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chemeClr val="tx1">
              <a:alpha val="50195"/>
            </a:schemeClr>
          </a:solidFill>
        </p:spPr>
        <p:txBody>
          <a:bodyPr wrap="square" lIns="0" tIns="0" rIns="0" bIns="0" rtlCol="0"/>
          <a:lstStyle/>
          <a:p>
            <a:endParaRPr dirty="0"/>
          </a:p>
        </p:txBody>
      </p:sp>
    </p:spTree>
    <p:extLst>
      <p:ext uri="{BB962C8B-B14F-4D97-AF65-F5344CB8AC3E}">
        <p14:creationId xmlns:p14="http://schemas.microsoft.com/office/powerpoint/2010/main" val="2379773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3230118" y="2354451"/>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3333749"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3890009"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3333749"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3896106"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1353556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3230118" y="2354451"/>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3333749"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3890009"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3333749"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3896106"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
        <p:nvSpPr>
          <p:cNvPr id="3" name="object 46">
            <a:extLst>
              <a:ext uri="{FF2B5EF4-FFF2-40B4-BE49-F238E27FC236}">
                <a16:creationId xmlns:a16="http://schemas.microsoft.com/office/drawing/2014/main" id="{E6E31271-2ACC-22B8-1C3B-718CD58E4F70}"/>
              </a:ext>
            </a:extLst>
          </p:cNvPr>
          <p:cNvSpPr/>
          <p:nvPr/>
        </p:nvSpPr>
        <p:spPr>
          <a:xfrm>
            <a:off x="7537382" y="4890127"/>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chemeClr val="tx1">
              <a:alpha val="50195"/>
            </a:schemeClr>
          </a:solidFill>
        </p:spPr>
        <p:txBody>
          <a:bodyPr wrap="square" lIns="0" tIns="0" rIns="0" bIns="0" rtlCol="0"/>
          <a:lstStyle/>
          <a:p>
            <a:endParaRPr dirty="0"/>
          </a:p>
        </p:txBody>
      </p:sp>
    </p:spTree>
    <p:extLst>
      <p:ext uri="{BB962C8B-B14F-4D97-AF65-F5344CB8AC3E}">
        <p14:creationId xmlns:p14="http://schemas.microsoft.com/office/powerpoint/2010/main" val="2334788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3230118" y="2354451"/>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3333749"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3890009"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3333749"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3896106"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1076509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2151126" y="3378579"/>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2254757" y="3492874"/>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2811017" y="3492874"/>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2254757" y="4044561"/>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2817114" y="4044561"/>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88893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2151126" y="3378579"/>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2254757" y="3492874"/>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2811017" y="3492874"/>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2254757" y="4044561"/>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2817114" y="4044561"/>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225171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
        <p:nvSpPr>
          <p:cNvPr id="3" name="object 46">
            <a:extLst>
              <a:ext uri="{FF2B5EF4-FFF2-40B4-BE49-F238E27FC236}">
                <a16:creationId xmlns:a16="http://schemas.microsoft.com/office/drawing/2014/main" id="{E6E31271-2ACC-22B8-1C3B-718CD58E4F70}"/>
              </a:ext>
            </a:extLst>
          </p:cNvPr>
          <p:cNvSpPr/>
          <p:nvPr/>
        </p:nvSpPr>
        <p:spPr>
          <a:xfrm>
            <a:off x="6975024"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chemeClr val="tx1">
              <a:alpha val="50195"/>
            </a:schemeClr>
          </a:solidFill>
        </p:spPr>
        <p:txBody>
          <a:bodyPr wrap="square" lIns="0" tIns="0" rIns="0" bIns="0" rtlCol="0"/>
          <a:lstStyle/>
          <a:p>
            <a:endParaRPr dirty="0"/>
          </a:p>
        </p:txBody>
      </p:sp>
    </p:spTree>
    <p:extLst>
      <p:ext uri="{BB962C8B-B14F-4D97-AF65-F5344CB8AC3E}">
        <p14:creationId xmlns:p14="http://schemas.microsoft.com/office/powerpoint/2010/main" val="134753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3248406" y="3378579"/>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3370325" y="3492874"/>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3963161" y="3492874"/>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3406901" y="4044561"/>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3969258" y="4044561"/>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3403854"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Tree>
    <p:extLst>
      <p:ext uri="{BB962C8B-B14F-4D97-AF65-F5344CB8AC3E}">
        <p14:creationId xmlns:p14="http://schemas.microsoft.com/office/powerpoint/2010/main" val="933249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二维卷积操作</a:t>
            </a:r>
          </a:p>
        </p:txBody>
      </p:sp>
      <p:sp>
        <p:nvSpPr>
          <p:cNvPr id="4" name="object 5">
            <a:extLst>
              <a:ext uri="{FF2B5EF4-FFF2-40B4-BE49-F238E27FC236}">
                <a16:creationId xmlns:a16="http://schemas.microsoft.com/office/drawing/2014/main" id="{9030F79C-F9D7-2A47-5135-888E3DBC4697}"/>
              </a:ext>
            </a:extLst>
          </p:cNvPr>
          <p:cNvSpPr/>
          <p:nvPr/>
        </p:nvSpPr>
        <p:spPr>
          <a:xfrm>
            <a:off x="2245614" y="24474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5" name="object 6">
            <a:extLst>
              <a:ext uri="{FF2B5EF4-FFF2-40B4-BE49-F238E27FC236}">
                <a16:creationId xmlns:a16="http://schemas.microsoft.com/office/drawing/2014/main" id="{EAE29EE0-E33E-29BF-27CA-941FF94A9D6B}"/>
              </a:ext>
            </a:extLst>
          </p:cNvPr>
          <p:cNvSpPr/>
          <p:nvPr/>
        </p:nvSpPr>
        <p:spPr>
          <a:xfrm>
            <a:off x="2801873" y="24474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 name="object 7">
            <a:extLst>
              <a:ext uri="{FF2B5EF4-FFF2-40B4-BE49-F238E27FC236}">
                <a16:creationId xmlns:a16="http://schemas.microsoft.com/office/drawing/2014/main" id="{EA1BC5EF-31D5-46F0-CC77-56E413FE9A87}"/>
              </a:ext>
            </a:extLst>
          </p:cNvPr>
          <p:cNvSpPr/>
          <p:nvPr/>
        </p:nvSpPr>
        <p:spPr>
          <a:xfrm>
            <a:off x="335813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7" name="object 8">
            <a:extLst>
              <a:ext uri="{FF2B5EF4-FFF2-40B4-BE49-F238E27FC236}">
                <a16:creationId xmlns:a16="http://schemas.microsoft.com/office/drawing/2014/main" id="{47A3EA8F-7262-D84D-48BF-13539832778D}"/>
              </a:ext>
            </a:extLst>
          </p:cNvPr>
          <p:cNvSpPr/>
          <p:nvPr/>
        </p:nvSpPr>
        <p:spPr>
          <a:xfrm>
            <a:off x="3914394" y="24474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E2E07D49-B16C-24FD-D160-083F45C9BA94}"/>
              </a:ext>
            </a:extLst>
          </p:cNvPr>
          <p:cNvSpPr/>
          <p:nvPr/>
        </p:nvSpPr>
        <p:spPr>
          <a:xfrm>
            <a:off x="2245614" y="2999098"/>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5B3E7056-4CBB-231A-731C-98BD68BC4FB4}"/>
              </a:ext>
            </a:extLst>
          </p:cNvPr>
          <p:cNvSpPr/>
          <p:nvPr/>
        </p:nvSpPr>
        <p:spPr>
          <a:xfrm>
            <a:off x="2817114"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0" name="object 11">
            <a:extLst>
              <a:ext uri="{FF2B5EF4-FFF2-40B4-BE49-F238E27FC236}">
                <a16:creationId xmlns:a16="http://schemas.microsoft.com/office/drawing/2014/main" id="{C2DA8F5B-2E73-9206-FA84-A952B6E10371}"/>
              </a:ext>
            </a:extLst>
          </p:cNvPr>
          <p:cNvSpPr/>
          <p:nvPr/>
        </p:nvSpPr>
        <p:spPr>
          <a:xfrm>
            <a:off x="3358134" y="2999098"/>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DCCA56FE-BFE3-ED62-7D2E-2A63C03D8A9F}"/>
              </a:ext>
            </a:extLst>
          </p:cNvPr>
          <p:cNvSpPr/>
          <p:nvPr/>
        </p:nvSpPr>
        <p:spPr>
          <a:xfrm>
            <a:off x="3920490" y="29990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2" name="object 13">
            <a:extLst>
              <a:ext uri="{FF2B5EF4-FFF2-40B4-BE49-F238E27FC236}">
                <a16:creationId xmlns:a16="http://schemas.microsoft.com/office/drawing/2014/main" id="{F4ED6B7C-FE50-911D-D8C5-6F60C0588100}"/>
              </a:ext>
            </a:extLst>
          </p:cNvPr>
          <p:cNvSpPr/>
          <p:nvPr/>
        </p:nvSpPr>
        <p:spPr>
          <a:xfrm>
            <a:off x="2245614" y="3552309"/>
            <a:ext cx="463550" cy="463550"/>
          </a:xfrm>
          <a:custGeom>
            <a:avLst/>
            <a:gdLst/>
            <a:ahLst/>
            <a:cxnLst/>
            <a:rect l="l" t="t" r="r" b="b"/>
            <a:pathLst>
              <a:path w="463550" h="463550">
                <a:moveTo>
                  <a:pt x="0" y="0"/>
                </a:moveTo>
                <a:lnTo>
                  <a:pt x="463295" y="0"/>
                </a:lnTo>
                <a:lnTo>
                  <a:pt x="463295" y="463296"/>
                </a:lnTo>
                <a:lnTo>
                  <a:pt x="0" y="463296"/>
                </a:lnTo>
                <a:lnTo>
                  <a:pt x="0" y="0"/>
                </a:lnTo>
                <a:close/>
              </a:path>
            </a:pathLst>
          </a:custGeom>
          <a:ln w="25907">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25988039-D182-77A5-781D-A963C8A17EF9}"/>
              </a:ext>
            </a:extLst>
          </p:cNvPr>
          <p:cNvSpPr/>
          <p:nvPr/>
        </p:nvSpPr>
        <p:spPr>
          <a:xfrm>
            <a:off x="2801873" y="3552309"/>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A2DCF852-8EB4-CAB4-A15F-06419D9F1010}"/>
              </a:ext>
            </a:extLst>
          </p:cNvPr>
          <p:cNvSpPr/>
          <p:nvPr/>
        </p:nvSpPr>
        <p:spPr>
          <a:xfrm>
            <a:off x="335813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C3049306-44B7-4A51-27FE-690441CA05D1}"/>
              </a:ext>
            </a:extLst>
          </p:cNvPr>
          <p:cNvSpPr/>
          <p:nvPr/>
        </p:nvSpPr>
        <p:spPr>
          <a:xfrm>
            <a:off x="3914394" y="3552309"/>
            <a:ext cx="462280" cy="463550"/>
          </a:xfrm>
          <a:custGeom>
            <a:avLst/>
            <a:gdLst/>
            <a:ahLst/>
            <a:cxnLst/>
            <a:rect l="l" t="t" r="r" b="b"/>
            <a:pathLst>
              <a:path w="462279" h="463550">
                <a:moveTo>
                  <a:pt x="0" y="0"/>
                </a:moveTo>
                <a:lnTo>
                  <a:pt x="461772" y="0"/>
                </a:lnTo>
                <a:lnTo>
                  <a:pt x="461772" y="463296"/>
                </a:lnTo>
                <a:lnTo>
                  <a:pt x="0" y="463296"/>
                </a:lnTo>
                <a:lnTo>
                  <a:pt x="0" y="0"/>
                </a:lnTo>
                <a:close/>
              </a:path>
            </a:pathLst>
          </a:custGeom>
          <a:ln w="25908">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FAA3DD5-BB63-1056-097F-CE59AF2C2F12}"/>
              </a:ext>
            </a:extLst>
          </p:cNvPr>
          <p:cNvSpPr/>
          <p:nvPr/>
        </p:nvSpPr>
        <p:spPr>
          <a:xfrm>
            <a:off x="2245614" y="4103998"/>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DEEED750-ECB3-A2D4-4362-B6507A3F4A8B}"/>
              </a:ext>
            </a:extLst>
          </p:cNvPr>
          <p:cNvSpPr/>
          <p:nvPr/>
        </p:nvSpPr>
        <p:spPr>
          <a:xfrm>
            <a:off x="2817114"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AE2F9C71-6927-C12B-6AA6-B77BFE614F8D}"/>
              </a:ext>
            </a:extLst>
          </p:cNvPr>
          <p:cNvSpPr/>
          <p:nvPr/>
        </p:nvSpPr>
        <p:spPr>
          <a:xfrm>
            <a:off x="3358134" y="4103998"/>
            <a:ext cx="462280" cy="463550"/>
          </a:xfrm>
          <a:custGeom>
            <a:avLst/>
            <a:gdLst/>
            <a:ahLst/>
            <a:cxnLst/>
            <a:rect l="l" t="t" r="r" b="b"/>
            <a:pathLst>
              <a:path w="462279" h="463550">
                <a:moveTo>
                  <a:pt x="0" y="0"/>
                </a:moveTo>
                <a:lnTo>
                  <a:pt x="461772" y="0"/>
                </a:lnTo>
                <a:lnTo>
                  <a:pt x="461772" y="463295"/>
                </a:lnTo>
                <a:lnTo>
                  <a:pt x="0" y="463295"/>
                </a:lnTo>
                <a:lnTo>
                  <a:pt x="0" y="0"/>
                </a:lnTo>
                <a:close/>
              </a:path>
            </a:pathLst>
          </a:custGeom>
          <a:ln w="25908">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EA1109D8-7717-C84C-2ED4-B6861508ADEB}"/>
              </a:ext>
            </a:extLst>
          </p:cNvPr>
          <p:cNvSpPr/>
          <p:nvPr/>
        </p:nvSpPr>
        <p:spPr>
          <a:xfrm>
            <a:off x="3920490" y="4103998"/>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20" name="object 21">
            <a:extLst>
              <a:ext uri="{FF2B5EF4-FFF2-40B4-BE49-F238E27FC236}">
                <a16:creationId xmlns:a16="http://schemas.microsoft.com/office/drawing/2014/main" id="{FE257F0F-445F-46A4-E723-7C6EC4181295}"/>
              </a:ext>
            </a:extLst>
          </p:cNvPr>
          <p:cNvSpPr/>
          <p:nvPr/>
        </p:nvSpPr>
        <p:spPr>
          <a:xfrm>
            <a:off x="2177795" y="2416167"/>
            <a:ext cx="2238755" cy="2238755"/>
          </a:xfrm>
          <a:prstGeom prst="rect">
            <a:avLst/>
          </a:prstGeom>
          <a:blipFill>
            <a:blip r:embed="rId2"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B8DC377B-5576-8744-3716-C97A480D41C6}"/>
              </a:ext>
            </a:extLst>
          </p:cNvPr>
          <p:cNvSpPr/>
          <p:nvPr/>
        </p:nvSpPr>
        <p:spPr>
          <a:xfrm>
            <a:off x="2245614" y="2445886"/>
            <a:ext cx="2103120" cy="2103120"/>
          </a:xfrm>
          <a:custGeom>
            <a:avLst/>
            <a:gdLst/>
            <a:ahLst/>
            <a:cxnLst/>
            <a:rect l="l" t="t" r="r" b="b"/>
            <a:pathLst>
              <a:path w="2103120" h="2103120">
                <a:moveTo>
                  <a:pt x="0" y="0"/>
                </a:moveTo>
                <a:lnTo>
                  <a:pt x="2103119" y="0"/>
                </a:lnTo>
                <a:lnTo>
                  <a:pt x="2103119" y="2103120"/>
                </a:lnTo>
                <a:lnTo>
                  <a:pt x="0" y="2103120"/>
                </a:lnTo>
                <a:lnTo>
                  <a:pt x="0" y="0"/>
                </a:lnTo>
                <a:close/>
              </a:path>
            </a:pathLst>
          </a:custGeom>
          <a:ln w="28956">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83E77A29-5B27-2BFA-4719-F31042FEA6E9}"/>
              </a:ext>
            </a:extLst>
          </p:cNvPr>
          <p:cNvSpPr/>
          <p:nvPr/>
        </p:nvSpPr>
        <p:spPr>
          <a:xfrm>
            <a:off x="2307335" y="2539612"/>
            <a:ext cx="999743" cy="998219"/>
          </a:xfrm>
          <a:prstGeom prst="rect">
            <a:avLst/>
          </a:prstGeom>
          <a:blipFill>
            <a:blip r:embed="rId3"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8391E64B-7F3D-1D1F-6B0B-F4B51F3F9748}"/>
              </a:ext>
            </a:extLst>
          </p:cNvPr>
          <p:cNvSpPr/>
          <p:nvPr/>
        </p:nvSpPr>
        <p:spPr>
          <a:xfrm>
            <a:off x="7903142" y="2539612"/>
            <a:ext cx="1222375" cy="1248410"/>
          </a:xfrm>
          <a:custGeom>
            <a:avLst/>
            <a:gdLst/>
            <a:ahLst/>
            <a:cxnLst/>
            <a:rect l="l" t="t" r="r" b="b"/>
            <a:pathLst>
              <a:path w="1222375" h="1248410">
                <a:moveTo>
                  <a:pt x="0" y="203708"/>
                </a:moveTo>
                <a:lnTo>
                  <a:pt x="5379" y="156998"/>
                </a:lnTo>
                <a:lnTo>
                  <a:pt x="20704" y="114120"/>
                </a:lnTo>
                <a:lnTo>
                  <a:pt x="44750" y="76297"/>
                </a:lnTo>
                <a:lnTo>
                  <a:pt x="76297" y="44750"/>
                </a:lnTo>
                <a:lnTo>
                  <a:pt x="114120" y="20704"/>
                </a:lnTo>
                <a:lnTo>
                  <a:pt x="156998" y="5379"/>
                </a:lnTo>
                <a:lnTo>
                  <a:pt x="203708" y="0"/>
                </a:lnTo>
                <a:lnTo>
                  <a:pt x="1018540" y="0"/>
                </a:lnTo>
                <a:lnTo>
                  <a:pt x="1065249" y="5379"/>
                </a:lnTo>
                <a:lnTo>
                  <a:pt x="1108127" y="20704"/>
                </a:lnTo>
                <a:lnTo>
                  <a:pt x="1145950" y="44750"/>
                </a:lnTo>
                <a:lnTo>
                  <a:pt x="1177497" y="76297"/>
                </a:lnTo>
                <a:lnTo>
                  <a:pt x="1201543" y="114120"/>
                </a:lnTo>
                <a:lnTo>
                  <a:pt x="1216868" y="156998"/>
                </a:lnTo>
                <a:lnTo>
                  <a:pt x="1222248" y="203708"/>
                </a:lnTo>
                <a:lnTo>
                  <a:pt x="1222248" y="1044435"/>
                </a:lnTo>
                <a:lnTo>
                  <a:pt x="1216868" y="1091145"/>
                </a:lnTo>
                <a:lnTo>
                  <a:pt x="1201543" y="1134025"/>
                </a:lnTo>
                <a:lnTo>
                  <a:pt x="1177497" y="1171851"/>
                </a:lnTo>
                <a:lnTo>
                  <a:pt x="1145950" y="1203400"/>
                </a:lnTo>
                <a:lnTo>
                  <a:pt x="1108127" y="1227449"/>
                </a:lnTo>
                <a:lnTo>
                  <a:pt x="1065249" y="1242775"/>
                </a:lnTo>
                <a:lnTo>
                  <a:pt x="1018540" y="1248156"/>
                </a:lnTo>
                <a:lnTo>
                  <a:pt x="203708" y="1248156"/>
                </a:lnTo>
                <a:lnTo>
                  <a:pt x="156998" y="1242775"/>
                </a:lnTo>
                <a:lnTo>
                  <a:pt x="114120" y="1227449"/>
                </a:lnTo>
                <a:lnTo>
                  <a:pt x="76297" y="1203400"/>
                </a:lnTo>
                <a:lnTo>
                  <a:pt x="44750" y="1171851"/>
                </a:lnTo>
                <a:lnTo>
                  <a:pt x="20704" y="1134025"/>
                </a:lnTo>
                <a:lnTo>
                  <a:pt x="5379" y="1091145"/>
                </a:lnTo>
                <a:lnTo>
                  <a:pt x="0" y="1044435"/>
                </a:lnTo>
                <a:lnTo>
                  <a:pt x="0" y="203708"/>
                </a:lnTo>
                <a:close/>
              </a:path>
            </a:pathLst>
          </a:custGeom>
          <a:ln w="25908">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72A7635E-7F1E-AF81-E4D3-B10D0BD9A4C9}"/>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4D1EDB51-6C2F-5A80-F55C-B39AE1372E75}"/>
              </a:ext>
            </a:extLst>
          </p:cNvPr>
          <p:cNvSpPr/>
          <p:nvPr/>
        </p:nvSpPr>
        <p:spPr>
          <a:xfrm>
            <a:off x="8005250"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EC7030F3-745A-04E1-2792-4EED2E6E9444}"/>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27" name="object 28">
            <a:extLst>
              <a:ext uri="{FF2B5EF4-FFF2-40B4-BE49-F238E27FC236}">
                <a16:creationId xmlns:a16="http://schemas.microsoft.com/office/drawing/2014/main" id="{E5E7BB91-9955-7792-9290-11BE3DF1F5C2}"/>
              </a:ext>
            </a:extLst>
          </p:cNvPr>
          <p:cNvSpPr/>
          <p:nvPr/>
        </p:nvSpPr>
        <p:spPr>
          <a:xfrm>
            <a:off x="8561509" y="265391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28" name="object 29">
            <a:extLst>
              <a:ext uri="{FF2B5EF4-FFF2-40B4-BE49-F238E27FC236}">
                <a16:creationId xmlns:a16="http://schemas.microsoft.com/office/drawing/2014/main" id="{B09F1B9F-809E-0553-B91C-B3700FDDB343}"/>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29" name="object 30">
            <a:extLst>
              <a:ext uri="{FF2B5EF4-FFF2-40B4-BE49-F238E27FC236}">
                <a16:creationId xmlns:a16="http://schemas.microsoft.com/office/drawing/2014/main" id="{28FB387C-B8D2-44AB-7E6A-7436C3C110F6}"/>
              </a:ext>
            </a:extLst>
          </p:cNvPr>
          <p:cNvSpPr/>
          <p:nvPr/>
        </p:nvSpPr>
        <p:spPr>
          <a:xfrm>
            <a:off x="8005250"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0" name="object 31">
            <a:extLst>
              <a:ext uri="{FF2B5EF4-FFF2-40B4-BE49-F238E27FC236}">
                <a16:creationId xmlns:a16="http://schemas.microsoft.com/office/drawing/2014/main" id="{47825FCA-68A0-9659-ABCB-D1C754D0C87E}"/>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31" name="object 32">
            <a:extLst>
              <a:ext uri="{FF2B5EF4-FFF2-40B4-BE49-F238E27FC236}">
                <a16:creationId xmlns:a16="http://schemas.microsoft.com/office/drawing/2014/main" id="{AF467CAF-9CF2-7E68-D441-21564B6BAAAC}"/>
              </a:ext>
            </a:extLst>
          </p:cNvPr>
          <p:cNvSpPr/>
          <p:nvPr/>
        </p:nvSpPr>
        <p:spPr>
          <a:xfrm>
            <a:off x="8569129" y="320559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32" name="object 33">
            <a:extLst>
              <a:ext uri="{FF2B5EF4-FFF2-40B4-BE49-F238E27FC236}">
                <a16:creationId xmlns:a16="http://schemas.microsoft.com/office/drawing/2014/main" id="{914930C6-80BF-8573-0B63-F419803CC0CD}"/>
              </a:ext>
            </a:extLst>
          </p:cNvPr>
          <p:cNvSpPr txBox="1"/>
          <p:nvPr/>
        </p:nvSpPr>
        <p:spPr>
          <a:xfrm>
            <a:off x="7970017" y="2024459"/>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33" name="object 34">
            <a:extLst>
              <a:ext uri="{FF2B5EF4-FFF2-40B4-BE49-F238E27FC236}">
                <a16:creationId xmlns:a16="http://schemas.microsoft.com/office/drawing/2014/main" id="{3BB9B081-E599-AB59-E768-7E5737E2C242}"/>
              </a:ext>
            </a:extLst>
          </p:cNvPr>
          <p:cNvSpPr/>
          <p:nvPr/>
        </p:nvSpPr>
        <p:spPr>
          <a:xfrm>
            <a:off x="3248406" y="3378579"/>
            <a:ext cx="1224280" cy="1248410"/>
          </a:xfrm>
          <a:custGeom>
            <a:avLst/>
            <a:gdLst/>
            <a:ahLst/>
            <a:cxnLst/>
            <a:rect l="l" t="t" r="r" b="b"/>
            <a:pathLst>
              <a:path w="1224279" h="1248410">
                <a:moveTo>
                  <a:pt x="0" y="203962"/>
                </a:moveTo>
                <a:lnTo>
                  <a:pt x="5386" y="157194"/>
                </a:lnTo>
                <a:lnTo>
                  <a:pt x="20730" y="114262"/>
                </a:lnTo>
                <a:lnTo>
                  <a:pt x="44806" y="76392"/>
                </a:lnTo>
                <a:lnTo>
                  <a:pt x="76392" y="44806"/>
                </a:lnTo>
                <a:lnTo>
                  <a:pt x="114262" y="20730"/>
                </a:lnTo>
                <a:lnTo>
                  <a:pt x="157194" y="5386"/>
                </a:lnTo>
                <a:lnTo>
                  <a:pt x="203961" y="0"/>
                </a:lnTo>
                <a:lnTo>
                  <a:pt x="1019810" y="0"/>
                </a:lnTo>
                <a:lnTo>
                  <a:pt x="1066577" y="5386"/>
                </a:lnTo>
                <a:lnTo>
                  <a:pt x="1109509" y="20730"/>
                </a:lnTo>
                <a:lnTo>
                  <a:pt x="1147379" y="44806"/>
                </a:lnTo>
                <a:lnTo>
                  <a:pt x="1178965" y="76392"/>
                </a:lnTo>
                <a:lnTo>
                  <a:pt x="1203041" y="114262"/>
                </a:lnTo>
                <a:lnTo>
                  <a:pt x="1218385" y="157194"/>
                </a:lnTo>
                <a:lnTo>
                  <a:pt x="1223772" y="203962"/>
                </a:lnTo>
                <a:lnTo>
                  <a:pt x="1223772" y="1044181"/>
                </a:lnTo>
                <a:lnTo>
                  <a:pt x="1218385" y="1090949"/>
                </a:lnTo>
                <a:lnTo>
                  <a:pt x="1203041" y="1133882"/>
                </a:lnTo>
                <a:lnTo>
                  <a:pt x="1178965" y="1171755"/>
                </a:lnTo>
                <a:lnTo>
                  <a:pt x="1147379" y="1203344"/>
                </a:lnTo>
                <a:lnTo>
                  <a:pt x="1109509" y="1227423"/>
                </a:lnTo>
                <a:lnTo>
                  <a:pt x="1066577" y="1242768"/>
                </a:lnTo>
                <a:lnTo>
                  <a:pt x="1019810" y="1248156"/>
                </a:lnTo>
                <a:lnTo>
                  <a:pt x="203961" y="1248156"/>
                </a:lnTo>
                <a:lnTo>
                  <a:pt x="157194" y="1242768"/>
                </a:lnTo>
                <a:lnTo>
                  <a:pt x="114262" y="1227423"/>
                </a:lnTo>
                <a:lnTo>
                  <a:pt x="76392" y="1203344"/>
                </a:lnTo>
                <a:lnTo>
                  <a:pt x="44806" y="1171755"/>
                </a:lnTo>
                <a:lnTo>
                  <a:pt x="20730" y="1133882"/>
                </a:lnTo>
                <a:lnTo>
                  <a:pt x="5386" y="1090949"/>
                </a:lnTo>
                <a:lnTo>
                  <a:pt x="0" y="1044181"/>
                </a:lnTo>
                <a:lnTo>
                  <a:pt x="0" y="203962"/>
                </a:lnTo>
                <a:close/>
              </a:path>
            </a:pathLst>
          </a:custGeom>
          <a:ln w="25908">
            <a:solidFill>
              <a:srgbClr val="000000"/>
            </a:solidFill>
          </a:ln>
        </p:spPr>
        <p:txBody>
          <a:bodyPr wrap="square" lIns="0" tIns="0" rIns="0" bIns="0" rtlCol="0"/>
          <a:lstStyle/>
          <a:p>
            <a:endParaRPr/>
          </a:p>
        </p:txBody>
      </p:sp>
      <p:sp>
        <p:nvSpPr>
          <p:cNvPr id="34" name="object 35">
            <a:extLst>
              <a:ext uri="{FF2B5EF4-FFF2-40B4-BE49-F238E27FC236}">
                <a16:creationId xmlns:a16="http://schemas.microsoft.com/office/drawing/2014/main" id="{C8B8875E-CC7F-3907-9FD4-7C1F85A6094F}"/>
              </a:ext>
            </a:extLst>
          </p:cNvPr>
          <p:cNvSpPr/>
          <p:nvPr/>
        </p:nvSpPr>
        <p:spPr>
          <a:xfrm>
            <a:off x="3370325" y="3492874"/>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C00000">
              <a:alpha val="50195"/>
            </a:srgbClr>
          </a:solidFill>
        </p:spPr>
        <p:txBody>
          <a:bodyPr wrap="square" lIns="0" tIns="0" rIns="0" bIns="0" rtlCol="0"/>
          <a:lstStyle/>
          <a:p>
            <a:endParaRPr/>
          </a:p>
        </p:txBody>
      </p:sp>
      <p:sp>
        <p:nvSpPr>
          <p:cNvPr id="35" name="object 36">
            <a:extLst>
              <a:ext uri="{FF2B5EF4-FFF2-40B4-BE49-F238E27FC236}">
                <a16:creationId xmlns:a16="http://schemas.microsoft.com/office/drawing/2014/main" id="{ADF998B1-8E27-89F5-7EC7-23E915E5F231}"/>
              </a:ext>
            </a:extLst>
          </p:cNvPr>
          <p:cNvSpPr/>
          <p:nvPr/>
        </p:nvSpPr>
        <p:spPr>
          <a:xfrm>
            <a:off x="2254757" y="2468746"/>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6" name="object 37">
            <a:extLst>
              <a:ext uri="{FF2B5EF4-FFF2-40B4-BE49-F238E27FC236}">
                <a16:creationId xmlns:a16="http://schemas.microsoft.com/office/drawing/2014/main" id="{0DB4460D-0D07-71BA-A46E-8B4ED80B2095}"/>
              </a:ext>
            </a:extLst>
          </p:cNvPr>
          <p:cNvSpPr/>
          <p:nvPr/>
        </p:nvSpPr>
        <p:spPr>
          <a:xfrm>
            <a:off x="3963161" y="3492874"/>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solidFill>
            <a:srgbClr val="F79646">
              <a:alpha val="50195"/>
            </a:srgbClr>
          </a:solidFill>
        </p:spPr>
        <p:txBody>
          <a:bodyPr wrap="square" lIns="0" tIns="0" rIns="0" bIns="0" rtlCol="0"/>
          <a:lstStyle/>
          <a:p>
            <a:endParaRPr/>
          </a:p>
        </p:txBody>
      </p:sp>
      <p:sp>
        <p:nvSpPr>
          <p:cNvPr id="37" name="object 38">
            <a:extLst>
              <a:ext uri="{FF2B5EF4-FFF2-40B4-BE49-F238E27FC236}">
                <a16:creationId xmlns:a16="http://schemas.microsoft.com/office/drawing/2014/main" id="{A629E2F4-1B34-9473-E182-13BF1CCE21A3}"/>
              </a:ext>
            </a:extLst>
          </p:cNvPr>
          <p:cNvSpPr/>
          <p:nvPr/>
        </p:nvSpPr>
        <p:spPr>
          <a:xfrm>
            <a:off x="2811017" y="2468746"/>
            <a:ext cx="462280" cy="463550"/>
          </a:xfrm>
          <a:custGeom>
            <a:avLst/>
            <a:gdLst/>
            <a:ahLst/>
            <a:cxnLst/>
            <a:rect l="l" t="t" r="r" b="b"/>
            <a:pathLst>
              <a:path w="462279"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38" name="object 39">
            <a:extLst>
              <a:ext uri="{FF2B5EF4-FFF2-40B4-BE49-F238E27FC236}">
                <a16:creationId xmlns:a16="http://schemas.microsoft.com/office/drawing/2014/main" id="{6B564197-1A27-75A6-631E-E3DE76C6EE75}"/>
              </a:ext>
            </a:extLst>
          </p:cNvPr>
          <p:cNvSpPr/>
          <p:nvPr/>
        </p:nvSpPr>
        <p:spPr>
          <a:xfrm>
            <a:off x="3406901" y="4044561"/>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solidFill>
            <a:srgbClr val="9BBB59">
              <a:alpha val="50195"/>
            </a:srgbClr>
          </a:solidFill>
        </p:spPr>
        <p:txBody>
          <a:bodyPr wrap="square" lIns="0" tIns="0" rIns="0" bIns="0" rtlCol="0"/>
          <a:lstStyle/>
          <a:p>
            <a:endParaRPr/>
          </a:p>
        </p:txBody>
      </p:sp>
      <p:sp>
        <p:nvSpPr>
          <p:cNvPr id="39" name="object 40">
            <a:extLst>
              <a:ext uri="{FF2B5EF4-FFF2-40B4-BE49-F238E27FC236}">
                <a16:creationId xmlns:a16="http://schemas.microsoft.com/office/drawing/2014/main" id="{FE0AB50C-F242-B45C-3D21-2FD327D9109F}"/>
              </a:ext>
            </a:extLst>
          </p:cNvPr>
          <p:cNvSpPr/>
          <p:nvPr/>
        </p:nvSpPr>
        <p:spPr>
          <a:xfrm>
            <a:off x="2254757" y="3020433"/>
            <a:ext cx="462280" cy="463550"/>
          </a:xfrm>
          <a:custGeom>
            <a:avLst/>
            <a:gdLst/>
            <a:ahLst/>
            <a:cxnLst/>
            <a:rect l="l" t="t" r="r" b="b"/>
            <a:pathLst>
              <a:path w="462280" h="463550">
                <a:moveTo>
                  <a:pt x="0" y="0"/>
                </a:moveTo>
                <a:lnTo>
                  <a:pt x="461771" y="0"/>
                </a:lnTo>
                <a:lnTo>
                  <a:pt x="461771" y="463296"/>
                </a:lnTo>
                <a:lnTo>
                  <a:pt x="0" y="463296"/>
                </a:lnTo>
                <a:lnTo>
                  <a:pt x="0" y="0"/>
                </a:lnTo>
                <a:close/>
              </a:path>
            </a:pathLst>
          </a:custGeom>
          <a:ln w="25908">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22ACAD3-04A2-BDEC-CEEC-D9CE4BEF15A7}"/>
              </a:ext>
            </a:extLst>
          </p:cNvPr>
          <p:cNvSpPr/>
          <p:nvPr/>
        </p:nvSpPr>
        <p:spPr>
          <a:xfrm>
            <a:off x="3969258" y="4044561"/>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rgbClr val="4F81BD">
              <a:alpha val="50195"/>
            </a:srgbClr>
          </a:solidFill>
        </p:spPr>
        <p:txBody>
          <a:bodyPr wrap="square" lIns="0" tIns="0" rIns="0" bIns="0" rtlCol="0"/>
          <a:lstStyle/>
          <a:p>
            <a:endParaRPr/>
          </a:p>
        </p:txBody>
      </p:sp>
      <p:sp>
        <p:nvSpPr>
          <p:cNvPr id="41" name="object 42">
            <a:extLst>
              <a:ext uri="{FF2B5EF4-FFF2-40B4-BE49-F238E27FC236}">
                <a16:creationId xmlns:a16="http://schemas.microsoft.com/office/drawing/2014/main" id="{9E0EC2D4-1F7B-A430-08DF-9ADDEA47FA1C}"/>
              </a:ext>
            </a:extLst>
          </p:cNvPr>
          <p:cNvSpPr/>
          <p:nvPr/>
        </p:nvSpPr>
        <p:spPr>
          <a:xfrm>
            <a:off x="281711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4" name="object 45">
            <a:extLst>
              <a:ext uri="{FF2B5EF4-FFF2-40B4-BE49-F238E27FC236}">
                <a16:creationId xmlns:a16="http://schemas.microsoft.com/office/drawing/2014/main" id="{17FE0AC8-F98E-28BF-2CA5-7D09F264629F}"/>
              </a:ext>
            </a:extLst>
          </p:cNvPr>
          <p:cNvSpPr/>
          <p:nvPr/>
        </p:nvSpPr>
        <p:spPr>
          <a:xfrm>
            <a:off x="3352038" y="2468746"/>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005C3D51-0393-7CE7-C24A-07A6D586F601}"/>
              </a:ext>
            </a:extLst>
          </p:cNvPr>
          <p:cNvSpPr/>
          <p:nvPr/>
        </p:nvSpPr>
        <p:spPr>
          <a:xfrm>
            <a:off x="3352038"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0" name="object 51">
            <a:extLst>
              <a:ext uri="{FF2B5EF4-FFF2-40B4-BE49-F238E27FC236}">
                <a16:creationId xmlns:a16="http://schemas.microsoft.com/office/drawing/2014/main" id="{597024C1-5199-1120-D3B2-1387D5E2A483}"/>
              </a:ext>
            </a:extLst>
          </p:cNvPr>
          <p:cNvSpPr/>
          <p:nvPr/>
        </p:nvSpPr>
        <p:spPr>
          <a:xfrm>
            <a:off x="3914394" y="302043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53" name="object 54">
            <a:extLst>
              <a:ext uri="{FF2B5EF4-FFF2-40B4-BE49-F238E27FC236}">
                <a16:creationId xmlns:a16="http://schemas.microsoft.com/office/drawing/2014/main" id="{23A531A2-1479-B32A-E053-BE17EFFA5CAE}"/>
              </a:ext>
            </a:extLst>
          </p:cNvPr>
          <p:cNvSpPr/>
          <p:nvPr/>
        </p:nvSpPr>
        <p:spPr>
          <a:xfrm>
            <a:off x="3403854"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6E04D3A7-2D97-C155-E9F6-BD62FC7DF350}"/>
              </a:ext>
            </a:extLst>
          </p:cNvPr>
          <p:cNvSpPr/>
          <p:nvPr/>
        </p:nvSpPr>
        <p:spPr>
          <a:xfrm>
            <a:off x="2807970" y="3538593"/>
            <a:ext cx="463550" cy="462280"/>
          </a:xfrm>
          <a:custGeom>
            <a:avLst/>
            <a:gdLst/>
            <a:ahLst/>
            <a:cxnLst/>
            <a:rect l="l" t="t" r="r" b="b"/>
            <a:pathLst>
              <a:path w="463550" h="462279">
                <a:moveTo>
                  <a:pt x="0" y="0"/>
                </a:moveTo>
                <a:lnTo>
                  <a:pt x="463295" y="0"/>
                </a:lnTo>
                <a:lnTo>
                  <a:pt x="463295" y="461772"/>
                </a:lnTo>
                <a:lnTo>
                  <a:pt x="0" y="461772"/>
                </a:lnTo>
                <a:lnTo>
                  <a:pt x="0" y="0"/>
                </a:lnTo>
                <a:close/>
              </a:path>
            </a:pathLst>
          </a:custGeom>
          <a:ln w="25908">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6DE110D7-6A5B-3941-F367-0921462BA0ED}"/>
              </a:ext>
            </a:extLst>
          </p:cNvPr>
          <p:cNvSpPr/>
          <p:nvPr/>
        </p:nvSpPr>
        <p:spPr>
          <a:xfrm>
            <a:off x="2251710"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59" name="object 60">
            <a:extLst>
              <a:ext uri="{FF2B5EF4-FFF2-40B4-BE49-F238E27FC236}">
                <a16:creationId xmlns:a16="http://schemas.microsoft.com/office/drawing/2014/main" id="{DDCBC376-3452-4131-7BFA-D41060FD7C41}"/>
              </a:ext>
            </a:extLst>
          </p:cNvPr>
          <p:cNvSpPr/>
          <p:nvPr/>
        </p:nvSpPr>
        <p:spPr>
          <a:xfrm>
            <a:off x="2814066" y="4090282"/>
            <a:ext cx="463550" cy="463550"/>
          </a:xfrm>
          <a:custGeom>
            <a:avLst/>
            <a:gdLst/>
            <a:ahLst/>
            <a:cxnLst/>
            <a:rect l="l" t="t" r="r" b="b"/>
            <a:pathLst>
              <a:path w="463550" h="463550">
                <a:moveTo>
                  <a:pt x="0" y="0"/>
                </a:moveTo>
                <a:lnTo>
                  <a:pt x="463295" y="0"/>
                </a:lnTo>
                <a:lnTo>
                  <a:pt x="463295" y="463295"/>
                </a:lnTo>
                <a:lnTo>
                  <a:pt x="0" y="463295"/>
                </a:lnTo>
                <a:lnTo>
                  <a:pt x="0" y="0"/>
                </a:lnTo>
                <a:close/>
              </a:path>
            </a:pathLst>
          </a:custGeom>
          <a:ln w="25908">
            <a:solidFill>
              <a:srgbClr val="000000"/>
            </a:solidFill>
          </a:ln>
        </p:spPr>
        <p:txBody>
          <a:bodyPr wrap="square" lIns="0" tIns="0" rIns="0" bIns="0" rtlCol="0"/>
          <a:lstStyle/>
          <a:p>
            <a:endParaRPr/>
          </a:p>
        </p:txBody>
      </p:sp>
      <p:sp>
        <p:nvSpPr>
          <p:cNvPr id="62" name="object 63">
            <a:extLst>
              <a:ext uri="{FF2B5EF4-FFF2-40B4-BE49-F238E27FC236}">
                <a16:creationId xmlns:a16="http://schemas.microsoft.com/office/drawing/2014/main" id="{3BEDD603-2AA3-C954-EC87-AB063455CF7B}"/>
              </a:ext>
            </a:extLst>
          </p:cNvPr>
          <p:cNvSpPr/>
          <p:nvPr/>
        </p:nvSpPr>
        <p:spPr>
          <a:xfrm>
            <a:off x="3356609"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4" name="object 65">
            <a:extLst>
              <a:ext uri="{FF2B5EF4-FFF2-40B4-BE49-F238E27FC236}">
                <a16:creationId xmlns:a16="http://schemas.microsoft.com/office/drawing/2014/main" id="{B6FB2F56-4A4C-04E8-0FCC-AA55A6636741}"/>
              </a:ext>
            </a:extLst>
          </p:cNvPr>
          <p:cNvSpPr/>
          <p:nvPr/>
        </p:nvSpPr>
        <p:spPr>
          <a:xfrm>
            <a:off x="3912870" y="3537070"/>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8">
            <a:solidFill>
              <a:srgbClr val="000000"/>
            </a:solidFill>
          </a:ln>
        </p:spPr>
        <p:txBody>
          <a:bodyPr wrap="square" lIns="0" tIns="0" rIns="0" bIns="0" rtlCol="0"/>
          <a:lstStyle/>
          <a:p>
            <a:endParaRPr/>
          </a:p>
        </p:txBody>
      </p:sp>
      <p:sp>
        <p:nvSpPr>
          <p:cNvPr id="66" name="object 67">
            <a:extLst>
              <a:ext uri="{FF2B5EF4-FFF2-40B4-BE49-F238E27FC236}">
                <a16:creationId xmlns:a16="http://schemas.microsoft.com/office/drawing/2014/main" id="{87AEB6C9-7882-D5D2-4235-3C0FF9053EE7}"/>
              </a:ext>
            </a:extLst>
          </p:cNvPr>
          <p:cNvSpPr/>
          <p:nvPr/>
        </p:nvSpPr>
        <p:spPr>
          <a:xfrm>
            <a:off x="3356609"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68" name="object 69">
            <a:extLst>
              <a:ext uri="{FF2B5EF4-FFF2-40B4-BE49-F238E27FC236}">
                <a16:creationId xmlns:a16="http://schemas.microsoft.com/office/drawing/2014/main" id="{4CDC1052-2995-8473-DF4D-BB0F872F1E68}"/>
              </a:ext>
            </a:extLst>
          </p:cNvPr>
          <p:cNvSpPr/>
          <p:nvPr/>
        </p:nvSpPr>
        <p:spPr>
          <a:xfrm>
            <a:off x="3920490" y="4090282"/>
            <a:ext cx="463550" cy="462280"/>
          </a:xfrm>
          <a:custGeom>
            <a:avLst/>
            <a:gdLst/>
            <a:ahLst/>
            <a:cxnLst/>
            <a:rect l="l" t="t" r="r" b="b"/>
            <a:pathLst>
              <a:path w="463550" h="462279">
                <a:moveTo>
                  <a:pt x="0" y="0"/>
                </a:moveTo>
                <a:lnTo>
                  <a:pt x="463296" y="0"/>
                </a:lnTo>
                <a:lnTo>
                  <a:pt x="463296" y="461772"/>
                </a:lnTo>
                <a:lnTo>
                  <a:pt x="0" y="461772"/>
                </a:lnTo>
                <a:lnTo>
                  <a:pt x="0" y="0"/>
                </a:lnTo>
                <a:close/>
              </a:path>
            </a:pathLst>
          </a:custGeom>
          <a:ln w="25908">
            <a:solidFill>
              <a:srgbClr val="000000"/>
            </a:solidFill>
          </a:ln>
        </p:spPr>
        <p:txBody>
          <a:bodyPr wrap="square" lIns="0" tIns="0" rIns="0" bIns="0" rtlCol="0"/>
          <a:lstStyle/>
          <a:p>
            <a:endParaRPr/>
          </a:p>
        </p:txBody>
      </p:sp>
      <p:sp>
        <p:nvSpPr>
          <p:cNvPr id="70" name="object 71">
            <a:extLst>
              <a:ext uri="{FF2B5EF4-FFF2-40B4-BE49-F238E27FC236}">
                <a16:creationId xmlns:a16="http://schemas.microsoft.com/office/drawing/2014/main" id="{E86D1D76-28E1-72FC-CCF9-7D68BC3DB3C8}"/>
              </a:ext>
            </a:extLst>
          </p:cNvPr>
          <p:cNvSpPr/>
          <p:nvPr/>
        </p:nvSpPr>
        <p:spPr>
          <a:xfrm>
            <a:off x="7526713"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1" name="object 72">
            <a:extLst>
              <a:ext uri="{FF2B5EF4-FFF2-40B4-BE49-F238E27FC236}">
                <a16:creationId xmlns:a16="http://schemas.microsoft.com/office/drawing/2014/main" id="{A0038843-9EAD-E4F8-E80F-54EEF1DA74DC}"/>
              </a:ext>
            </a:extLst>
          </p:cNvPr>
          <p:cNvSpPr/>
          <p:nvPr/>
        </p:nvSpPr>
        <p:spPr>
          <a:xfrm>
            <a:off x="69704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2" name="object 73">
            <a:extLst>
              <a:ext uri="{FF2B5EF4-FFF2-40B4-BE49-F238E27FC236}">
                <a16:creationId xmlns:a16="http://schemas.microsoft.com/office/drawing/2014/main" id="{092F0AF8-2A51-C0C5-21B7-CAB610E0EC5B}"/>
              </a:ext>
            </a:extLst>
          </p:cNvPr>
          <p:cNvSpPr/>
          <p:nvPr/>
        </p:nvSpPr>
        <p:spPr>
          <a:xfrm>
            <a:off x="7541953"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74" name="object 75">
            <a:extLst>
              <a:ext uri="{FF2B5EF4-FFF2-40B4-BE49-F238E27FC236}">
                <a16:creationId xmlns:a16="http://schemas.microsoft.com/office/drawing/2014/main" id="{06E6B02F-A0F9-D942-2769-D780B27B63C6}"/>
              </a:ext>
            </a:extLst>
          </p:cNvPr>
          <p:cNvSpPr/>
          <p:nvPr/>
        </p:nvSpPr>
        <p:spPr>
          <a:xfrm>
            <a:off x="696588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6" name="object 77">
            <a:extLst>
              <a:ext uri="{FF2B5EF4-FFF2-40B4-BE49-F238E27FC236}">
                <a16:creationId xmlns:a16="http://schemas.microsoft.com/office/drawing/2014/main" id="{7FC898DE-FE79-E548-5312-B93A4E5F6BF4}"/>
              </a:ext>
            </a:extLst>
          </p:cNvPr>
          <p:cNvSpPr/>
          <p:nvPr/>
        </p:nvSpPr>
        <p:spPr>
          <a:xfrm>
            <a:off x="7522142" y="488657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78" name="object 79">
            <a:extLst>
              <a:ext uri="{FF2B5EF4-FFF2-40B4-BE49-F238E27FC236}">
                <a16:creationId xmlns:a16="http://schemas.microsoft.com/office/drawing/2014/main" id="{87BCD39F-1535-2F1B-0BB9-176B9CDA7ADA}"/>
              </a:ext>
            </a:extLst>
          </p:cNvPr>
          <p:cNvSpPr/>
          <p:nvPr/>
        </p:nvSpPr>
        <p:spPr>
          <a:xfrm>
            <a:off x="6965882" y="5438258"/>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ln w="25907">
            <a:solidFill>
              <a:srgbClr val="000000"/>
            </a:solidFill>
          </a:ln>
        </p:spPr>
        <p:txBody>
          <a:bodyPr wrap="square" lIns="0" tIns="0" rIns="0" bIns="0" rtlCol="0"/>
          <a:lstStyle/>
          <a:p>
            <a:endParaRPr/>
          </a:p>
        </p:txBody>
      </p:sp>
      <p:sp>
        <p:nvSpPr>
          <p:cNvPr id="80" name="object 81">
            <a:extLst>
              <a:ext uri="{FF2B5EF4-FFF2-40B4-BE49-F238E27FC236}">
                <a16:creationId xmlns:a16="http://schemas.microsoft.com/office/drawing/2014/main" id="{3479D8CF-2913-6877-C14E-CEA4625ECD1B}"/>
              </a:ext>
            </a:extLst>
          </p:cNvPr>
          <p:cNvSpPr/>
          <p:nvPr/>
        </p:nvSpPr>
        <p:spPr>
          <a:xfrm>
            <a:off x="7537382" y="5450450"/>
            <a:ext cx="463550" cy="463550"/>
          </a:xfrm>
          <a:custGeom>
            <a:avLst/>
            <a:gdLst/>
            <a:ahLst/>
            <a:cxnLst/>
            <a:rect l="l" t="t" r="r" b="b"/>
            <a:pathLst>
              <a:path w="463550" h="463550">
                <a:moveTo>
                  <a:pt x="0" y="0"/>
                </a:moveTo>
                <a:lnTo>
                  <a:pt x="463296" y="0"/>
                </a:lnTo>
                <a:lnTo>
                  <a:pt x="463296" y="463295"/>
                </a:lnTo>
                <a:lnTo>
                  <a:pt x="0" y="463295"/>
                </a:lnTo>
                <a:lnTo>
                  <a:pt x="0" y="0"/>
                </a:lnTo>
                <a:close/>
              </a:path>
            </a:pathLst>
          </a:custGeom>
          <a:ln w="25907">
            <a:solidFill>
              <a:srgbClr val="000000"/>
            </a:solidFill>
          </a:ln>
        </p:spPr>
        <p:txBody>
          <a:bodyPr wrap="square" lIns="0" tIns="0" rIns="0" bIns="0" rtlCol="0"/>
          <a:lstStyle/>
          <a:p>
            <a:endParaRPr/>
          </a:p>
        </p:txBody>
      </p:sp>
      <p:sp>
        <p:nvSpPr>
          <p:cNvPr id="81" name="object 82">
            <a:extLst>
              <a:ext uri="{FF2B5EF4-FFF2-40B4-BE49-F238E27FC236}">
                <a16:creationId xmlns:a16="http://schemas.microsoft.com/office/drawing/2014/main" id="{0BBED5EC-372B-957D-3412-9B5DAF5368F4}"/>
              </a:ext>
            </a:extLst>
          </p:cNvPr>
          <p:cNvSpPr txBox="1"/>
          <p:nvPr/>
        </p:nvSpPr>
        <p:spPr>
          <a:xfrm>
            <a:off x="7185648" y="6045181"/>
            <a:ext cx="635000" cy="360680"/>
          </a:xfrm>
          <a:prstGeom prst="rect">
            <a:avLst/>
          </a:prstGeom>
        </p:spPr>
        <p:txBody>
          <a:bodyPr vert="horz" wrap="square" lIns="0" tIns="0" rIns="0" bIns="0" rtlCol="0">
            <a:spAutoFit/>
          </a:bodyPr>
          <a:lstStyle/>
          <a:p>
            <a:pPr marL="12700">
              <a:lnSpc>
                <a:spcPts val="2840"/>
              </a:lnSpc>
            </a:pPr>
            <a:r>
              <a:rPr sz="2400" dirty="0">
                <a:latin typeface="宋体"/>
                <a:cs typeface="宋体"/>
              </a:rPr>
              <a:t>输</a:t>
            </a:r>
            <a:r>
              <a:rPr sz="2400" dirty="0">
                <a:latin typeface="MS UI Gothic"/>
                <a:cs typeface="MS UI Gothic"/>
              </a:rPr>
              <a:t>出</a:t>
            </a:r>
            <a:endParaRPr sz="2400">
              <a:latin typeface="MS UI Gothic"/>
              <a:cs typeface="MS UI Gothic"/>
            </a:endParaRPr>
          </a:p>
        </p:txBody>
      </p:sp>
      <p:sp>
        <p:nvSpPr>
          <p:cNvPr id="82" name="object 83">
            <a:extLst>
              <a:ext uri="{FF2B5EF4-FFF2-40B4-BE49-F238E27FC236}">
                <a16:creationId xmlns:a16="http://schemas.microsoft.com/office/drawing/2014/main" id="{20077D12-3F1A-8C12-E5AF-584CBBF38162}"/>
              </a:ext>
            </a:extLst>
          </p:cNvPr>
          <p:cNvSpPr txBox="1"/>
          <p:nvPr/>
        </p:nvSpPr>
        <p:spPr>
          <a:xfrm>
            <a:off x="3042672" y="4849605"/>
            <a:ext cx="635000" cy="360680"/>
          </a:xfrm>
          <a:prstGeom prst="rect">
            <a:avLst/>
          </a:prstGeom>
        </p:spPr>
        <p:txBody>
          <a:bodyPr vert="horz" wrap="square" lIns="0" tIns="0" rIns="0" bIns="0" rtlCol="0">
            <a:spAutoFit/>
          </a:bodyPr>
          <a:lstStyle/>
          <a:p>
            <a:pPr marL="12700">
              <a:lnSpc>
                <a:spcPts val="2835"/>
              </a:lnSpc>
            </a:pPr>
            <a:r>
              <a:rPr sz="2400" dirty="0">
                <a:latin typeface="宋体"/>
                <a:cs typeface="宋体"/>
              </a:rPr>
              <a:t>输</a:t>
            </a:r>
            <a:r>
              <a:rPr sz="2400" dirty="0">
                <a:latin typeface="MS UI Gothic"/>
                <a:cs typeface="MS UI Gothic"/>
              </a:rPr>
              <a:t>入</a:t>
            </a:r>
            <a:endParaRPr sz="2400">
              <a:latin typeface="MS UI Gothic"/>
              <a:cs typeface="MS UI Gothic"/>
            </a:endParaRPr>
          </a:p>
        </p:txBody>
      </p:sp>
      <p:sp>
        <p:nvSpPr>
          <p:cNvPr id="3" name="object 46">
            <a:extLst>
              <a:ext uri="{FF2B5EF4-FFF2-40B4-BE49-F238E27FC236}">
                <a16:creationId xmlns:a16="http://schemas.microsoft.com/office/drawing/2014/main" id="{E6E31271-2ACC-22B8-1C3B-718CD58E4F70}"/>
              </a:ext>
            </a:extLst>
          </p:cNvPr>
          <p:cNvSpPr/>
          <p:nvPr/>
        </p:nvSpPr>
        <p:spPr>
          <a:xfrm>
            <a:off x="7541953" y="5463013"/>
            <a:ext cx="463550" cy="463550"/>
          </a:xfrm>
          <a:custGeom>
            <a:avLst/>
            <a:gdLst/>
            <a:ahLst/>
            <a:cxnLst/>
            <a:rect l="l" t="t" r="r" b="b"/>
            <a:pathLst>
              <a:path w="463550" h="463550">
                <a:moveTo>
                  <a:pt x="0" y="0"/>
                </a:moveTo>
                <a:lnTo>
                  <a:pt x="463296" y="0"/>
                </a:lnTo>
                <a:lnTo>
                  <a:pt x="463296" y="463296"/>
                </a:lnTo>
                <a:lnTo>
                  <a:pt x="0" y="463296"/>
                </a:lnTo>
                <a:lnTo>
                  <a:pt x="0" y="0"/>
                </a:lnTo>
                <a:close/>
              </a:path>
            </a:pathLst>
          </a:custGeom>
          <a:solidFill>
            <a:schemeClr val="tx1">
              <a:alpha val="50195"/>
            </a:schemeClr>
          </a:solidFill>
        </p:spPr>
        <p:txBody>
          <a:bodyPr wrap="square" lIns="0" tIns="0" rIns="0" bIns="0" rtlCol="0"/>
          <a:lstStyle/>
          <a:p>
            <a:endParaRPr dirty="0"/>
          </a:p>
        </p:txBody>
      </p:sp>
    </p:spTree>
    <p:extLst>
      <p:ext uri="{BB962C8B-B14F-4D97-AF65-F5344CB8AC3E}">
        <p14:creationId xmlns:p14="http://schemas.microsoft.com/office/powerpoint/2010/main" val="128999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7AEEB74F-29BF-038A-1DA4-C30E7031A3D1}"/>
              </a:ext>
            </a:extLst>
          </p:cNvPr>
          <p:cNvSpPr/>
          <p:nvPr/>
        </p:nvSpPr>
        <p:spPr>
          <a:xfrm>
            <a:off x="604434" y="2980038"/>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E890A070-2D78-4AA4-5300-B159E9D941B2}"/>
              </a:ext>
            </a:extLst>
          </p:cNvPr>
          <p:cNvSpPr/>
          <p:nvPr/>
        </p:nvSpPr>
        <p:spPr>
          <a:xfrm>
            <a:off x="1428152" y="3113388"/>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CE51F496-105A-F566-7355-39B777D50E1D}"/>
              </a:ext>
            </a:extLst>
          </p:cNvPr>
          <p:cNvSpPr/>
          <p:nvPr/>
        </p:nvSpPr>
        <p:spPr>
          <a:xfrm>
            <a:off x="2017941" y="3113388"/>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16FAE08-0E72-9F0B-33B1-BB4289FE6EFE}"/>
              </a:ext>
            </a:extLst>
          </p:cNvPr>
          <p:cNvSpPr/>
          <p:nvPr/>
        </p:nvSpPr>
        <p:spPr>
          <a:xfrm>
            <a:off x="2606205" y="3113388"/>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1F4C980-1F88-3CDB-782D-B5CE7D8821D6}"/>
              </a:ext>
            </a:extLst>
          </p:cNvPr>
          <p:cNvSpPr/>
          <p:nvPr/>
        </p:nvSpPr>
        <p:spPr>
          <a:xfrm>
            <a:off x="3195993" y="3113388"/>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B2016ED-7E2C-0F06-62C8-940B9222D052}"/>
              </a:ext>
            </a:extLst>
          </p:cNvPr>
          <p:cNvSpPr txBox="1"/>
          <p:nvPr/>
        </p:nvSpPr>
        <p:spPr>
          <a:xfrm>
            <a:off x="1572630" y="319171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10" name="object 9">
            <a:extLst>
              <a:ext uri="{FF2B5EF4-FFF2-40B4-BE49-F238E27FC236}">
                <a16:creationId xmlns:a16="http://schemas.microsoft.com/office/drawing/2014/main" id="{59624D5F-FBEE-4F20-43D4-881D5E06D372}"/>
              </a:ext>
            </a:extLst>
          </p:cNvPr>
          <p:cNvSpPr/>
          <p:nvPr/>
        </p:nvSpPr>
        <p:spPr>
          <a:xfrm>
            <a:off x="3782732" y="3113388"/>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68425720-CA2B-5846-A49D-E349C0EC912D}"/>
              </a:ext>
            </a:extLst>
          </p:cNvPr>
          <p:cNvSpPr/>
          <p:nvPr/>
        </p:nvSpPr>
        <p:spPr>
          <a:xfrm>
            <a:off x="1325284" y="1747121"/>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3597F6C0-092F-B521-438F-123154C8CF00}"/>
              </a:ext>
            </a:extLst>
          </p:cNvPr>
          <p:cNvSpPr/>
          <p:nvPr/>
        </p:nvSpPr>
        <p:spPr>
          <a:xfrm>
            <a:off x="1432724" y="1880471"/>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7BBBA934-80CC-042E-371E-8482CE1A196C}"/>
              </a:ext>
            </a:extLst>
          </p:cNvPr>
          <p:cNvSpPr/>
          <p:nvPr/>
        </p:nvSpPr>
        <p:spPr>
          <a:xfrm>
            <a:off x="2022513" y="1880471"/>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161E1A54-4079-3F44-F556-4C8F211B450C}"/>
              </a:ext>
            </a:extLst>
          </p:cNvPr>
          <p:cNvSpPr/>
          <p:nvPr/>
        </p:nvSpPr>
        <p:spPr>
          <a:xfrm>
            <a:off x="2612301" y="1880471"/>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F64B5F6C-819E-F5EA-CF4B-1EC8771A94FB}"/>
              </a:ext>
            </a:extLst>
          </p:cNvPr>
          <p:cNvSpPr/>
          <p:nvPr/>
        </p:nvSpPr>
        <p:spPr>
          <a:xfrm>
            <a:off x="3202088" y="1880471"/>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ADB0ADF6-21CA-6D70-CEFB-585868332E26}"/>
              </a:ext>
            </a:extLst>
          </p:cNvPr>
          <p:cNvSpPr txBox="1"/>
          <p:nvPr/>
        </p:nvSpPr>
        <p:spPr>
          <a:xfrm>
            <a:off x="1572630" y="192738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7" name="object 16">
            <a:extLst>
              <a:ext uri="{FF2B5EF4-FFF2-40B4-BE49-F238E27FC236}">
                <a16:creationId xmlns:a16="http://schemas.microsoft.com/office/drawing/2014/main" id="{515ED15C-8375-9B97-6B6D-ABC6FE57B48A}"/>
              </a:ext>
            </a:extLst>
          </p:cNvPr>
          <p:cNvSpPr txBox="1"/>
          <p:nvPr/>
        </p:nvSpPr>
        <p:spPr>
          <a:xfrm>
            <a:off x="2158761" y="192349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8" name="object 17">
            <a:extLst>
              <a:ext uri="{FF2B5EF4-FFF2-40B4-BE49-F238E27FC236}">
                <a16:creationId xmlns:a16="http://schemas.microsoft.com/office/drawing/2014/main" id="{55902228-D366-D56A-7565-0DEEB4BC7311}"/>
              </a:ext>
            </a:extLst>
          </p:cNvPr>
          <p:cNvSpPr/>
          <p:nvPr/>
        </p:nvSpPr>
        <p:spPr>
          <a:xfrm>
            <a:off x="3788829" y="1880471"/>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56A1BBBE-16F3-9E7D-31B9-26F8E0596824}"/>
              </a:ext>
            </a:extLst>
          </p:cNvPr>
          <p:cNvSpPr/>
          <p:nvPr/>
        </p:nvSpPr>
        <p:spPr>
          <a:xfrm>
            <a:off x="4369473" y="3110339"/>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8231F30-9839-5685-5228-2384C2B76AB7}"/>
              </a:ext>
            </a:extLst>
          </p:cNvPr>
          <p:cNvSpPr/>
          <p:nvPr/>
        </p:nvSpPr>
        <p:spPr>
          <a:xfrm>
            <a:off x="841413" y="3113388"/>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C6A3C391-4E52-0A6F-A4F3-3CD657E8E2FE}"/>
              </a:ext>
            </a:extLst>
          </p:cNvPr>
          <p:cNvSpPr txBox="1"/>
          <p:nvPr/>
        </p:nvSpPr>
        <p:spPr>
          <a:xfrm>
            <a:off x="2650479" y="1947498"/>
            <a:ext cx="1496060" cy="290195"/>
          </a:xfrm>
          <a:prstGeom prst="rect">
            <a:avLst/>
          </a:prstGeom>
        </p:spPr>
        <p:txBody>
          <a:bodyPr vert="horz" wrap="square" lIns="0" tIns="0" rIns="0" bIns="0" rtlCol="0">
            <a:spAutoFit/>
          </a:bodyPr>
          <a:lstStyle/>
          <a:p>
            <a:pPr marL="12700">
              <a:lnSpc>
                <a:spcPct val="100000"/>
              </a:lnSpc>
              <a:tabLst>
                <a:tab pos="595630" algn="l"/>
                <a:tab pos="1165225" algn="l"/>
              </a:tabLst>
            </a:pPr>
            <a:r>
              <a:rPr sz="1800" spc="-10" dirty="0">
                <a:latin typeface="Arial"/>
                <a:cs typeface="Arial"/>
              </a:rPr>
              <a:t>2</a:t>
            </a:r>
            <a:r>
              <a:rPr sz="1800" dirty="0">
                <a:latin typeface="Arial"/>
                <a:cs typeface="Arial"/>
              </a:rPr>
              <a:t>.</a:t>
            </a:r>
            <a:r>
              <a:rPr sz="1800" spc="-5" dirty="0">
                <a:latin typeface="Arial"/>
                <a:cs typeface="Arial"/>
              </a:rPr>
              <a:t>5</a:t>
            </a:r>
            <a:r>
              <a:rPr sz="1800"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121AB54D-98BF-35F3-56B1-7F83D3832FCA}"/>
              </a:ext>
            </a:extLst>
          </p:cNvPr>
          <p:cNvSpPr/>
          <p:nvPr/>
        </p:nvSpPr>
        <p:spPr>
          <a:xfrm>
            <a:off x="1626273" y="2278230"/>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972A7FC4-6606-B995-446F-F04A0B7A0E23}"/>
              </a:ext>
            </a:extLst>
          </p:cNvPr>
          <p:cNvSpPr/>
          <p:nvPr/>
        </p:nvSpPr>
        <p:spPr>
          <a:xfrm>
            <a:off x="2216061" y="2278230"/>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067B51EC-87C4-0571-1F23-0F1F0875D269}"/>
              </a:ext>
            </a:extLst>
          </p:cNvPr>
          <p:cNvSpPr/>
          <p:nvPr/>
        </p:nvSpPr>
        <p:spPr>
          <a:xfrm>
            <a:off x="2805848" y="2278230"/>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61262A74-A275-59F4-41C4-1E9B746F126B}"/>
              </a:ext>
            </a:extLst>
          </p:cNvPr>
          <p:cNvSpPr/>
          <p:nvPr/>
        </p:nvSpPr>
        <p:spPr>
          <a:xfrm>
            <a:off x="3395637" y="2278230"/>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B960D73D-706B-EF56-6D83-FE458C0C5A99}"/>
              </a:ext>
            </a:extLst>
          </p:cNvPr>
          <p:cNvSpPr/>
          <p:nvPr/>
        </p:nvSpPr>
        <p:spPr>
          <a:xfrm>
            <a:off x="3982376" y="2278230"/>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DBAE4CC2-4AD0-2CE0-91C8-C3BFD6B43B06}"/>
              </a:ext>
            </a:extLst>
          </p:cNvPr>
          <p:cNvSpPr/>
          <p:nvPr/>
        </p:nvSpPr>
        <p:spPr>
          <a:xfrm>
            <a:off x="1039532" y="2278234"/>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4A3DB8E6-4DF4-6F0E-0E13-AAD384436994}"/>
              </a:ext>
            </a:extLst>
          </p:cNvPr>
          <p:cNvSpPr/>
          <p:nvPr/>
        </p:nvSpPr>
        <p:spPr>
          <a:xfrm>
            <a:off x="1630851" y="2278232"/>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BBC42163-EE05-FF38-0713-BAF2190A0282}"/>
              </a:ext>
            </a:extLst>
          </p:cNvPr>
          <p:cNvSpPr/>
          <p:nvPr/>
        </p:nvSpPr>
        <p:spPr>
          <a:xfrm>
            <a:off x="1626273" y="2278230"/>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F57A37DB-9047-0EE5-CD39-0B2CF38C29E5}"/>
              </a:ext>
            </a:extLst>
          </p:cNvPr>
          <p:cNvSpPr/>
          <p:nvPr/>
        </p:nvSpPr>
        <p:spPr>
          <a:xfrm>
            <a:off x="2220639" y="2278232"/>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84FD2897-4B89-9160-1434-B8001C443F58}"/>
              </a:ext>
            </a:extLst>
          </p:cNvPr>
          <p:cNvSpPr/>
          <p:nvPr/>
        </p:nvSpPr>
        <p:spPr>
          <a:xfrm>
            <a:off x="2217585" y="2278234"/>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261A44E7-91CE-103B-C6F2-E6AC27BE3379}"/>
              </a:ext>
            </a:extLst>
          </p:cNvPr>
          <p:cNvSpPr/>
          <p:nvPr/>
        </p:nvSpPr>
        <p:spPr>
          <a:xfrm>
            <a:off x="2810427" y="2278230"/>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DC47B811-F50A-4996-ECB3-658221194658}"/>
              </a:ext>
            </a:extLst>
          </p:cNvPr>
          <p:cNvSpPr/>
          <p:nvPr/>
        </p:nvSpPr>
        <p:spPr>
          <a:xfrm>
            <a:off x="2805848" y="2278230"/>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5C2F7D67-D6D2-1CE0-0408-4EB28B9BC749}"/>
              </a:ext>
            </a:extLst>
          </p:cNvPr>
          <p:cNvSpPr/>
          <p:nvPr/>
        </p:nvSpPr>
        <p:spPr>
          <a:xfrm>
            <a:off x="3410873" y="2284332"/>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0652B37E-F57B-DC95-A3B4-9B36555E0107}"/>
              </a:ext>
            </a:extLst>
          </p:cNvPr>
          <p:cNvSpPr/>
          <p:nvPr/>
        </p:nvSpPr>
        <p:spPr>
          <a:xfrm>
            <a:off x="3395637" y="2278230"/>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B0AD8AF4-0314-52A2-1164-EA0710C992A8}"/>
              </a:ext>
            </a:extLst>
          </p:cNvPr>
          <p:cNvSpPr/>
          <p:nvPr/>
        </p:nvSpPr>
        <p:spPr>
          <a:xfrm>
            <a:off x="3986947" y="2278232"/>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F4CE4756-A346-496A-DA36-08B0C70DC956}"/>
              </a:ext>
            </a:extLst>
          </p:cNvPr>
          <p:cNvSpPr/>
          <p:nvPr/>
        </p:nvSpPr>
        <p:spPr>
          <a:xfrm>
            <a:off x="7557218" y="244930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4F47877B-62FC-ED33-6AC7-7FC23FFC1CF4}"/>
              </a:ext>
            </a:extLst>
          </p:cNvPr>
          <p:cNvSpPr/>
          <p:nvPr/>
        </p:nvSpPr>
        <p:spPr>
          <a:xfrm>
            <a:off x="7662373" y="258189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1D2DCB9D-2FC0-1826-0E8C-C59F47B70F6E}"/>
              </a:ext>
            </a:extLst>
          </p:cNvPr>
          <p:cNvSpPr/>
          <p:nvPr/>
        </p:nvSpPr>
        <p:spPr>
          <a:xfrm>
            <a:off x="7662373" y="258189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6C616D2A-73F0-6FF8-C255-CF04A44CCCB1}"/>
              </a:ext>
            </a:extLst>
          </p:cNvPr>
          <p:cNvSpPr/>
          <p:nvPr/>
        </p:nvSpPr>
        <p:spPr>
          <a:xfrm>
            <a:off x="8252161" y="258189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F467087C-3593-4571-27B3-2CE7A7CAD455}"/>
              </a:ext>
            </a:extLst>
          </p:cNvPr>
          <p:cNvSpPr/>
          <p:nvPr/>
        </p:nvSpPr>
        <p:spPr>
          <a:xfrm>
            <a:off x="8252161" y="258189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46029A8B-5BE4-8A14-9400-7D4614658BE5}"/>
              </a:ext>
            </a:extLst>
          </p:cNvPr>
          <p:cNvSpPr/>
          <p:nvPr/>
        </p:nvSpPr>
        <p:spPr>
          <a:xfrm>
            <a:off x="8841949" y="258189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89582784-F6DF-4100-050C-F46E36D543AB}"/>
              </a:ext>
            </a:extLst>
          </p:cNvPr>
          <p:cNvSpPr/>
          <p:nvPr/>
        </p:nvSpPr>
        <p:spPr>
          <a:xfrm>
            <a:off x="8841949" y="258189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8D27C80F-3CDB-0242-19E1-515FD9B9EE67}"/>
              </a:ext>
            </a:extLst>
          </p:cNvPr>
          <p:cNvSpPr txBox="1"/>
          <p:nvPr/>
        </p:nvSpPr>
        <p:spPr>
          <a:xfrm>
            <a:off x="7705329" y="265751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7119A9DB-F5E0-12B0-4CD0-528FE734E26F}"/>
              </a:ext>
            </a:extLst>
          </p:cNvPr>
          <p:cNvSpPr txBox="1"/>
          <p:nvPr/>
        </p:nvSpPr>
        <p:spPr>
          <a:xfrm>
            <a:off x="8379242" y="264265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9877A403-3650-7B62-6928-583CA5FC385C}"/>
              </a:ext>
            </a:extLst>
          </p:cNvPr>
          <p:cNvSpPr txBox="1"/>
          <p:nvPr/>
        </p:nvSpPr>
        <p:spPr>
          <a:xfrm>
            <a:off x="8909366" y="266048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E30C17D3-7732-BE75-EA4C-60756F57CBE6}"/>
              </a:ext>
            </a:extLst>
          </p:cNvPr>
          <p:cNvSpPr txBox="1"/>
          <p:nvPr/>
        </p:nvSpPr>
        <p:spPr>
          <a:xfrm>
            <a:off x="964608" y="317346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8C3F3B87-CFF5-C5A8-78F2-1A65A03083E7}"/>
              </a:ext>
            </a:extLst>
          </p:cNvPr>
          <p:cNvSpPr txBox="1"/>
          <p:nvPr/>
        </p:nvSpPr>
        <p:spPr>
          <a:xfrm>
            <a:off x="2162472" y="317346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49" name="object 48">
            <a:extLst>
              <a:ext uri="{FF2B5EF4-FFF2-40B4-BE49-F238E27FC236}">
                <a16:creationId xmlns:a16="http://schemas.microsoft.com/office/drawing/2014/main" id="{483EA73F-DEE9-7990-B202-C2F9065464E0}"/>
              </a:ext>
            </a:extLst>
          </p:cNvPr>
          <p:cNvSpPr txBox="1"/>
          <p:nvPr/>
        </p:nvSpPr>
        <p:spPr>
          <a:xfrm>
            <a:off x="4512251" y="3180094"/>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50" name="object 49">
            <a:extLst>
              <a:ext uri="{FF2B5EF4-FFF2-40B4-BE49-F238E27FC236}">
                <a16:creationId xmlns:a16="http://schemas.microsoft.com/office/drawing/2014/main" id="{69F307C0-0B6D-3670-46EE-315BE60E175E}"/>
              </a:ext>
            </a:extLst>
          </p:cNvPr>
          <p:cNvSpPr txBox="1"/>
          <p:nvPr/>
        </p:nvSpPr>
        <p:spPr>
          <a:xfrm>
            <a:off x="2758432" y="3182110"/>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1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1E6550ED-D32F-8315-D883-1A0D1445FC28}"/>
              </a:ext>
            </a:extLst>
          </p:cNvPr>
          <p:cNvSpPr txBox="1"/>
          <p:nvPr/>
        </p:nvSpPr>
        <p:spPr>
          <a:xfrm>
            <a:off x="3922234" y="316409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2" name="object 51">
            <a:extLst>
              <a:ext uri="{FF2B5EF4-FFF2-40B4-BE49-F238E27FC236}">
                <a16:creationId xmlns:a16="http://schemas.microsoft.com/office/drawing/2014/main" id="{60F88DA5-3644-5A29-9FEF-C55A27D8F22E}"/>
              </a:ext>
            </a:extLst>
          </p:cNvPr>
          <p:cNvSpPr/>
          <p:nvPr/>
        </p:nvSpPr>
        <p:spPr>
          <a:xfrm>
            <a:off x="1325282" y="2980039"/>
            <a:ext cx="2944495" cy="676910"/>
          </a:xfrm>
          <a:custGeom>
            <a:avLst/>
            <a:gdLst/>
            <a:ahLst/>
            <a:cxnLst/>
            <a:rect l="l" t="t" r="r" b="b"/>
            <a:pathLst>
              <a:path w="2944495" h="676910">
                <a:moveTo>
                  <a:pt x="2831592" y="0"/>
                </a:moveTo>
                <a:lnTo>
                  <a:pt x="112776" y="0"/>
                </a:lnTo>
                <a:lnTo>
                  <a:pt x="68880" y="8863"/>
                </a:lnTo>
                <a:lnTo>
                  <a:pt x="33032" y="33032"/>
                </a:lnTo>
                <a:lnTo>
                  <a:pt x="8863" y="68880"/>
                </a:lnTo>
                <a:lnTo>
                  <a:pt x="0" y="112775"/>
                </a:lnTo>
                <a:lnTo>
                  <a:pt x="0" y="563880"/>
                </a:lnTo>
                <a:lnTo>
                  <a:pt x="8863" y="607775"/>
                </a:lnTo>
                <a:lnTo>
                  <a:pt x="33032" y="643623"/>
                </a:lnTo>
                <a:lnTo>
                  <a:pt x="68880" y="667792"/>
                </a:lnTo>
                <a:lnTo>
                  <a:pt x="112776" y="676655"/>
                </a:lnTo>
                <a:lnTo>
                  <a:pt x="2831592" y="676655"/>
                </a:lnTo>
                <a:lnTo>
                  <a:pt x="2875487" y="667792"/>
                </a:lnTo>
                <a:lnTo>
                  <a:pt x="2911335" y="643623"/>
                </a:lnTo>
                <a:lnTo>
                  <a:pt x="2935504" y="607775"/>
                </a:lnTo>
                <a:lnTo>
                  <a:pt x="2944368" y="563880"/>
                </a:lnTo>
                <a:lnTo>
                  <a:pt x="2944368" y="112775"/>
                </a:lnTo>
                <a:lnTo>
                  <a:pt x="2935504" y="68880"/>
                </a:lnTo>
                <a:lnTo>
                  <a:pt x="2911335" y="33032"/>
                </a:lnTo>
                <a:lnTo>
                  <a:pt x="2875487" y="8863"/>
                </a:lnTo>
                <a:lnTo>
                  <a:pt x="2831592" y="0"/>
                </a:lnTo>
                <a:close/>
              </a:path>
            </a:pathLst>
          </a:custGeom>
          <a:solidFill>
            <a:srgbClr val="8064A2">
              <a:alpha val="50195"/>
            </a:srgbClr>
          </a:solidFill>
        </p:spPr>
        <p:txBody>
          <a:bodyPr wrap="square" lIns="0" tIns="0" rIns="0" bIns="0" rtlCol="0"/>
          <a:lstStyle/>
          <a:p>
            <a:endParaRPr/>
          </a:p>
        </p:txBody>
      </p:sp>
      <p:sp>
        <p:nvSpPr>
          <p:cNvPr id="53" name="object 52">
            <a:extLst>
              <a:ext uri="{FF2B5EF4-FFF2-40B4-BE49-F238E27FC236}">
                <a16:creationId xmlns:a16="http://schemas.microsoft.com/office/drawing/2014/main" id="{32421D51-E59E-1775-17A3-396808E6EB51}"/>
              </a:ext>
            </a:extLst>
          </p:cNvPr>
          <p:cNvSpPr txBox="1"/>
          <p:nvPr/>
        </p:nvSpPr>
        <p:spPr>
          <a:xfrm>
            <a:off x="7961734" y="196875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1050376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2" name="object 12"/>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3" name="object 13"/>
          <p:cNvSpPr/>
          <p:nvPr/>
        </p:nvSpPr>
        <p:spPr>
          <a:xfrm>
            <a:off x="4358639" y="147218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14" name="object 14"/>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grpSp>
        <p:nvGrpSpPr>
          <p:cNvPr id="15" name="object 15"/>
          <p:cNvGrpSpPr/>
          <p:nvPr/>
        </p:nvGrpSpPr>
        <p:grpSpPr>
          <a:xfrm>
            <a:off x="6909030" y="1472187"/>
            <a:ext cx="3968750" cy="4443095"/>
            <a:chOff x="4797551" y="1362455"/>
            <a:chExt cx="3968750" cy="4443095"/>
          </a:xfrm>
        </p:grpSpPr>
        <p:pic>
          <p:nvPicPr>
            <p:cNvPr id="16" name="object 16"/>
            <p:cNvPicPr/>
            <p:nvPr/>
          </p:nvPicPr>
          <p:blipFill>
            <a:blip r:embed="rId4" cstate="print"/>
            <a:stretch>
              <a:fillRect/>
            </a:stretch>
          </p:blipFill>
          <p:spPr>
            <a:xfrm>
              <a:off x="4885866" y="3956135"/>
              <a:ext cx="3787295" cy="1848920"/>
            </a:xfrm>
            <a:prstGeom prst="rect">
              <a:avLst/>
            </a:prstGeom>
          </p:spPr>
        </p:pic>
        <p:pic>
          <p:nvPicPr>
            <p:cNvPr id="17" name="object 17"/>
            <p:cNvPicPr/>
            <p:nvPr/>
          </p:nvPicPr>
          <p:blipFill>
            <a:blip r:embed="rId5" cstate="print"/>
            <a:stretch>
              <a:fillRect/>
            </a:stretch>
          </p:blipFill>
          <p:spPr>
            <a:xfrm>
              <a:off x="4797551" y="1362455"/>
              <a:ext cx="3968495" cy="1984247"/>
            </a:xfrm>
            <a:prstGeom prst="rect">
              <a:avLst/>
            </a:prstGeom>
          </p:spPr>
        </p:pic>
      </p:grpSp>
      <p:sp>
        <p:nvSpPr>
          <p:cNvPr id="18" name="object 18"/>
          <p:cNvSpPr txBox="1"/>
          <p:nvPr/>
        </p:nvSpPr>
        <p:spPr>
          <a:xfrm>
            <a:off x="7149861" y="5914273"/>
            <a:ext cx="236220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McCulloch-</a:t>
            </a:r>
            <a:r>
              <a:rPr dirty="0">
                <a:latin typeface="Arial"/>
                <a:cs typeface="Arial"/>
              </a:rPr>
              <a:t>Pitts</a:t>
            </a:r>
            <a:r>
              <a:rPr spc="20" dirty="0">
                <a:latin typeface="Arial"/>
                <a:cs typeface="Arial"/>
              </a:rPr>
              <a:t> </a:t>
            </a:r>
            <a:r>
              <a:rPr dirty="0">
                <a:latin typeface="MS PMincho"/>
                <a:cs typeface="MS PMincho"/>
              </a:rPr>
              <a:t>神</a:t>
            </a:r>
            <a:r>
              <a:rPr dirty="0">
                <a:latin typeface="SimSun"/>
                <a:cs typeface="SimSun"/>
              </a:rPr>
              <a:t>经</a:t>
            </a:r>
            <a:r>
              <a:rPr spc="-50" dirty="0">
                <a:latin typeface="MS PMincho"/>
                <a:cs typeface="MS PMincho"/>
              </a:rPr>
              <a:t>元</a:t>
            </a:r>
            <a:endParaRPr>
              <a:latin typeface="MS PMincho"/>
              <a:cs typeface="MS PMincho"/>
            </a:endParaRPr>
          </a:p>
        </p:txBody>
      </p:sp>
      <p:sp>
        <p:nvSpPr>
          <p:cNvPr id="19" name="object 19"/>
          <p:cNvSpPr txBox="1"/>
          <p:nvPr/>
        </p:nvSpPr>
        <p:spPr>
          <a:xfrm>
            <a:off x="10394474" y="1836771"/>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0" name="object 20"/>
          <p:cNvSpPr txBox="1"/>
          <p:nvPr/>
        </p:nvSpPr>
        <p:spPr>
          <a:xfrm>
            <a:off x="8182205" y="3284974"/>
            <a:ext cx="711200"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神</a:t>
            </a:r>
            <a:r>
              <a:rPr dirty="0">
                <a:latin typeface="SimSun"/>
                <a:cs typeface="SimSun"/>
              </a:rPr>
              <a:t>经</a:t>
            </a:r>
            <a:r>
              <a:rPr spc="-50" dirty="0">
                <a:latin typeface="MS PMincho"/>
                <a:cs typeface="MS PMincho"/>
              </a:rPr>
              <a:t>元</a:t>
            </a:r>
            <a:endParaRPr>
              <a:latin typeface="MS PMincho"/>
              <a:cs typeface="MS PMincho"/>
            </a:endParaRPr>
          </a:p>
        </p:txBody>
      </p:sp>
      <p:sp>
        <p:nvSpPr>
          <p:cNvPr id="25" name="标题 24">
            <a:extLst>
              <a:ext uri="{FF2B5EF4-FFF2-40B4-BE49-F238E27FC236}">
                <a16:creationId xmlns:a16="http://schemas.microsoft.com/office/drawing/2014/main" id="{CFF643C0-3368-1649-B6D3-DB2DC3813991}"/>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9C4F82A7-FEF6-B07E-34E9-4988FADA11A1}"/>
              </a:ext>
            </a:extLst>
          </p:cNvPr>
          <p:cNvSpPr/>
          <p:nvPr/>
        </p:nvSpPr>
        <p:spPr>
          <a:xfrm>
            <a:off x="604434" y="3103605"/>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A50EC675-C269-6106-BCB5-70BAAA4C4D73}"/>
              </a:ext>
            </a:extLst>
          </p:cNvPr>
          <p:cNvSpPr/>
          <p:nvPr/>
        </p:nvSpPr>
        <p:spPr>
          <a:xfrm>
            <a:off x="1428152" y="3236955"/>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FD6E72A1-31B6-D8C5-743F-4C3EAF664B3C}"/>
              </a:ext>
            </a:extLst>
          </p:cNvPr>
          <p:cNvSpPr/>
          <p:nvPr/>
        </p:nvSpPr>
        <p:spPr>
          <a:xfrm>
            <a:off x="2017941" y="3236955"/>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965E1CEC-ED8C-47E6-868D-E6DAD2A27532}"/>
              </a:ext>
            </a:extLst>
          </p:cNvPr>
          <p:cNvSpPr/>
          <p:nvPr/>
        </p:nvSpPr>
        <p:spPr>
          <a:xfrm>
            <a:off x="2606205" y="323695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5EE92ACE-8715-9D27-3428-ECA952D6BBA4}"/>
              </a:ext>
            </a:extLst>
          </p:cNvPr>
          <p:cNvSpPr/>
          <p:nvPr/>
        </p:nvSpPr>
        <p:spPr>
          <a:xfrm>
            <a:off x="3195993" y="323695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9165983B-AE5D-9979-5B7B-5832F7C7F83D}"/>
              </a:ext>
            </a:extLst>
          </p:cNvPr>
          <p:cNvSpPr txBox="1"/>
          <p:nvPr/>
        </p:nvSpPr>
        <p:spPr>
          <a:xfrm>
            <a:off x="1572630" y="331527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9D3B986F-7AF3-41D5-4A3F-C186AE51EB07}"/>
              </a:ext>
            </a:extLst>
          </p:cNvPr>
          <p:cNvSpPr/>
          <p:nvPr/>
        </p:nvSpPr>
        <p:spPr>
          <a:xfrm>
            <a:off x="3782732" y="323695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4888A476-57CC-7E84-D872-F56CDC08D4FA}"/>
              </a:ext>
            </a:extLst>
          </p:cNvPr>
          <p:cNvSpPr/>
          <p:nvPr/>
        </p:nvSpPr>
        <p:spPr>
          <a:xfrm>
            <a:off x="1325284" y="1870688"/>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0CF4500C-9A70-F02F-EA4A-503CD2394A12}"/>
              </a:ext>
            </a:extLst>
          </p:cNvPr>
          <p:cNvSpPr/>
          <p:nvPr/>
        </p:nvSpPr>
        <p:spPr>
          <a:xfrm>
            <a:off x="1432724" y="2004038"/>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1F1F8C78-858E-30F6-913B-4579D150E9FA}"/>
              </a:ext>
            </a:extLst>
          </p:cNvPr>
          <p:cNvSpPr/>
          <p:nvPr/>
        </p:nvSpPr>
        <p:spPr>
          <a:xfrm>
            <a:off x="2022513" y="2004038"/>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4A7AFBB5-A32E-7352-A2DD-B89D58FC93C5}"/>
              </a:ext>
            </a:extLst>
          </p:cNvPr>
          <p:cNvSpPr/>
          <p:nvPr/>
        </p:nvSpPr>
        <p:spPr>
          <a:xfrm>
            <a:off x="2612301" y="2004038"/>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D1C4538E-EC25-B5FF-1638-6023314AE1B2}"/>
              </a:ext>
            </a:extLst>
          </p:cNvPr>
          <p:cNvSpPr/>
          <p:nvPr/>
        </p:nvSpPr>
        <p:spPr>
          <a:xfrm>
            <a:off x="3202088" y="2004038"/>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738968D3-916A-453F-B13E-3D1A79249285}"/>
              </a:ext>
            </a:extLst>
          </p:cNvPr>
          <p:cNvSpPr txBox="1"/>
          <p:nvPr/>
        </p:nvSpPr>
        <p:spPr>
          <a:xfrm>
            <a:off x="1572630" y="205094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7" name="object 16">
            <a:extLst>
              <a:ext uri="{FF2B5EF4-FFF2-40B4-BE49-F238E27FC236}">
                <a16:creationId xmlns:a16="http://schemas.microsoft.com/office/drawing/2014/main" id="{DE369D28-BE04-DFD5-2492-70BF2AB5614A}"/>
              </a:ext>
            </a:extLst>
          </p:cNvPr>
          <p:cNvSpPr txBox="1"/>
          <p:nvPr/>
        </p:nvSpPr>
        <p:spPr>
          <a:xfrm>
            <a:off x="2158761" y="204706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8" name="object 17">
            <a:extLst>
              <a:ext uri="{FF2B5EF4-FFF2-40B4-BE49-F238E27FC236}">
                <a16:creationId xmlns:a16="http://schemas.microsoft.com/office/drawing/2014/main" id="{ACA3A23E-7951-C672-27D8-3226B193EA45}"/>
              </a:ext>
            </a:extLst>
          </p:cNvPr>
          <p:cNvSpPr/>
          <p:nvPr/>
        </p:nvSpPr>
        <p:spPr>
          <a:xfrm>
            <a:off x="3788829" y="2004038"/>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3FC64422-DC8E-57D3-5050-6CAEEB536279}"/>
              </a:ext>
            </a:extLst>
          </p:cNvPr>
          <p:cNvSpPr/>
          <p:nvPr/>
        </p:nvSpPr>
        <p:spPr>
          <a:xfrm>
            <a:off x="4369473" y="3233906"/>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921C24BA-A10D-4215-F2D4-F3E97805553A}"/>
              </a:ext>
            </a:extLst>
          </p:cNvPr>
          <p:cNvSpPr/>
          <p:nvPr/>
        </p:nvSpPr>
        <p:spPr>
          <a:xfrm>
            <a:off x="841413" y="323695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838F95CB-1AA9-9728-6A5F-169985CF54E5}"/>
              </a:ext>
            </a:extLst>
          </p:cNvPr>
          <p:cNvSpPr txBox="1"/>
          <p:nvPr/>
        </p:nvSpPr>
        <p:spPr>
          <a:xfrm>
            <a:off x="2650479" y="2071065"/>
            <a:ext cx="1496060" cy="290195"/>
          </a:xfrm>
          <a:prstGeom prst="rect">
            <a:avLst/>
          </a:prstGeom>
        </p:spPr>
        <p:txBody>
          <a:bodyPr vert="horz" wrap="square" lIns="0" tIns="0" rIns="0" bIns="0" rtlCol="0">
            <a:spAutoFit/>
          </a:bodyPr>
          <a:lstStyle/>
          <a:p>
            <a:pPr marL="12700">
              <a:lnSpc>
                <a:spcPct val="100000"/>
              </a:lnSpc>
              <a:tabLst>
                <a:tab pos="595630" algn="l"/>
                <a:tab pos="1165225" algn="l"/>
              </a:tabLst>
            </a:pPr>
            <a:r>
              <a:rPr sz="1800" spc="-10" dirty="0">
                <a:latin typeface="Arial"/>
                <a:cs typeface="Arial"/>
              </a:rPr>
              <a:t>2</a:t>
            </a:r>
            <a:r>
              <a:rPr sz="1800" dirty="0">
                <a:latin typeface="Arial"/>
                <a:cs typeface="Arial"/>
              </a:rPr>
              <a:t>.</a:t>
            </a:r>
            <a:r>
              <a:rPr sz="1800" spc="-5" dirty="0">
                <a:latin typeface="Arial"/>
                <a:cs typeface="Arial"/>
              </a:rPr>
              <a:t>5</a:t>
            </a:r>
            <a:r>
              <a:rPr sz="1800"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E8985F6F-F434-6E5A-695B-257592B7D271}"/>
              </a:ext>
            </a:extLst>
          </p:cNvPr>
          <p:cNvSpPr/>
          <p:nvPr/>
        </p:nvSpPr>
        <p:spPr>
          <a:xfrm>
            <a:off x="1626273" y="2401797"/>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1FA1E5B6-6900-8C5D-E692-8A3B451F2F64}"/>
              </a:ext>
            </a:extLst>
          </p:cNvPr>
          <p:cNvSpPr/>
          <p:nvPr/>
        </p:nvSpPr>
        <p:spPr>
          <a:xfrm>
            <a:off x="2216061" y="2401797"/>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B7EFA8DF-B71F-C53C-255E-5D241BD21D89}"/>
              </a:ext>
            </a:extLst>
          </p:cNvPr>
          <p:cNvSpPr/>
          <p:nvPr/>
        </p:nvSpPr>
        <p:spPr>
          <a:xfrm>
            <a:off x="2805848" y="2401797"/>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FA4E1250-A2C5-3DC4-5318-ACE742CC2732}"/>
              </a:ext>
            </a:extLst>
          </p:cNvPr>
          <p:cNvSpPr/>
          <p:nvPr/>
        </p:nvSpPr>
        <p:spPr>
          <a:xfrm>
            <a:off x="3395637" y="2401797"/>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4995D984-4B48-A2B1-0665-D75D896B0E1F}"/>
              </a:ext>
            </a:extLst>
          </p:cNvPr>
          <p:cNvSpPr/>
          <p:nvPr/>
        </p:nvSpPr>
        <p:spPr>
          <a:xfrm>
            <a:off x="3982376" y="2401797"/>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02EDF074-372E-68BA-EC87-98881B36A5A3}"/>
              </a:ext>
            </a:extLst>
          </p:cNvPr>
          <p:cNvSpPr/>
          <p:nvPr/>
        </p:nvSpPr>
        <p:spPr>
          <a:xfrm>
            <a:off x="1039532" y="2401801"/>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DF7D885-4E41-F66F-DB61-D261657D1C80}"/>
              </a:ext>
            </a:extLst>
          </p:cNvPr>
          <p:cNvSpPr/>
          <p:nvPr/>
        </p:nvSpPr>
        <p:spPr>
          <a:xfrm>
            <a:off x="1630851" y="2401799"/>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C8CCF661-5C2B-C590-2AB0-0433950B605C}"/>
              </a:ext>
            </a:extLst>
          </p:cNvPr>
          <p:cNvSpPr/>
          <p:nvPr/>
        </p:nvSpPr>
        <p:spPr>
          <a:xfrm>
            <a:off x="1626273" y="2401797"/>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DAFBEE27-C113-689D-DC35-FA48BF459CE2}"/>
              </a:ext>
            </a:extLst>
          </p:cNvPr>
          <p:cNvSpPr/>
          <p:nvPr/>
        </p:nvSpPr>
        <p:spPr>
          <a:xfrm>
            <a:off x="2220639" y="2401799"/>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135259D7-606C-67BA-D31E-63D77E2E8887}"/>
              </a:ext>
            </a:extLst>
          </p:cNvPr>
          <p:cNvSpPr/>
          <p:nvPr/>
        </p:nvSpPr>
        <p:spPr>
          <a:xfrm>
            <a:off x="2217585" y="2401801"/>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7F15A5D5-BA53-285C-C5E4-3896CE9E55BF}"/>
              </a:ext>
            </a:extLst>
          </p:cNvPr>
          <p:cNvSpPr/>
          <p:nvPr/>
        </p:nvSpPr>
        <p:spPr>
          <a:xfrm>
            <a:off x="2810427" y="2401797"/>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157338B0-B048-5E94-9621-2673E151ABC0}"/>
              </a:ext>
            </a:extLst>
          </p:cNvPr>
          <p:cNvSpPr/>
          <p:nvPr/>
        </p:nvSpPr>
        <p:spPr>
          <a:xfrm>
            <a:off x="2805848" y="2401797"/>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130D16B6-5942-EC64-B506-1D33445B280A}"/>
              </a:ext>
            </a:extLst>
          </p:cNvPr>
          <p:cNvSpPr/>
          <p:nvPr/>
        </p:nvSpPr>
        <p:spPr>
          <a:xfrm>
            <a:off x="3410873" y="2407899"/>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DCB96128-58D0-C2E9-8468-BB2AA4D0423B}"/>
              </a:ext>
            </a:extLst>
          </p:cNvPr>
          <p:cNvSpPr/>
          <p:nvPr/>
        </p:nvSpPr>
        <p:spPr>
          <a:xfrm>
            <a:off x="3395637" y="2401797"/>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17807029-72C2-1410-0471-6A06F42992CE}"/>
              </a:ext>
            </a:extLst>
          </p:cNvPr>
          <p:cNvSpPr/>
          <p:nvPr/>
        </p:nvSpPr>
        <p:spPr>
          <a:xfrm>
            <a:off x="3986947" y="2401799"/>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093CD70A-5EB3-D041-4F7F-C3EC237900D3}"/>
              </a:ext>
            </a:extLst>
          </p:cNvPr>
          <p:cNvSpPr/>
          <p:nvPr/>
        </p:nvSpPr>
        <p:spPr>
          <a:xfrm>
            <a:off x="7673795" y="2653998"/>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44261275-A263-C4D9-3A45-F5314F1E91BB}"/>
              </a:ext>
            </a:extLst>
          </p:cNvPr>
          <p:cNvSpPr/>
          <p:nvPr/>
        </p:nvSpPr>
        <p:spPr>
          <a:xfrm>
            <a:off x="7778950" y="2786586"/>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A28D46A7-0131-8EC9-0FE8-2532FBB500D3}"/>
              </a:ext>
            </a:extLst>
          </p:cNvPr>
          <p:cNvSpPr/>
          <p:nvPr/>
        </p:nvSpPr>
        <p:spPr>
          <a:xfrm>
            <a:off x="7778950" y="2786586"/>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F9A493A8-07AE-FD11-3CB0-F79B95FD117E}"/>
              </a:ext>
            </a:extLst>
          </p:cNvPr>
          <p:cNvSpPr/>
          <p:nvPr/>
        </p:nvSpPr>
        <p:spPr>
          <a:xfrm>
            <a:off x="8368738" y="2786586"/>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C23EBF0C-B080-5E3E-D665-06E3E09B2AE9}"/>
              </a:ext>
            </a:extLst>
          </p:cNvPr>
          <p:cNvSpPr/>
          <p:nvPr/>
        </p:nvSpPr>
        <p:spPr>
          <a:xfrm>
            <a:off x="8368738" y="2786586"/>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67F98BA1-4D37-B682-AB8E-715FB69C3290}"/>
              </a:ext>
            </a:extLst>
          </p:cNvPr>
          <p:cNvSpPr/>
          <p:nvPr/>
        </p:nvSpPr>
        <p:spPr>
          <a:xfrm>
            <a:off x="8958526" y="2786586"/>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F6515D36-340F-0D69-205D-2F631134B338}"/>
              </a:ext>
            </a:extLst>
          </p:cNvPr>
          <p:cNvSpPr/>
          <p:nvPr/>
        </p:nvSpPr>
        <p:spPr>
          <a:xfrm>
            <a:off x="8958526" y="2786586"/>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C0B754AB-6037-9C74-6E03-05874B9E0FDE}"/>
              </a:ext>
            </a:extLst>
          </p:cNvPr>
          <p:cNvSpPr txBox="1"/>
          <p:nvPr/>
        </p:nvSpPr>
        <p:spPr>
          <a:xfrm>
            <a:off x="7821906" y="2862209"/>
            <a:ext cx="343535" cy="276999"/>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8E712A70-E123-901A-8C73-40BC63B7186E}"/>
              </a:ext>
            </a:extLst>
          </p:cNvPr>
          <p:cNvSpPr txBox="1"/>
          <p:nvPr/>
        </p:nvSpPr>
        <p:spPr>
          <a:xfrm>
            <a:off x="8495819" y="2847350"/>
            <a:ext cx="153035" cy="276999"/>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838B3921-8915-8F99-3F68-54A58E222666}"/>
              </a:ext>
            </a:extLst>
          </p:cNvPr>
          <p:cNvSpPr txBox="1"/>
          <p:nvPr/>
        </p:nvSpPr>
        <p:spPr>
          <a:xfrm>
            <a:off x="9025943" y="2865181"/>
            <a:ext cx="342900" cy="276999"/>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6A7167DB-B47D-9F92-26DE-8B696562AC27}"/>
              </a:ext>
            </a:extLst>
          </p:cNvPr>
          <p:cNvSpPr txBox="1"/>
          <p:nvPr/>
        </p:nvSpPr>
        <p:spPr>
          <a:xfrm>
            <a:off x="964608" y="329703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3A98D789-33D3-923E-20A0-E15C4C20489D}"/>
              </a:ext>
            </a:extLst>
          </p:cNvPr>
          <p:cNvSpPr txBox="1"/>
          <p:nvPr/>
        </p:nvSpPr>
        <p:spPr>
          <a:xfrm>
            <a:off x="2162472" y="3297032"/>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F58466F6-9032-9EAD-FF6F-C5378FDA87B6}"/>
              </a:ext>
            </a:extLst>
          </p:cNvPr>
          <p:cNvSpPr txBox="1"/>
          <p:nvPr/>
        </p:nvSpPr>
        <p:spPr>
          <a:xfrm>
            <a:off x="4512251" y="3303661"/>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B3505527-D63D-451A-BF67-36190F68E784}"/>
              </a:ext>
            </a:extLst>
          </p:cNvPr>
          <p:cNvSpPr txBox="1"/>
          <p:nvPr/>
        </p:nvSpPr>
        <p:spPr>
          <a:xfrm>
            <a:off x="2758432" y="3305677"/>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39BF6052-DB60-FB90-188B-F33D19ECE33A}"/>
              </a:ext>
            </a:extLst>
          </p:cNvPr>
          <p:cNvSpPr txBox="1"/>
          <p:nvPr/>
        </p:nvSpPr>
        <p:spPr>
          <a:xfrm>
            <a:off x="3922234" y="328765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83930D82-72A6-00FF-843C-D6DD5D0D1520}"/>
              </a:ext>
            </a:extLst>
          </p:cNvPr>
          <p:cNvSpPr/>
          <p:nvPr/>
        </p:nvSpPr>
        <p:spPr>
          <a:xfrm>
            <a:off x="1543214" y="3932660"/>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2887B904-8E31-9584-15AC-D5C12ACEDC01}"/>
              </a:ext>
            </a:extLst>
          </p:cNvPr>
          <p:cNvSpPr/>
          <p:nvPr/>
        </p:nvSpPr>
        <p:spPr>
          <a:xfrm>
            <a:off x="1586648" y="4034007"/>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D42F17F5-3BB5-F1C6-746B-C8077087B170}"/>
              </a:ext>
            </a:extLst>
          </p:cNvPr>
          <p:cNvSpPr/>
          <p:nvPr/>
        </p:nvSpPr>
        <p:spPr>
          <a:xfrm>
            <a:off x="4031531" y="3995142"/>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EAADCBB4-697A-B4C4-D4A5-529049FD76D0}"/>
              </a:ext>
            </a:extLst>
          </p:cNvPr>
          <p:cNvSpPr/>
          <p:nvPr/>
        </p:nvSpPr>
        <p:spPr>
          <a:xfrm>
            <a:off x="1921167" y="3103606"/>
            <a:ext cx="2943225" cy="676910"/>
          </a:xfrm>
          <a:custGeom>
            <a:avLst/>
            <a:gdLst/>
            <a:ahLst/>
            <a:cxnLst/>
            <a:rect l="l" t="t" r="r" b="b"/>
            <a:pathLst>
              <a:path w="2943225" h="676910">
                <a:moveTo>
                  <a:pt x="2830068" y="0"/>
                </a:moveTo>
                <a:lnTo>
                  <a:pt x="112776" y="0"/>
                </a:lnTo>
                <a:lnTo>
                  <a:pt x="68880" y="8863"/>
                </a:lnTo>
                <a:lnTo>
                  <a:pt x="33032" y="33032"/>
                </a:lnTo>
                <a:lnTo>
                  <a:pt x="8863" y="68880"/>
                </a:lnTo>
                <a:lnTo>
                  <a:pt x="0" y="112775"/>
                </a:lnTo>
                <a:lnTo>
                  <a:pt x="0" y="563880"/>
                </a:lnTo>
                <a:lnTo>
                  <a:pt x="8863" y="607775"/>
                </a:lnTo>
                <a:lnTo>
                  <a:pt x="33032" y="643623"/>
                </a:lnTo>
                <a:lnTo>
                  <a:pt x="68880" y="667792"/>
                </a:lnTo>
                <a:lnTo>
                  <a:pt x="112776" y="676655"/>
                </a:lnTo>
                <a:lnTo>
                  <a:pt x="2830068" y="676655"/>
                </a:lnTo>
                <a:lnTo>
                  <a:pt x="2873963" y="667792"/>
                </a:lnTo>
                <a:lnTo>
                  <a:pt x="2909811" y="643623"/>
                </a:lnTo>
                <a:lnTo>
                  <a:pt x="2933980" y="607775"/>
                </a:lnTo>
                <a:lnTo>
                  <a:pt x="2942844" y="563880"/>
                </a:lnTo>
                <a:lnTo>
                  <a:pt x="2942844" y="112775"/>
                </a:lnTo>
                <a:lnTo>
                  <a:pt x="2933980" y="68880"/>
                </a:lnTo>
                <a:lnTo>
                  <a:pt x="2909811" y="33032"/>
                </a:lnTo>
                <a:lnTo>
                  <a:pt x="2873963" y="8863"/>
                </a:lnTo>
                <a:lnTo>
                  <a:pt x="2830068" y="0"/>
                </a:lnTo>
                <a:close/>
              </a:path>
            </a:pathLst>
          </a:custGeom>
          <a:solidFill>
            <a:srgbClr val="8064A2">
              <a:alpha val="50195"/>
            </a:srgbClr>
          </a:solidFill>
        </p:spPr>
        <p:txBody>
          <a:bodyPr wrap="square" lIns="0" tIns="0" rIns="0" bIns="0" rtlCol="0"/>
          <a:lstStyle/>
          <a:p>
            <a:endParaRPr/>
          </a:p>
        </p:txBody>
      </p:sp>
      <p:sp>
        <p:nvSpPr>
          <p:cNvPr id="56" name="object 55">
            <a:extLst>
              <a:ext uri="{FF2B5EF4-FFF2-40B4-BE49-F238E27FC236}">
                <a16:creationId xmlns:a16="http://schemas.microsoft.com/office/drawing/2014/main" id="{77267D21-DAA8-117C-9547-780F347D3CE5}"/>
              </a:ext>
            </a:extLst>
          </p:cNvPr>
          <p:cNvSpPr/>
          <p:nvPr/>
        </p:nvSpPr>
        <p:spPr>
          <a:xfrm>
            <a:off x="1338999" y="1864596"/>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7" name="object 56">
            <a:extLst>
              <a:ext uri="{FF2B5EF4-FFF2-40B4-BE49-F238E27FC236}">
                <a16:creationId xmlns:a16="http://schemas.microsoft.com/office/drawing/2014/main" id="{AB1AD8D7-DD63-F8A5-646A-1064367FDF21}"/>
              </a:ext>
            </a:extLst>
          </p:cNvPr>
          <p:cNvSpPr txBox="1"/>
          <p:nvPr/>
        </p:nvSpPr>
        <p:spPr>
          <a:xfrm>
            <a:off x="8078311" y="2173444"/>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1780800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83B93F96-0C8B-942D-651D-2E618BB81865}"/>
              </a:ext>
            </a:extLst>
          </p:cNvPr>
          <p:cNvSpPr/>
          <p:nvPr/>
        </p:nvSpPr>
        <p:spPr>
          <a:xfrm>
            <a:off x="604434" y="3004752"/>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3FD3FCA6-A8B4-4384-4AEC-5C84B835B444}"/>
              </a:ext>
            </a:extLst>
          </p:cNvPr>
          <p:cNvSpPr/>
          <p:nvPr/>
        </p:nvSpPr>
        <p:spPr>
          <a:xfrm>
            <a:off x="1428152"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6D2C6A97-55CB-5655-8E21-06620363B4F4}"/>
              </a:ext>
            </a:extLst>
          </p:cNvPr>
          <p:cNvSpPr/>
          <p:nvPr/>
        </p:nvSpPr>
        <p:spPr>
          <a:xfrm>
            <a:off x="2017941"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0157563-39A0-8521-6E9F-EF83488943DB}"/>
              </a:ext>
            </a:extLst>
          </p:cNvPr>
          <p:cNvSpPr/>
          <p:nvPr/>
        </p:nvSpPr>
        <p:spPr>
          <a:xfrm>
            <a:off x="2606205"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38EEE1D4-DBA8-FB8C-C83F-83664D76DFD4}"/>
              </a:ext>
            </a:extLst>
          </p:cNvPr>
          <p:cNvSpPr/>
          <p:nvPr/>
        </p:nvSpPr>
        <p:spPr>
          <a:xfrm>
            <a:off x="3195993"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A647636-9811-F1D7-DA6C-FC5C9CCA2E65}"/>
              </a:ext>
            </a:extLst>
          </p:cNvPr>
          <p:cNvSpPr txBox="1"/>
          <p:nvPr/>
        </p:nvSpPr>
        <p:spPr>
          <a:xfrm>
            <a:off x="1572630" y="321642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5DD9B138-60AE-5E72-C3E5-92784D7E94D9}"/>
              </a:ext>
            </a:extLst>
          </p:cNvPr>
          <p:cNvSpPr/>
          <p:nvPr/>
        </p:nvSpPr>
        <p:spPr>
          <a:xfrm>
            <a:off x="3782732"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3B08D468-4A39-9CAE-0B54-6FCCAB840F43}"/>
              </a:ext>
            </a:extLst>
          </p:cNvPr>
          <p:cNvSpPr/>
          <p:nvPr/>
        </p:nvSpPr>
        <p:spPr>
          <a:xfrm>
            <a:off x="1325284" y="1771835"/>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B3F78AE1-4AF0-C098-5800-49664152DADE}"/>
              </a:ext>
            </a:extLst>
          </p:cNvPr>
          <p:cNvSpPr/>
          <p:nvPr/>
        </p:nvSpPr>
        <p:spPr>
          <a:xfrm>
            <a:off x="1432724"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B353CBB6-8D3B-4444-5D37-3FD6BD37F1F6}"/>
              </a:ext>
            </a:extLst>
          </p:cNvPr>
          <p:cNvSpPr/>
          <p:nvPr/>
        </p:nvSpPr>
        <p:spPr>
          <a:xfrm>
            <a:off x="2022513"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BB800FED-CF19-2991-75EA-21759B1D4134}"/>
              </a:ext>
            </a:extLst>
          </p:cNvPr>
          <p:cNvSpPr/>
          <p:nvPr/>
        </p:nvSpPr>
        <p:spPr>
          <a:xfrm>
            <a:off x="2612301"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07C29380-0705-EF75-3506-F1DAFA862A03}"/>
              </a:ext>
            </a:extLst>
          </p:cNvPr>
          <p:cNvSpPr/>
          <p:nvPr/>
        </p:nvSpPr>
        <p:spPr>
          <a:xfrm>
            <a:off x="3202088" y="190518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31F8DAB9-8DF8-A725-EC68-E202495B5686}"/>
              </a:ext>
            </a:extLst>
          </p:cNvPr>
          <p:cNvSpPr txBox="1"/>
          <p:nvPr/>
        </p:nvSpPr>
        <p:spPr>
          <a:xfrm>
            <a:off x="1458330" y="196352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17" name="object 16">
            <a:extLst>
              <a:ext uri="{FF2B5EF4-FFF2-40B4-BE49-F238E27FC236}">
                <a16:creationId xmlns:a16="http://schemas.microsoft.com/office/drawing/2014/main" id="{1D713E45-D915-F046-9DFF-6BC9097360DF}"/>
              </a:ext>
            </a:extLst>
          </p:cNvPr>
          <p:cNvSpPr txBox="1"/>
          <p:nvPr/>
        </p:nvSpPr>
        <p:spPr>
          <a:xfrm>
            <a:off x="2158761" y="194820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8" name="object 17">
            <a:extLst>
              <a:ext uri="{FF2B5EF4-FFF2-40B4-BE49-F238E27FC236}">
                <a16:creationId xmlns:a16="http://schemas.microsoft.com/office/drawing/2014/main" id="{21955535-7BE1-EBCF-C1A0-79225623045F}"/>
              </a:ext>
            </a:extLst>
          </p:cNvPr>
          <p:cNvSpPr/>
          <p:nvPr/>
        </p:nvSpPr>
        <p:spPr>
          <a:xfrm>
            <a:off x="3788829" y="1905185"/>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FDEBFBEC-0559-71E3-D6EB-90C99F63CBC0}"/>
              </a:ext>
            </a:extLst>
          </p:cNvPr>
          <p:cNvSpPr/>
          <p:nvPr/>
        </p:nvSpPr>
        <p:spPr>
          <a:xfrm>
            <a:off x="4369473" y="313505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A43AEED-2043-4BB3-EA1C-7B97E1F6AD9D}"/>
              </a:ext>
            </a:extLst>
          </p:cNvPr>
          <p:cNvSpPr/>
          <p:nvPr/>
        </p:nvSpPr>
        <p:spPr>
          <a:xfrm>
            <a:off x="841413"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DDD0E94E-A497-7161-81C3-305B216BB19E}"/>
              </a:ext>
            </a:extLst>
          </p:cNvPr>
          <p:cNvSpPr txBox="1"/>
          <p:nvPr/>
        </p:nvSpPr>
        <p:spPr>
          <a:xfrm>
            <a:off x="2730489" y="1972212"/>
            <a:ext cx="1416050" cy="290195"/>
          </a:xfrm>
          <a:prstGeom prst="rect">
            <a:avLst/>
          </a:prstGeom>
        </p:spPr>
        <p:txBody>
          <a:bodyPr vert="horz" wrap="square" lIns="0" tIns="0" rIns="0" bIns="0" rtlCol="0">
            <a:spAutoFit/>
          </a:bodyPr>
          <a:lstStyle/>
          <a:p>
            <a:pPr marL="12700">
              <a:lnSpc>
                <a:spcPct val="100000"/>
              </a:lnSpc>
              <a:tabLst>
                <a:tab pos="515620" algn="l"/>
                <a:tab pos="1085215" algn="l"/>
              </a:tabLst>
            </a:pPr>
            <a:r>
              <a:rPr sz="1800" spc="-5" dirty="0">
                <a:latin typeface="Arial"/>
                <a:cs typeface="Arial"/>
              </a:rPr>
              <a:t>3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CA7CCA04-4DDD-568B-7545-2549CF1D3310}"/>
              </a:ext>
            </a:extLst>
          </p:cNvPr>
          <p:cNvSpPr/>
          <p:nvPr/>
        </p:nvSpPr>
        <p:spPr>
          <a:xfrm>
            <a:off x="1626273"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78BEA662-AFC5-4F36-1013-518DDF3DA942}"/>
              </a:ext>
            </a:extLst>
          </p:cNvPr>
          <p:cNvSpPr/>
          <p:nvPr/>
        </p:nvSpPr>
        <p:spPr>
          <a:xfrm>
            <a:off x="2216061"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18813427-5D4A-8246-83C6-DBF05832E339}"/>
              </a:ext>
            </a:extLst>
          </p:cNvPr>
          <p:cNvSpPr/>
          <p:nvPr/>
        </p:nvSpPr>
        <p:spPr>
          <a:xfrm>
            <a:off x="2805848"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E223785C-8AC0-33CC-429F-2D04D26B8349}"/>
              </a:ext>
            </a:extLst>
          </p:cNvPr>
          <p:cNvSpPr/>
          <p:nvPr/>
        </p:nvSpPr>
        <p:spPr>
          <a:xfrm>
            <a:off x="3395637"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A56D0203-D0EC-507F-5C81-140A4012B513}"/>
              </a:ext>
            </a:extLst>
          </p:cNvPr>
          <p:cNvSpPr/>
          <p:nvPr/>
        </p:nvSpPr>
        <p:spPr>
          <a:xfrm>
            <a:off x="3982376"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C35D732C-436B-13EA-343B-393BF2F230ED}"/>
              </a:ext>
            </a:extLst>
          </p:cNvPr>
          <p:cNvSpPr/>
          <p:nvPr/>
        </p:nvSpPr>
        <p:spPr>
          <a:xfrm>
            <a:off x="1039532" y="2302948"/>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623ED9B-3FC1-0136-3904-321479A09450}"/>
              </a:ext>
            </a:extLst>
          </p:cNvPr>
          <p:cNvSpPr/>
          <p:nvPr/>
        </p:nvSpPr>
        <p:spPr>
          <a:xfrm>
            <a:off x="1630851"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4658B5E3-DFF4-D011-F0C5-9B1D597149ED}"/>
              </a:ext>
            </a:extLst>
          </p:cNvPr>
          <p:cNvSpPr/>
          <p:nvPr/>
        </p:nvSpPr>
        <p:spPr>
          <a:xfrm>
            <a:off x="1626273" y="2302944"/>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6FCA4678-CF54-1277-ED5D-EB0601668BC4}"/>
              </a:ext>
            </a:extLst>
          </p:cNvPr>
          <p:cNvSpPr/>
          <p:nvPr/>
        </p:nvSpPr>
        <p:spPr>
          <a:xfrm>
            <a:off x="2220639"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DAA791DD-5F0F-6737-1EBF-5534C6607434}"/>
              </a:ext>
            </a:extLst>
          </p:cNvPr>
          <p:cNvSpPr/>
          <p:nvPr/>
        </p:nvSpPr>
        <p:spPr>
          <a:xfrm>
            <a:off x="2217585" y="2302948"/>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A338C3D1-4D93-EE92-6AA6-31DA8719E843}"/>
              </a:ext>
            </a:extLst>
          </p:cNvPr>
          <p:cNvSpPr/>
          <p:nvPr/>
        </p:nvSpPr>
        <p:spPr>
          <a:xfrm>
            <a:off x="2810427" y="2302944"/>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BDCA74E-EE56-9F12-3554-D5969EA6AE3B}"/>
              </a:ext>
            </a:extLst>
          </p:cNvPr>
          <p:cNvSpPr/>
          <p:nvPr/>
        </p:nvSpPr>
        <p:spPr>
          <a:xfrm>
            <a:off x="2805848" y="2302944"/>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9ABF4B96-A2C6-050B-53DE-387ECFA2CA4F}"/>
              </a:ext>
            </a:extLst>
          </p:cNvPr>
          <p:cNvSpPr/>
          <p:nvPr/>
        </p:nvSpPr>
        <p:spPr>
          <a:xfrm>
            <a:off x="3410873" y="2309046"/>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6AD3D131-5637-08A0-5683-5F267D7868B3}"/>
              </a:ext>
            </a:extLst>
          </p:cNvPr>
          <p:cNvSpPr/>
          <p:nvPr/>
        </p:nvSpPr>
        <p:spPr>
          <a:xfrm>
            <a:off x="3395637" y="2302944"/>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A7470DFB-DF0B-C102-F035-E5996A9873A6}"/>
              </a:ext>
            </a:extLst>
          </p:cNvPr>
          <p:cNvSpPr/>
          <p:nvPr/>
        </p:nvSpPr>
        <p:spPr>
          <a:xfrm>
            <a:off x="3986947" y="2302946"/>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79837EE9-4639-0F53-E437-5F6C750D36E9}"/>
              </a:ext>
            </a:extLst>
          </p:cNvPr>
          <p:cNvSpPr/>
          <p:nvPr/>
        </p:nvSpPr>
        <p:spPr>
          <a:xfrm>
            <a:off x="7409286" y="230142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C70A886A-B27B-1417-531F-877A42E67CF2}"/>
              </a:ext>
            </a:extLst>
          </p:cNvPr>
          <p:cNvSpPr/>
          <p:nvPr/>
        </p:nvSpPr>
        <p:spPr>
          <a:xfrm>
            <a:off x="7514441" y="243401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7CA9A9CE-B6E5-6A9C-6D74-B3ED87F0C27F}"/>
              </a:ext>
            </a:extLst>
          </p:cNvPr>
          <p:cNvSpPr/>
          <p:nvPr/>
        </p:nvSpPr>
        <p:spPr>
          <a:xfrm>
            <a:off x="7514441" y="243401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382C153-D44C-B949-0A66-1626396A7C1F}"/>
              </a:ext>
            </a:extLst>
          </p:cNvPr>
          <p:cNvSpPr/>
          <p:nvPr/>
        </p:nvSpPr>
        <p:spPr>
          <a:xfrm>
            <a:off x="8104229"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BDC5A8F9-2D6F-2C1C-FADB-DC9C475E99E1}"/>
              </a:ext>
            </a:extLst>
          </p:cNvPr>
          <p:cNvSpPr/>
          <p:nvPr/>
        </p:nvSpPr>
        <p:spPr>
          <a:xfrm>
            <a:off x="8104229"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B3C57DCA-D1BA-3E0A-C43E-B73AB8FDFEC8}"/>
              </a:ext>
            </a:extLst>
          </p:cNvPr>
          <p:cNvSpPr/>
          <p:nvPr/>
        </p:nvSpPr>
        <p:spPr>
          <a:xfrm>
            <a:off x="8694017"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0CD8385E-81BD-906B-F2EC-FA4CB2D2D7A7}"/>
              </a:ext>
            </a:extLst>
          </p:cNvPr>
          <p:cNvSpPr/>
          <p:nvPr/>
        </p:nvSpPr>
        <p:spPr>
          <a:xfrm>
            <a:off x="8694017"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56279EC1-91CB-D1FF-0AAA-8B0E6BA32CF3}"/>
              </a:ext>
            </a:extLst>
          </p:cNvPr>
          <p:cNvSpPr txBox="1"/>
          <p:nvPr/>
        </p:nvSpPr>
        <p:spPr>
          <a:xfrm>
            <a:off x="7557397" y="25096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6D3AC782-0C5C-001A-BF01-238EB247C643}"/>
              </a:ext>
            </a:extLst>
          </p:cNvPr>
          <p:cNvSpPr txBox="1"/>
          <p:nvPr/>
        </p:nvSpPr>
        <p:spPr>
          <a:xfrm>
            <a:off x="8231310" y="249477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B0F2BAC4-10B6-A362-F4B0-8F455A962FFE}"/>
              </a:ext>
            </a:extLst>
          </p:cNvPr>
          <p:cNvSpPr txBox="1"/>
          <p:nvPr/>
        </p:nvSpPr>
        <p:spPr>
          <a:xfrm>
            <a:off x="8761434" y="251260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9343EDB6-2B32-7251-047F-F7B017348EE9}"/>
              </a:ext>
            </a:extLst>
          </p:cNvPr>
          <p:cNvSpPr txBox="1"/>
          <p:nvPr/>
        </p:nvSpPr>
        <p:spPr>
          <a:xfrm>
            <a:off x="964608"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FE6A27A2-AC30-0900-68A0-475B3273A6C7}"/>
              </a:ext>
            </a:extLst>
          </p:cNvPr>
          <p:cNvSpPr txBox="1"/>
          <p:nvPr/>
        </p:nvSpPr>
        <p:spPr>
          <a:xfrm>
            <a:off x="2162472"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5BB93EE0-9A10-8773-9635-7E66D63DF23F}"/>
              </a:ext>
            </a:extLst>
          </p:cNvPr>
          <p:cNvSpPr txBox="1"/>
          <p:nvPr/>
        </p:nvSpPr>
        <p:spPr>
          <a:xfrm>
            <a:off x="4512251" y="320480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543C38E9-3B33-1A4D-842D-6305360ECB85}"/>
              </a:ext>
            </a:extLst>
          </p:cNvPr>
          <p:cNvSpPr txBox="1"/>
          <p:nvPr/>
        </p:nvSpPr>
        <p:spPr>
          <a:xfrm>
            <a:off x="2758432" y="3206824"/>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6DDA718F-FAF5-9352-4BE5-F67272D8992C}"/>
              </a:ext>
            </a:extLst>
          </p:cNvPr>
          <p:cNvSpPr txBox="1"/>
          <p:nvPr/>
        </p:nvSpPr>
        <p:spPr>
          <a:xfrm>
            <a:off x="3922234" y="318880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5BBC0639-C50D-FF37-CEA0-3AB31E5962B8}"/>
              </a:ext>
            </a:extLst>
          </p:cNvPr>
          <p:cNvSpPr/>
          <p:nvPr/>
        </p:nvSpPr>
        <p:spPr>
          <a:xfrm>
            <a:off x="1543214" y="3833807"/>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6A631514-32AA-3FF0-E7CF-4FAA9E1666B3}"/>
              </a:ext>
            </a:extLst>
          </p:cNvPr>
          <p:cNvSpPr/>
          <p:nvPr/>
        </p:nvSpPr>
        <p:spPr>
          <a:xfrm>
            <a:off x="1586648" y="3935154"/>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4A2B0B00-0590-C373-7058-136165D8FF34}"/>
              </a:ext>
            </a:extLst>
          </p:cNvPr>
          <p:cNvSpPr/>
          <p:nvPr/>
        </p:nvSpPr>
        <p:spPr>
          <a:xfrm>
            <a:off x="4031531" y="3896289"/>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677F4090-761E-E743-DB1B-A38154889E6D}"/>
              </a:ext>
            </a:extLst>
          </p:cNvPr>
          <p:cNvSpPr/>
          <p:nvPr/>
        </p:nvSpPr>
        <p:spPr>
          <a:xfrm>
            <a:off x="1582838" y="1494467"/>
            <a:ext cx="2686811" cy="242315"/>
          </a:xfrm>
          <a:prstGeom prst="rect">
            <a:avLst/>
          </a:prstGeom>
          <a:blipFill>
            <a:blip r:embed="rId2" cstate="print"/>
            <a:stretch>
              <a:fillRect/>
            </a:stretch>
          </a:blipFill>
        </p:spPr>
        <p:txBody>
          <a:bodyPr wrap="square" lIns="0" tIns="0" rIns="0" bIns="0" rtlCol="0"/>
          <a:lstStyle/>
          <a:p>
            <a:endParaRPr/>
          </a:p>
        </p:txBody>
      </p:sp>
      <p:sp>
        <p:nvSpPr>
          <p:cNvPr id="56" name="object 55">
            <a:extLst>
              <a:ext uri="{FF2B5EF4-FFF2-40B4-BE49-F238E27FC236}">
                <a16:creationId xmlns:a16="http://schemas.microsoft.com/office/drawing/2014/main" id="{4673958F-1749-9E20-33C7-F86129E39B2D}"/>
              </a:ext>
            </a:extLst>
          </p:cNvPr>
          <p:cNvSpPr/>
          <p:nvPr/>
        </p:nvSpPr>
        <p:spPr>
          <a:xfrm>
            <a:off x="1626273" y="1595813"/>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7" name="object 56">
            <a:extLst>
              <a:ext uri="{FF2B5EF4-FFF2-40B4-BE49-F238E27FC236}">
                <a16:creationId xmlns:a16="http://schemas.microsoft.com/office/drawing/2014/main" id="{9780D2A2-F653-FAFC-4726-BB2520BDDE9F}"/>
              </a:ext>
            </a:extLst>
          </p:cNvPr>
          <p:cNvSpPr/>
          <p:nvPr/>
        </p:nvSpPr>
        <p:spPr>
          <a:xfrm>
            <a:off x="4071155" y="1556949"/>
            <a:ext cx="78105" cy="78105"/>
          </a:xfrm>
          <a:custGeom>
            <a:avLst/>
            <a:gdLst/>
            <a:ahLst/>
            <a:cxnLst/>
            <a:rect l="l" t="t" r="r" b="b"/>
            <a:pathLst>
              <a:path w="78104" h="78105">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8" name="object 57">
            <a:extLst>
              <a:ext uri="{FF2B5EF4-FFF2-40B4-BE49-F238E27FC236}">
                <a16:creationId xmlns:a16="http://schemas.microsoft.com/office/drawing/2014/main" id="{249D0030-E3A1-4890-5994-1D007323A7A9}"/>
              </a:ext>
            </a:extLst>
          </p:cNvPr>
          <p:cNvSpPr/>
          <p:nvPr/>
        </p:nvSpPr>
        <p:spPr>
          <a:xfrm>
            <a:off x="1912023" y="1765743"/>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9" name="object 67">
            <a:extLst>
              <a:ext uri="{FF2B5EF4-FFF2-40B4-BE49-F238E27FC236}">
                <a16:creationId xmlns:a16="http://schemas.microsoft.com/office/drawing/2014/main" id="{8D1B04CF-CE2F-C7E3-E42D-FCC6D0F58DB0}"/>
              </a:ext>
            </a:extLst>
          </p:cNvPr>
          <p:cNvSpPr txBox="1"/>
          <p:nvPr/>
        </p:nvSpPr>
        <p:spPr>
          <a:xfrm>
            <a:off x="7813802" y="182087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4172399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83B93F96-0C8B-942D-651D-2E618BB81865}"/>
              </a:ext>
            </a:extLst>
          </p:cNvPr>
          <p:cNvSpPr/>
          <p:nvPr/>
        </p:nvSpPr>
        <p:spPr>
          <a:xfrm>
            <a:off x="604434" y="3004752"/>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3FD3FCA6-A8B4-4384-4AEC-5C84B835B444}"/>
              </a:ext>
            </a:extLst>
          </p:cNvPr>
          <p:cNvSpPr/>
          <p:nvPr/>
        </p:nvSpPr>
        <p:spPr>
          <a:xfrm>
            <a:off x="1428152"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6D2C6A97-55CB-5655-8E21-06620363B4F4}"/>
              </a:ext>
            </a:extLst>
          </p:cNvPr>
          <p:cNvSpPr/>
          <p:nvPr/>
        </p:nvSpPr>
        <p:spPr>
          <a:xfrm>
            <a:off x="2017941"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0157563-39A0-8521-6E9F-EF83488943DB}"/>
              </a:ext>
            </a:extLst>
          </p:cNvPr>
          <p:cNvSpPr/>
          <p:nvPr/>
        </p:nvSpPr>
        <p:spPr>
          <a:xfrm>
            <a:off x="2606205"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38EEE1D4-DBA8-FB8C-C83F-83664D76DFD4}"/>
              </a:ext>
            </a:extLst>
          </p:cNvPr>
          <p:cNvSpPr/>
          <p:nvPr/>
        </p:nvSpPr>
        <p:spPr>
          <a:xfrm>
            <a:off x="3195993"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A647636-9811-F1D7-DA6C-FC5C9CCA2E65}"/>
              </a:ext>
            </a:extLst>
          </p:cNvPr>
          <p:cNvSpPr txBox="1"/>
          <p:nvPr/>
        </p:nvSpPr>
        <p:spPr>
          <a:xfrm>
            <a:off x="1572630" y="321642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5DD9B138-60AE-5E72-C3E5-92784D7E94D9}"/>
              </a:ext>
            </a:extLst>
          </p:cNvPr>
          <p:cNvSpPr/>
          <p:nvPr/>
        </p:nvSpPr>
        <p:spPr>
          <a:xfrm>
            <a:off x="3782732"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3B08D468-4A39-9CAE-0B54-6FCCAB840F43}"/>
              </a:ext>
            </a:extLst>
          </p:cNvPr>
          <p:cNvSpPr/>
          <p:nvPr/>
        </p:nvSpPr>
        <p:spPr>
          <a:xfrm>
            <a:off x="1325284" y="1771835"/>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B3F78AE1-4AF0-C098-5800-49664152DADE}"/>
              </a:ext>
            </a:extLst>
          </p:cNvPr>
          <p:cNvSpPr/>
          <p:nvPr/>
        </p:nvSpPr>
        <p:spPr>
          <a:xfrm>
            <a:off x="1432724"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B353CBB6-8D3B-4444-5D37-3FD6BD37F1F6}"/>
              </a:ext>
            </a:extLst>
          </p:cNvPr>
          <p:cNvSpPr/>
          <p:nvPr/>
        </p:nvSpPr>
        <p:spPr>
          <a:xfrm>
            <a:off x="2022513"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BB800FED-CF19-2991-75EA-21759B1D4134}"/>
              </a:ext>
            </a:extLst>
          </p:cNvPr>
          <p:cNvSpPr/>
          <p:nvPr/>
        </p:nvSpPr>
        <p:spPr>
          <a:xfrm>
            <a:off x="2612301"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07C29380-0705-EF75-3506-F1DAFA862A03}"/>
              </a:ext>
            </a:extLst>
          </p:cNvPr>
          <p:cNvSpPr/>
          <p:nvPr/>
        </p:nvSpPr>
        <p:spPr>
          <a:xfrm>
            <a:off x="3202088" y="190518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31F8DAB9-8DF8-A725-EC68-E202495B5686}"/>
              </a:ext>
            </a:extLst>
          </p:cNvPr>
          <p:cNvSpPr txBox="1"/>
          <p:nvPr/>
        </p:nvSpPr>
        <p:spPr>
          <a:xfrm>
            <a:off x="1458330" y="196352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17" name="object 16">
            <a:extLst>
              <a:ext uri="{FF2B5EF4-FFF2-40B4-BE49-F238E27FC236}">
                <a16:creationId xmlns:a16="http://schemas.microsoft.com/office/drawing/2014/main" id="{1D713E45-D915-F046-9DFF-6BC9097360DF}"/>
              </a:ext>
            </a:extLst>
          </p:cNvPr>
          <p:cNvSpPr txBox="1"/>
          <p:nvPr/>
        </p:nvSpPr>
        <p:spPr>
          <a:xfrm>
            <a:off x="2158761" y="194820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8" name="object 17">
            <a:extLst>
              <a:ext uri="{FF2B5EF4-FFF2-40B4-BE49-F238E27FC236}">
                <a16:creationId xmlns:a16="http://schemas.microsoft.com/office/drawing/2014/main" id="{21955535-7BE1-EBCF-C1A0-79225623045F}"/>
              </a:ext>
            </a:extLst>
          </p:cNvPr>
          <p:cNvSpPr/>
          <p:nvPr/>
        </p:nvSpPr>
        <p:spPr>
          <a:xfrm>
            <a:off x="3788829" y="1905185"/>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FDEBFBEC-0559-71E3-D6EB-90C99F63CBC0}"/>
              </a:ext>
            </a:extLst>
          </p:cNvPr>
          <p:cNvSpPr/>
          <p:nvPr/>
        </p:nvSpPr>
        <p:spPr>
          <a:xfrm>
            <a:off x="4369473" y="313505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A43AEED-2043-4BB3-EA1C-7B97E1F6AD9D}"/>
              </a:ext>
            </a:extLst>
          </p:cNvPr>
          <p:cNvSpPr/>
          <p:nvPr/>
        </p:nvSpPr>
        <p:spPr>
          <a:xfrm>
            <a:off x="841413"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DDD0E94E-A497-7161-81C3-305B216BB19E}"/>
              </a:ext>
            </a:extLst>
          </p:cNvPr>
          <p:cNvSpPr txBox="1"/>
          <p:nvPr/>
        </p:nvSpPr>
        <p:spPr>
          <a:xfrm>
            <a:off x="2730489" y="1972212"/>
            <a:ext cx="1416050" cy="290195"/>
          </a:xfrm>
          <a:prstGeom prst="rect">
            <a:avLst/>
          </a:prstGeom>
        </p:spPr>
        <p:txBody>
          <a:bodyPr vert="horz" wrap="square" lIns="0" tIns="0" rIns="0" bIns="0" rtlCol="0">
            <a:spAutoFit/>
          </a:bodyPr>
          <a:lstStyle/>
          <a:p>
            <a:pPr marL="12700">
              <a:lnSpc>
                <a:spcPct val="100000"/>
              </a:lnSpc>
              <a:tabLst>
                <a:tab pos="515620" algn="l"/>
                <a:tab pos="1085215" algn="l"/>
              </a:tabLst>
            </a:pPr>
            <a:r>
              <a:rPr sz="1800" spc="-5" dirty="0">
                <a:latin typeface="Arial"/>
                <a:cs typeface="Arial"/>
              </a:rPr>
              <a:t>3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CA7CCA04-4DDD-568B-7545-2549CF1D3310}"/>
              </a:ext>
            </a:extLst>
          </p:cNvPr>
          <p:cNvSpPr/>
          <p:nvPr/>
        </p:nvSpPr>
        <p:spPr>
          <a:xfrm>
            <a:off x="1626273"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78BEA662-AFC5-4F36-1013-518DDF3DA942}"/>
              </a:ext>
            </a:extLst>
          </p:cNvPr>
          <p:cNvSpPr/>
          <p:nvPr/>
        </p:nvSpPr>
        <p:spPr>
          <a:xfrm>
            <a:off x="2216061"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18813427-5D4A-8246-83C6-DBF05832E339}"/>
              </a:ext>
            </a:extLst>
          </p:cNvPr>
          <p:cNvSpPr/>
          <p:nvPr/>
        </p:nvSpPr>
        <p:spPr>
          <a:xfrm>
            <a:off x="2805848"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E223785C-8AC0-33CC-429F-2D04D26B8349}"/>
              </a:ext>
            </a:extLst>
          </p:cNvPr>
          <p:cNvSpPr/>
          <p:nvPr/>
        </p:nvSpPr>
        <p:spPr>
          <a:xfrm>
            <a:off x="3395637"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A56D0203-D0EC-507F-5C81-140A4012B513}"/>
              </a:ext>
            </a:extLst>
          </p:cNvPr>
          <p:cNvSpPr/>
          <p:nvPr/>
        </p:nvSpPr>
        <p:spPr>
          <a:xfrm>
            <a:off x="3982376"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C35D732C-436B-13EA-343B-393BF2F230ED}"/>
              </a:ext>
            </a:extLst>
          </p:cNvPr>
          <p:cNvSpPr/>
          <p:nvPr/>
        </p:nvSpPr>
        <p:spPr>
          <a:xfrm>
            <a:off x="1039532" y="2302948"/>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623ED9B-3FC1-0136-3904-321479A09450}"/>
              </a:ext>
            </a:extLst>
          </p:cNvPr>
          <p:cNvSpPr/>
          <p:nvPr/>
        </p:nvSpPr>
        <p:spPr>
          <a:xfrm>
            <a:off x="1630851"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4658B5E3-DFF4-D011-F0C5-9B1D597149ED}"/>
              </a:ext>
            </a:extLst>
          </p:cNvPr>
          <p:cNvSpPr/>
          <p:nvPr/>
        </p:nvSpPr>
        <p:spPr>
          <a:xfrm>
            <a:off x="1626273" y="2302944"/>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6FCA4678-CF54-1277-ED5D-EB0601668BC4}"/>
              </a:ext>
            </a:extLst>
          </p:cNvPr>
          <p:cNvSpPr/>
          <p:nvPr/>
        </p:nvSpPr>
        <p:spPr>
          <a:xfrm>
            <a:off x="2220639"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DAA791DD-5F0F-6737-1EBF-5534C6607434}"/>
              </a:ext>
            </a:extLst>
          </p:cNvPr>
          <p:cNvSpPr/>
          <p:nvPr/>
        </p:nvSpPr>
        <p:spPr>
          <a:xfrm>
            <a:off x="2217585" y="2302948"/>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A338C3D1-4D93-EE92-6AA6-31DA8719E843}"/>
              </a:ext>
            </a:extLst>
          </p:cNvPr>
          <p:cNvSpPr/>
          <p:nvPr/>
        </p:nvSpPr>
        <p:spPr>
          <a:xfrm>
            <a:off x="2810427" y="2302944"/>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BDCA74E-EE56-9F12-3554-D5969EA6AE3B}"/>
              </a:ext>
            </a:extLst>
          </p:cNvPr>
          <p:cNvSpPr/>
          <p:nvPr/>
        </p:nvSpPr>
        <p:spPr>
          <a:xfrm>
            <a:off x="2805848" y="2302944"/>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9ABF4B96-A2C6-050B-53DE-387ECFA2CA4F}"/>
              </a:ext>
            </a:extLst>
          </p:cNvPr>
          <p:cNvSpPr/>
          <p:nvPr/>
        </p:nvSpPr>
        <p:spPr>
          <a:xfrm>
            <a:off x="3410873" y="2309046"/>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6AD3D131-5637-08A0-5683-5F267D7868B3}"/>
              </a:ext>
            </a:extLst>
          </p:cNvPr>
          <p:cNvSpPr/>
          <p:nvPr/>
        </p:nvSpPr>
        <p:spPr>
          <a:xfrm>
            <a:off x="3395637" y="2302944"/>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A7470DFB-DF0B-C102-F035-E5996A9873A6}"/>
              </a:ext>
            </a:extLst>
          </p:cNvPr>
          <p:cNvSpPr/>
          <p:nvPr/>
        </p:nvSpPr>
        <p:spPr>
          <a:xfrm>
            <a:off x="3986947" y="2302946"/>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79837EE9-4639-0F53-E437-5F6C750D36E9}"/>
              </a:ext>
            </a:extLst>
          </p:cNvPr>
          <p:cNvSpPr/>
          <p:nvPr/>
        </p:nvSpPr>
        <p:spPr>
          <a:xfrm>
            <a:off x="7409286" y="230142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C70A886A-B27B-1417-531F-877A42E67CF2}"/>
              </a:ext>
            </a:extLst>
          </p:cNvPr>
          <p:cNvSpPr/>
          <p:nvPr/>
        </p:nvSpPr>
        <p:spPr>
          <a:xfrm>
            <a:off x="7514441" y="243401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7CA9A9CE-B6E5-6A9C-6D74-B3ED87F0C27F}"/>
              </a:ext>
            </a:extLst>
          </p:cNvPr>
          <p:cNvSpPr/>
          <p:nvPr/>
        </p:nvSpPr>
        <p:spPr>
          <a:xfrm>
            <a:off x="7514441" y="243401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382C153-D44C-B949-0A66-1626396A7C1F}"/>
              </a:ext>
            </a:extLst>
          </p:cNvPr>
          <p:cNvSpPr/>
          <p:nvPr/>
        </p:nvSpPr>
        <p:spPr>
          <a:xfrm>
            <a:off x="8104229"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BDC5A8F9-2D6F-2C1C-FADB-DC9C475E99E1}"/>
              </a:ext>
            </a:extLst>
          </p:cNvPr>
          <p:cNvSpPr/>
          <p:nvPr/>
        </p:nvSpPr>
        <p:spPr>
          <a:xfrm>
            <a:off x="8104229"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B3C57DCA-D1BA-3E0A-C43E-B73AB8FDFEC8}"/>
              </a:ext>
            </a:extLst>
          </p:cNvPr>
          <p:cNvSpPr/>
          <p:nvPr/>
        </p:nvSpPr>
        <p:spPr>
          <a:xfrm>
            <a:off x="8694017"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0CD8385E-81BD-906B-F2EC-FA4CB2D2D7A7}"/>
              </a:ext>
            </a:extLst>
          </p:cNvPr>
          <p:cNvSpPr/>
          <p:nvPr/>
        </p:nvSpPr>
        <p:spPr>
          <a:xfrm>
            <a:off x="8694017"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56279EC1-91CB-D1FF-0AAA-8B0E6BA32CF3}"/>
              </a:ext>
            </a:extLst>
          </p:cNvPr>
          <p:cNvSpPr txBox="1"/>
          <p:nvPr/>
        </p:nvSpPr>
        <p:spPr>
          <a:xfrm>
            <a:off x="7557397" y="25096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6D3AC782-0C5C-001A-BF01-238EB247C643}"/>
              </a:ext>
            </a:extLst>
          </p:cNvPr>
          <p:cNvSpPr txBox="1"/>
          <p:nvPr/>
        </p:nvSpPr>
        <p:spPr>
          <a:xfrm>
            <a:off x="8231310" y="249477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B0F2BAC4-10B6-A362-F4B0-8F455A962FFE}"/>
              </a:ext>
            </a:extLst>
          </p:cNvPr>
          <p:cNvSpPr txBox="1"/>
          <p:nvPr/>
        </p:nvSpPr>
        <p:spPr>
          <a:xfrm>
            <a:off x="8761434" y="251260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9343EDB6-2B32-7251-047F-F7B017348EE9}"/>
              </a:ext>
            </a:extLst>
          </p:cNvPr>
          <p:cNvSpPr txBox="1"/>
          <p:nvPr/>
        </p:nvSpPr>
        <p:spPr>
          <a:xfrm>
            <a:off x="964608"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FE6A27A2-AC30-0900-68A0-475B3273A6C7}"/>
              </a:ext>
            </a:extLst>
          </p:cNvPr>
          <p:cNvSpPr txBox="1"/>
          <p:nvPr/>
        </p:nvSpPr>
        <p:spPr>
          <a:xfrm>
            <a:off x="2162472"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5BB93EE0-9A10-8773-9635-7E66D63DF23F}"/>
              </a:ext>
            </a:extLst>
          </p:cNvPr>
          <p:cNvSpPr txBox="1"/>
          <p:nvPr/>
        </p:nvSpPr>
        <p:spPr>
          <a:xfrm>
            <a:off x="4512251" y="320480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543C38E9-3B33-1A4D-842D-6305360ECB85}"/>
              </a:ext>
            </a:extLst>
          </p:cNvPr>
          <p:cNvSpPr txBox="1"/>
          <p:nvPr/>
        </p:nvSpPr>
        <p:spPr>
          <a:xfrm>
            <a:off x="2758432" y="3206824"/>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6DDA718F-FAF5-9352-4BE5-F67272D8992C}"/>
              </a:ext>
            </a:extLst>
          </p:cNvPr>
          <p:cNvSpPr txBox="1"/>
          <p:nvPr/>
        </p:nvSpPr>
        <p:spPr>
          <a:xfrm>
            <a:off x="3922234" y="318880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5BBC0639-C50D-FF37-CEA0-3AB31E5962B8}"/>
              </a:ext>
            </a:extLst>
          </p:cNvPr>
          <p:cNvSpPr/>
          <p:nvPr/>
        </p:nvSpPr>
        <p:spPr>
          <a:xfrm>
            <a:off x="1543214" y="3833807"/>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6A631514-32AA-3FF0-E7CF-4FAA9E1666B3}"/>
              </a:ext>
            </a:extLst>
          </p:cNvPr>
          <p:cNvSpPr/>
          <p:nvPr/>
        </p:nvSpPr>
        <p:spPr>
          <a:xfrm>
            <a:off x="1586648" y="3935154"/>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4A2B0B00-0590-C373-7058-136165D8FF34}"/>
              </a:ext>
            </a:extLst>
          </p:cNvPr>
          <p:cNvSpPr/>
          <p:nvPr/>
        </p:nvSpPr>
        <p:spPr>
          <a:xfrm>
            <a:off x="4031531" y="3896289"/>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677F4090-761E-E743-DB1B-A38154889E6D}"/>
              </a:ext>
            </a:extLst>
          </p:cNvPr>
          <p:cNvSpPr/>
          <p:nvPr/>
        </p:nvSpPr>
        <p:spPr>
          <a:xfrm>
            <a:off x="1582838" y="1494467"/>
            <a:ext cx="2686811" cy="242315"/>
          </a:xfrm>
          <a:prstGeom prst="rect">
            <a:avLst/>
          </a:prstGeom>
          <a:blipFill>
            <a:blip r:embed="rId2" cstate="print"/>
            <a:stretch>
              <a:fillRect/>
            </a:stretch>
          </a:blipFill>
        </p:spPr>
        <p:txBody>
          <a:bodyPr wrap="square" lIns="0" tIns="0" rIns="0" bIns="0" rtlCol="0"/>
          <a:lstStyle/>
          <a:p>
            <a:endParaRPr/>
          </a:p>
        </p:txBody>
      </p:sp>
      <p:sp>
        <p:nvSpPr>
          <p:cNvPr id="56" name="object 55">
            <a:extLst>
              <a:ext uri="{FF2B5EF4-FFF2-40B4-BE49-F238E27FC236}">
                <a16:creationId xmlns:a16="http://schemas.microsoft.com/office/drawing/2014/main" id="{4673958F-1749-9E20-33C7-F86129E39B2D}"/>
              </a:ext>
            </a:extLst>
          </p:cNvPr>
          <p:cNvSpPr/>
          <p:nvPr/>
        </p:nvSpPr>
        <p:spPr>
          <a:xfrm>
            <a:off x="1626273" y="1595813"/>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7" name="object 56">
            <a:extLst>
              <a:ext uri="{FF2B5EF4-FFF2-40B4-BE49-F238E27FC236}">
                <a16:creationId xmlns:a16="http://schemas.microsoft.com/office/drawing/2014/main" id="{9780D2A2-F653-FAFC-4726-BB2520BDDE9F}"/>
              </a:ext>
            </a:extLst>
          </p:cNvPr>
          <p:cNvSpPr/>
          <p:nvPr/>
        </p:nvSpPr>
        <p:spPr>
          <a:xfrm>
            <a:off x="4071155" y="1556949"/>
            <a:ext cx="78105" cy="78105"/>
          </a:xfrm>
          <a:custGeom>
            <a:avLst/>
            <a:gdLst/>
            <a:ahLst/>
            <a:cxnLst/>
            <a:rect l="l" t="t" r="r" b="b"/>
            <a:pathLst>
              <a:path w="78104" h="78105">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8" name="object 57">
            <a:extLst>
              <a:ext uri="{FF2B5EF4-FFF2-40B4-BE49-F238E27FC236}">
                <a16:creationId xmlns:a16="http://schemas.microsoft.com/office/drawing/2014/main" id="{249D0030-E3A1-4890-5994-1D007323A7A9}"/>
              </a:ext>
            </a:extLst>
          </p:cNvPr>
          <p:cNvSpPr/>
          <p:nvPr/>
        </p:nvSpPr>
        <p:spPr>
          <a:xfrm>
            <a:off x="1912023" y="1765743"/>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9" name="object 67">
            <a:extLst>
              <a:ext uri="{FF2B5EF4-FFF2-40B4-BE49-F238E27FC236}">
                <a16:creationId xmlns:a16="http://schemas.microsoft.com/office/drawing/2014/main" id="{8D1B04CF-CE2F-C7E3-E42D-FCC6D0F58DB0}"/>
              </a:ext>
            </a:extLst>
          </p:cNvPr>
          <p:cNvSpPr txBox="1"/>
          <p:nvPr/>
        </p:nvSpPr>
        <p:spPr>
          <a:xfrm>
            <a:off x="7813802" y="182087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Tree>
    <p:extLst>
      <p:ext uri="{BB962C8B-B14F-4D97-AF65-F5344CB8AC3E}">
        <p14:creationId xmlns:p14="http://schemas.microsoft.com/office/powerpoint/2010/main" val="1626772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83B93F96-0C8B-942D-651D-2E618BB81865}"/>
              </a:ext>
            </a:extLst>
          </p:cNvPr>
          <p:cNvSpPr/>
          <p:nvPr/>
        </p:nvSpPr>
        <p:spPr>
          <a:xfrm>
            <a:off x="604434" y="3004752"/>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3FD3FCA6-A8B4-4384-4AEC-5C84B835B444}"/>
              </a:ext>
            </a:extLst>
          </p:cNvPr>
          <p:cNvSpPr/>
          <p:nvPr/>
        </p:nvSpPr>
        <p:spPr>
          <a:xfrm>
            <a:off x="1428152"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6D2C6A97-55CB-5655-8E21-06620363B4F4}"/>
              </a:ext>
            </a:extLst>
          </p:cNvPr>
          <p:cNvSpPr/>
          <p:nvPr/>
        </p:nvSpPr>
        <p:spPr>
          <a:xfrm>
            <a:off x="2017941"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0157563-39A0-8521-6E9F-EF83488943DB}"/>
              </a:ext>
            </a:extLst>
          </p:cNvPr>
          <p:cNvSpPr/>
          <p:nvPr/>
        </p:nvSpPr>
        <p:spPr>
          <a:xfrm>
            <a:off x="2606205"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38EEE1D4-DBA8-FB8C-C83F-83664D76DFD4}"/>
              </a:ext>
            </a:extLst>
          </p:cNvPr>
          <p:cNvSpPr/>
          <p:nvPr/>
        </p:nvSpPr>
        <p:spPr>
          <a:xfrm>
            <a:off x="3195993"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A647636-9811-F1D7-DA6C-FC5C9CCA2E65}"/>
              </a:ext>
            </a:extLst>
          </p:cNvPr>
          <p:cNvSpPr txBox="1"/>
          <p:nvPr/>
        </p:nvSpPr>
        <p:spPr>
          <a:xfrm>
            <a:off x="1572630" y="321642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5DD9B138-60AE-5E72-C3E5-92784D7E94D9}"/>
              </a:ext>
            </a:extLst>
          </p:cNvPr>
          <p:cNvSpPr/>
          <p:nvPr/>
        </p:nvSpPr>
        <p:spPr>
          <a:xfrm>
            <a:off x="3782732"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3B08D468-4A39-9CAE-0B54-6FCCAB840F43}"/>
              </a:ext>
            </a:extLst>
          </p:cNvPr>
          <p:cNvSpPr/>
          <p:nvPr/>
        </p:nvSpPr>
        <p:spPr>
          <a:xfrm>
            <a:off x="1325284" y="1771835"/>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B3F78AE1-4AF0-C098-5800-49664152DADE}"/>
              </a:ext>
            </a:extLst>
          </p:cNvPr>
          <p:cNvSpPr/>
          <p:nvPr/>
        </p:nvSpPr>
        <p:spPr>
          <a:xfrm>
            <a:off x="1432724"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B353CBB6-8D3B-4444-5D37-3FD6BD37F1F6}"/>
              </a:ext>
            </a:extLst>
          </p:cNvPr>
          <p:cNvSpPr/>
          <p:nvPr/>
        </p:nvSpPr>
        <p:spPr>
          <a:xfrm>
            <a:off x="2022513"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BB800FED-CF19-2991-75EA-21759B1D4134}"/>
              </a:ext>
            </a:extLst>
          </p:cNvPr>
          <p:cNvSpPr/>
          <p:nvPr/>
        </p:nvSpPr>
        <p:spPr>
          <a:xfrm>
            <a:off x="2612301"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07C29380-0705-EF75-3506-F1DAFA862A03}"/>
              </a:ext>
            </a:extLst>
          </p:cNvPr>
          <p:cNvSpPr/>
          <p:nvPr/>
        </p:nvSpPr>
        <p:spPr>
          <a:xfrm>
            <a:off x="3202088" y="190518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31F8DAB9-8DF8-A725-EC68-E202495B5686}"/>
              </a:ext>
            </a:extLst>
          </p:cNvPr>
          <p:cNvSpPr txBox="1"/>
          <p:nvPr/>
        </p:nvSpPr>
        <p:spPr>
          <a:xfrm>
            <a:off x="1458330" y="196352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17" name="object 16">
            <a:extLst>
              <a:ext uri="{FF2B5EF4-FFF2-40B4-BE49-F238E27FC236}">
                <a16:creationId xmlns:a16="http://schemas.microsoft.com/office/drawing/2014/main" id="{1D713E45-D915-F046-9DFF-6BC9097360DF}"/>
              </a:ext>
            </a:extLst>
          </p:cNvPr>
          <p:cNvSpPr txBox="1"/>
          <p:nvPr/>
        </p:nvSpPr>
        <p:spPr>
          <a:xfrm>
            <a:off x="2158761" y="194820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8" name="object 17">
            <a:extLst>
              <a:ext uri="{FF2B5EF4-FFF2-40B4-BE49-F238E27FC236}">
                <a16:creationId xmlns:a16="http://schemas.microsoft.com/office/drawing/2014/main" id="{21955535-7BE1-EBCF-C1A0-79225623045F}"/>
              </a:ext>
            </a:extLst>
          </p:cNvPr>
          <p:cNvSpPr/>
          <p:nvPr/>
        </p:nvSpPr>
        <p:spPr>
          <a:xfrm>
            <a:off x="3788829" y="1905185"/>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FDEBFBEC-0559-71E3-D6EB-90C99F63CBC0}"/>
              </a:ext>
            </a:extLst>
          </p:cNvPr>
          <p:cNvSpPr/>
          <p:nvPr/>
        </p:nvSpPr>
        <p:spPr>
          <a:xfrm>
            <a:off x="4369473" y="313505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A43AEED-2043-4BB3-EA1C-7B97E1F6AD9D}"/>
              </a:ext>
            </a:extLst>
          </p:cNvPr>
          <p:cNvSpPr/>
          <p:nvPr/>
        </p:nvSpPr>
        <p:spPr>
          <a:xfrm>
            <a:off x="841413"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DDD0E94E-A497-7161-81C3-305B216BB19E}"/>
              </a:ext>
            </a:extLst>
          </p:cNvPr>
          <p:cNvSpPr txBox="1"/>
          <p:nvPr/>
        </p:nvSpPr>
        <p:spPr>
          <a:xfrm>
            <a:off x="2730489" y="1972212"/>
            <a:ext cx="1416050" cy="290195"/>
          </a:xfrm>
          <a:prstGeom prst="rect">
            <a:avLst/>
          </a:prstGeom>
        </p:spPr>
        <p:txBody>
          <a:bodyPr vert="horz" wrap="square" lIns="0" tIns="0" rIns="0" bIns="0" rtlCol="0">
            <a:spAutoFit/>
          </a:bodyPr>
          <a:lstStyle/>
          <a:p>
            <a:pPr marL="12700">
              <a:lnSpc>
                <a:spcPct val="100000"/>
              </a:lnSpc>
              <a:tabLst>
                <a:tab pos="515620" algn="l"/>
                <a:tab pos="1085215" algn="l"/>
              </a:tabLst>
            </a:pPr>
            <a:r>
              <a:rPr sz="1800" spc="-5" dirty="0">
                <a:latin typeface="Arial"/>
                <a:cs typeface="Arial"/>
              </a:rPr>
              <a:t>3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CA7CCA04-4DDD-568B-7545-2549CF1D3310}"/>
              </a:ext>
            </a:extLst>
          </p:cNvPr>
          <p:cNvSpPr/>
          <p:nvPr/>
        </p:nvSpPr>
        <p:spPr>
          <a:xfrm>
            <a:off x="1626273"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78BEA662-AFC5-4F36-1013-518DDF3DA942}"/>
              </a:ext>
            </a:extLst>
          </p:cNvPr>
          <p:cNvSpPr/>
          <p:nvPr/>
        </p:nvSpPr>
        <p:spPr>
          <a:xfrm>
            <a:off x="2216061"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18813427-5D4A-8246-83C6-DBF05832E339}"/>
              </a:ext>
            </a:extLst>
          </p:cNvPr>
          <p:cNvSpPr/>
          <p:nvPr/>
        </p:nvSpPr>
        <p:spPr>
          <a:xfrm>
            <a:off x="2805848"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E223785C-8AC0-33CC-429F-2D04D26B8349}"/>
              </a:ext>
            </a:extLst>
          </p:cNvPr>
          <p:cNvSpPr/>
          <p:nvPr/>
        </p:nvSpPr>
        <p:spPr>
          <a:xfrm>
            <a:off x="3395637"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A56D0203-D0EC-507F-5C81-140A4012B513}"/>
              </a:ext>
            </a:extLst>
          </p:cNvPr>
          <p:cNvSpPr/>
          <p:nvPr/>
        </p:nvSpPr>
        <p:spPr>
          <a:xfrm>
            <a:off x="3982376"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C35D732C-436B-13EA-343B-393BF2F230ED}"/>
              </a:ext>
            </a:extLst>
          </p:cNvPr>
          <p:cNvSpPr/>
          <p:nvPr/>
        </p:nvSpPr>
        <p:spPr>
          <a:xfrm>
            <a:off x="1039532" y="2302948"/>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623ED9B-3FC1-0136-3904-321479A09450}"/>
              </a:ext>
            </a:extLst>
          </p:cNvPr>
          <p:cNvSpPr/>
          <p:nvPr/>
        </p:nvSpPr>
        <p:spPr>
          <a:xfrm>
            <a:off x="1630851"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4658B5E3-DFF4-D011-F0C5-9B1D597149ED}"/>
              </a:ext>
            </a:extLst>
          </p:cNvPr>
          <p:cNvSpPr/>
          <p:nvPr/>
        </p:nvSpPr>
        <p:spPr>
          <a:xfrm>
            <a:off x="1626273" y="2302944"/>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6FCA4678-CF54-1277-ED5D-EB0601668BC4}"/>
              </a:ext>
            </a:extLst>
          </p:cNvPr>
          <p:cNvSpPr/>
          <p:nvPr/>
        </p:nvSpPr>
        <p:spPr>
          <a:xfrm>
            <a:off x="2220639"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DAA791DD-5F0F-6737-1EBF-5534C6607434}"/>
              </a:ext>
            </a:extLst>
          </p:cNvPr>
          <p:cNvSpPr/>
          <p:nvPr/>
        </p:nvSpPr>
        <p:spPr>
          <a:xfrm>
            <a:off x="2217585" y="2302948"/>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A338C3D1-4D93-EE92-6AA6-31DA8719E843}"/>
              </a:ext>
            </a:extLst>
          </p:cNvPr>
          <p:cNvSpPr/>
          <p:nvPr/>
        </p:nvSpPr>
        <p:spPr>
          <a:xfrm>
            <a:off x="2810427" y="2302944"/>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BDCA74E-EE56-9F12-3554-D5969EA6AE3B}"/>
              </a:ext>
            </a:extLst>
          </p:cNvPr>
          <p:cNvSpPr/>
          <p:nvPr/>
        </p:nvSpPr>
        <p:spPr>
          <a:xfrm>
            <a:off x="2805848" y="2302944"/>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9ABF4B96-A2C6-050B-53DE-387ECFA2CA4F}"/>
              </a:ext>
            </a:extLst>
          </p:cNvPr>
          <p:cNvSpPr/>
          <p:nvPr/>
        </p:nvSpPr>
        <p:spPr>
          <a:xfrm>
            <a:off x="3410873" y="2309046"/>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6AD3D131-5637-08A0-5683-5F267D7868B3}"/>
              </a:ext>
            </a:extLst>
          </p:cNvPr>
          <p:cNvSpPr/>
          <p:nvPr/>
        </p:nvSpPr>
        <p:spPr>
          <a:xfrm>
            <a:off x="3395637" y="2302944"/>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A7470DFB-DF0B-C102-F035-E5996A9873A6}"/>
              </a:ext>
            </a:extLst>
          </p:cNvPr>
          <p:cNvSpPr/>
          <p:nvPr/>
        </p:nvSpPr>
        <p:spPr>
          <a:xfrm>
            <a:off x="3986947" y="2302946"/>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79837EE9-4639-0F53-E437-5F6C750D36E9}"/>
              </a:ext>
            </a:extLst>
          </p:cNvPr>
          <p:cNvSpPr/>
          <p:nvPr/>
        </p:nvSpPr>
        <p:spPr>
          <a:xfrm>
            <a:off x="7409286" y="230142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C70A886A-B27B-1417-531F-877A42E67CF2}"/>
              </a:ext>
            </a:extLst>
          </p:cNvPr>
          <p:cNvSpPr/>
          <p:nvPr/>
        </p:nvSpPr>
        <p:spPr>
          <a:xfrm>
            <a:off x="7514441" y="243401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7CA9A9CE-B6E5-6A9C-6D74-B3ED87F0C27F}"/>
              </a:ext>
            </a:extLst>
          </p:cNvPr>
          <p:cNvSpPr/>
          <p:nvPr/>
        </p:nvSpPr>
        <p:spPr>
          <a:xfrm>
            <a:off x="7514441" y="243401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382C153-D44C-B949-0A66-1626396A7C1F}"/>
              </a:ext>
            </a:extLst>
          </p:cNvPr>
          <p:cNvSpPr/>
          <p:nvPr/>
        </p:nvSpPr>
        <p:spPr>
          <a:xfrm>
            <a:off x="8104229"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BDC5A8F9-2D6F-2C1C-FADB-DC9C475E99E1}"/>
              </a:ext>
            </a:extLst>
          </p:cNvPr>
          <p:cNvSpPr/>
          <p:nvPr/>
        </p:nvSpPr>
        <p:spPr>
          <a:xfrm>
            <a:off x="8104229"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B3C57DCA-D1BA-3E0A-C43E-B73AB8FDFEC8}"/>
              </a:ext>
            </a:extLst>
          </p:cNvPr>
          <p:cNvSpPr/>
          <p:nvPr/>
        </p:nvSpPr>
        <p:spPr>
          <a:xfrm>
            <a:off x="8694017"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0CD8385E-81BD-906B-F2EC-FA4CB2D2D7A7}"/>
              </a:ext>
            </a:extLst>
          </p:cNvPr>
          <p:cNvSpPr/>
          <p:nvPr/>
        </p:nvSpPr>
        <p:spPr>
          <a:xfrm>
            <a:off x="8694017"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56279EC1-91CB-D1FF-0AAA-8B0E6BA32CF3}"/>
              </a:ext>
            </a:extLst>
          </p:cNvPr>
          <p:cNvSpPr txBox="1"/>
          <p:nvPr/>
        </p:nvSpPr>
        <p:spPr>
          <a:xfrm>
            <a:off x="7557397" y="25096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6D3AC782-0C5C-001A-BF01-238EB247C643}"/>
              </a:ext>
            </a:extLst>
          </p:cNvPr>
          <p:cNvSpPr txBox="1"/>
          <p:nvPr/>
        </p:nvSpPr>
        <p:spPr>
          <a:xfrm>
            <a:off x="8231310" y="249477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B0F2BAC4-10B6-A362-F4B0-8F455A962FFE}"/>
              </a:ext>
            </a:extLst>
          </p:cNvPr>
          <p:cNvSpPr txBox="1"/>
          <p:nvPr/>
        </p:nvSpPr>
        <p:spPr>
          <a:xfrm>
            <a:off x="8761434" y="251260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9343EDB6-2B32-7251-047F-F7B017348EE9}"/>
              </a:ext>
            </a:extLst>
          </p:cNvPr>
          <p:cNvSpPr txBox="1"/>
          <p:nvPr/>
        </p:nvSpPr>
        <p:spPr>
          <a:xfrm>
            <a:off x="964608"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FE6A27A2-AC30-0900-68A0-475B3273A6C7}"/>
              </a:ext>
            </a:extLst>
          </p:cNvPr>
          <p:cNvSpPr txBox="1"/>
          <p:nvPr/>
        </p:nvSpPr>
        <p:spPr>
          <a:xfrm>
            <a:off x="2162472"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5BB93EE0-9A10-8773-9635-7E66D63DF23F}"/>
              </a:ext>
            </a:extLst>
          </p:cNvPr>
          <p:cNvSpPr txBox="1"/>
          <p:nvPr/>
        </p:nvSpPr>
        <p:spPr>
          <a:xfrm>
            <a:off x="4512251" y="320480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543C38E9-3B33-1A4D-842D-6305360ECB85}"/>
              </a:ext>
            </a:extLst>
          </p:cNvPr>
          <p:cNvSpPr txBox="1"/>
          <p:nvPr/>
        </p:nvSpPr>
        <p:spPr>
          <a:xfrm>
            <a:off x="2758432" y="3206824"/>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6DDA718F-FAF5-9352-4BE5-F67272D8992C}"/>
              </a:ext>
            </a:extLst>
          </p:cNvPr>
          <p:cNvSpPr txBox="1"/>
          <p:nvPr/>
        </p:nvSpPr>
        <p:spPr>
          <a:xfrm>
            <a:off x="3922234" y="318880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5BBC0639-C50D-FF37-CEA0-3AB31E5962B8}"/>
              </a:ext>
            </a:extLst>
          </p:cNvPr>
          <p:cNvSpPr/>
          <p:nvPr/>
        </p:nvSpPr>
        <p:spPr>
          <a:xfrm>
            <a:off x="1543214" y="3833807"/>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6A631514-32AA-3FF0-E7CF-4FAA9E1666B3}"/>
              </a:ext>
            </a:extLst>
          </p:cNvPr>
          <p:cNvSpPr/>
          <p:nvPr/>
        </p:nvSpPr>
        <p:spPr>
          <a:xfrm>
            <a:off x="1586648" y="3935154"/>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4A2B0B00-0590-C373-7058-136165D8FF34}"/>
              </a:ext>
            </a:extLst>
          </p:cNvPr>
          <p:cNvSpPr/>
          <p:nvPr/>
        </p:nvSpPr>
        <p:spPr>
          <a:xfrm>
            <a:off x="4031531" y="3896289"/>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677F4090-761E-E743-DB1B-A38154889E6D}"/>
              </a:ext>
            </a:extLst>
          </p:cNvPr>
          <p:cNvSpPr/>
          <p:nvPr/>
        </p:nvSpPr>
        <p:spPr>
          <a:xfrm>
            <a:off x="1582838" y="1494467"/>
            <a:ext cx="2686811" cy="242315"/>
          </a:xfrm>
          <a:prstGeom prst="rect">
            <a:avLst/>
          </a:prstGeom>
          <a:blipFill>
            <a:blip r:embed="rId2" cstate="print"/>
            <a:stretch>
              <a:fillRect/>
            </a:stretch>
          </a:blipFill>
        </p:spPr>
        <p:txBody>
          <a:bodyPr wrap="square" lIns="0" tIns="0" rIns="0" bIns="0" rtlCol="0"/>
          <a:lstStyle/>
          <a:p>
            <a:endParaRPr/>
          </a:p>
        </p:txBody>
      </p:sp>
      <p:sp>
        <p:nvSpPr>
          <p:cNvPr id="56" name="object 55">
            <a:extLst>
              <a:ext uri="{FF2B5EF4-FFF2-40B4-BE49-F238E27FC236}">
                <a16:creationId xmlns:a16="http://schemas.microsoft.com/office/drawing/2014/main" id="{4673958F-1749-9E20-33C7-F86129E39B2D}"/>
              </a:ext>
            </a:extLst>
          </p:cNvPr>
          <p:cNvSpPr/>
          <p:nvPr/>
        </p:nvSpPr>
        <p:spPr>
          <a:xfrm>
            <a:off x="1626273" y="1595813"/>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7" name="object 56">
            <a:extLst>
              <a:ext uri="{FF2B5EF4-FFF2-40B4-BE49-F238E27FC236}">
                <a16:creationId xmlns:a16="http://schemas.microsoft.com/office/drawing/2014/main" id="{9780D2A2-F653-FAFC-4726-BB2520BDDE9F}"/>
              </a:ext>
            </a:extLst>
          </p:cNvPr>
          <p:cNvSpPr/>
          <p:nvPr/>
        </p:nvSpPr>
        <p:spPr>
          <a:xfrm>
            <a:off x="4071155" y="1556949"/>
            <a:ext cx="78105" cy="78105"/>
          </a:xfrm>
          <a:custGeom>
            <a:avLst/>
            <a:gdLst/>
            <a:ahLst/>
            <a:cxnLst/>
            <a:rect l="l" t="t" r="r" b="b"/>
            <a:pathLst>
              <a:path w="78104" h="78105">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8" name="object 57">
            <a:extLst>
              <a:ext uri="{FF2B5EF4-FFF2-40B4-BE49-F238E27FC236}">
                <a16:creationId xmlns:a16="http://schemas.microsoft.com/office/drawing/2014/main" id="{249D0030-E3A1-4890-5994-1D007323A7A9}"/>
              </a:ext>
            </a:extLst>
          </p:cNvPr>
          <p:cNvSpPr/>
          <p:nvPr/>
        </p:nvSpPr>
        <p:spPr>
          <a:xfrm>
            <a:off x="1912023" y="1765743"/>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9" name="object 67">
            <a:extLst>
              <a:ext uri="{FF2B5EF4-FFF2-40B4-BE49-F238E27FC236}">
                <a16:creationId xmlns:a16="http://schemas.microsoft.com/office/drawing/2014/main" id="{8D1B04CF-CE2F-C7E3-E42D-FCC6D0F58DB0}"/>
              </a:ext>
            </a:extLst>
          </p:cNvPr>
          <p:cNvSpPr txBox="1"/>
          <p:nvPr/>
        </p:nvSpPr>
        <p:spPr>
          <a:xfrm>
            <a:off x="7813802" y="182087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60" name="object 58">
            <a:extLst>
              <a:ext uri="{FF2B5EF4-FFF2-40B4-BE49-F238E27FC236}">
                <a16:creationId xmlns:a16="http://schemas.microsoft.com/office/drawing/2014/main" id="{E03561DF-B6FF-B335-70F9-A65974465B92}"/>
              </a:ext>
            </a:extLst>
          </p:cNvPr>
          <p:cNvSpPr/>
          <p:nvPr/>
        </p:nvSpPr>
        <p:spPr>
          <a:xfrm>
            <a:off x="604434" y="4528014"/>
            <a:ext cx="2238743" cy="2238755"/>
          </a:xfrm>
          <a:prstGeom prst="rect">
            <a:avLst/>
          </a:prstGeom>
          <a:blipFill>
            <a:blip r:embed="rId3" cstate="print"/>
            <a:stretch>
              <a:fillRect/>
            </a:stretch>
          </a:blipFill>
        </p:spPr>
        <p:txBody>
          <a:bodyPr wrap="square" lIns="0" tIns="0" rIns="0" bIns="0" rtlCol="0"/>
          <a:lstStyle/>
          <a:p>
            <a:endParaRPr/>
          </a:p>
        </p:txBody>
      </p:sp>
      <p:sp>
        <p:nvSpPr>
          <p:cNvPr id="61" name="object 59">
            <a:extLst>
              <a:ext uri="{FF2B5EF4-FFF2-40B4-BE49-F238E27FC236}">
                <a16:creationId xmlns:a16="http://schemas.microsoft.com/office/drawing/2014/main" id="{ACEC8795-C147-3A3F-F377-7B115B66CA02}"/>
              </a:ext>
            </a:extLst>
          </p:cNvPr>
          <p:cNvSpPr/>
          <p:nvPr/>
        </p:nvSpPr>
        <p:spPr>
          <a:xfrm>
            <a:off x="672252" y="4557731"/>
            <a:ext cx="2103120" cy="2103120"/>
          </a:xfrm>
          <a:custGeom>
            <a:avLst/>
            <a:gdLst/>
            <a:ahLst/>
            <a:cxnLst/>
            <a:rect l="l" t="t" r="r" b="b"/>
            <a:pathLst>
              <a:path w="2103120" h="2103120">
                <a:moveTo>
                  <a:pt x="0" y="0"/>
                </a:moveTo>
                <a:lnTo>
                  <a:pt x="2103120" y="0"/>
                </a:lnTo>
                <a:lnTo>
                  <a:pt x="2103120" y="2103119"/>
                </a:lnTo>
                <a:lnTo>
                  <a:pt x="0" y="2103119"/>
                </a:lnTo>
                <a:lnTo>
                  <a:pt x="0" y="0"/>
                </a:lnTo>
                <a:close/>
              </a:path>
            </a:pathLst>
          </a:custGeom>
          <a:ln w="28956">
            <a:solidFill>
              <a:srgbClr val="000000"/>
            </a:solidFill>
          </a:ln>
        </p:spPr>
        <p:txBody>
          <a:bodyPr wrap="square" lIns="0" tIns="0" rIns="0" bIns="0" rtlCol="0"/>
          <a:lstStyle/>
          <a:p>
            <a:endParaRPr/>
          </a:p>
        </p:txBody>
      </p:sp>
      <p:sp>
        <p:nvSpPr>
          <p:cNvPr id="62" name="object 60">
            <a:extLst>
              <a:ext uri="{FF2B5EF4-FFF2-40B4-BE49-F238E27FC236}">
                <a16:creationId xmlns:a16="http://schemas.microsoft.com/office/drawing/2014/main" id="{B8AF58CB-AD69-3036-BCC1-6746DDB58D9E}"/>
              </a:ext>
            </a:extLst>
          </p:cNvPr>
          <p:cNvSpPr/>
          <p:nvPr/>
        </p:nvSpPr>
        <p:spPr>
          <a:xfrm>
            <a:off x="735498" y="4651457"/>
            <a:ext cx="998219" cy="99821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087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500"/>
                                        <p:tgtEl>
                                          <p:spTgt spid="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83B93F96-0C8B-942D-651D-2E618BB81865}"/>
              </a:ext>
            </a:extLst>
          </p:cNvPr>
          <p:cNvSpPr/>
          <p:nvPr/>
        </p:nvSpPr>
        <p:spPr>
          <a:xfrm>
            <a:off x="604434" y="3004752"/>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3FD3FCA6-A8B4-4384-4AEC-5C84B835B444}"/>
              </a:ext>
            </a:extLst>
          </p:cNvPr>
          <p:cNvSpPr/>
          <p:nvPr/>
        </p:nvSpPr>
        <p:spPr>
          <a:xfrm>
            <a:off x="1428152"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6D2C6A97-55CB-5655-8E21-06620363B4F4}"/>
              </a:ext>
            </a:extLst>
          </p:cNvPr>
          <p:cNvSpPr/>
          <p:nvPr/>
        </p:nvSpPr>
        <p:spPr>
          <a:xfrm>
            <a:off x="2017941"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0157563-39A0-8521-6E9F-EF83488943DB}"/>
              </a:ext>
            </a:extLst>
          </p:cNvPr>
          <p:cNvSpPr/>
          <p:nvPr/>
        </p:nvSpPr>
        <p:spPr>
          <a:xfrm>
            <a:off x="2606205"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38EEE1D4-DBA8-FB8C-C83F-83664D76DFD4}"/>
              </a:ext>
            </a:extLst>
          </p:cNvPr>
          <p:cNvSpPr/>
          <p:nvPr/>
        </p:nvSpPr>
        <p:spPr>
          <a:xfrm>
            <a:off x="3195993"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A647636-9811-F1D7-DA6C-FC5C9CCA2E65}"/>
              </a:ext>
            </a:extLst>
          </p:cNvPr>
          <p:cNvSpPr txBox="1"/>
          <p:nvPr/>
        </p:nvSpPr>
        <p:spPr>
          <a:xfrm>
            <a:off x="1572630" y="321642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5DD9B138-60AE-5E72-C3E5-92784D7E94D9}"/>
              </a:ext>
            </a:extLst>
          </p:cNvPr>
          <p:cNvSpPr/>
          <p:nvPr/>
        </p:nvSpPr>
        <p:spPr>
          <a:xfrm>
            <a:off x="3782732"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3B08D468-4A39-9CAE-0B54-6FCCAB840F43}"/>
              </a:ext>
            </a:extLst>
          </p:cNvPr>
          <p:cNvSpPr/>
          <p:nvPr/>
        </p:nvSpPr>
        <p:spPr>
          <a:xfrm>
            <a:off x="1325284" y="1771835"/>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B3F78AE1-4AF0-C098-5800-49664152DADE}"/>
              </a:ext>
            </a:extLst>
          </p:cNvPr>
          <p:cNvSpPr/>
          <p:nvPr/>
        </p:nvSpPr>
        <p:spPr>
          <a:xfrm>
            <a:off x="1432724"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B353CBB6-8D3B-4444-5D37-3FD6BD37F1F6}"/>
              </a:ext>
            </a:extLst>
          </p:cNvPr>
          <p:cNvSpPr/>
          <p:nvPr/>
        </p:nvSpPr>
        <p:spPr>
          <a:xfrm>
            <a:off x="2022513"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BB800FED-CF19-2991-75EA-21759B1D4134}"/>
              </a:ext>
            </a:extLst>
          </p:cNvPr>
          <p:cNvSpPr/>
          <p:nvPr/>
        </p:nvSpPr>
        <p:spPr>
          <a:xfrm>
            <a:off x="2612301"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07C29380-0705-EF75-3506-F1DAFA862A03}"/>
              </a:ext>
            </a:extLst>
          </p:cNvPr>
          <p:cNvSpPr/>
          <p:nvPr/>
        </p:nvSpPr>
        <p:spPr>
          <a:xfrm>
            <a:off x="3202088" y="190518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31F8DAB9-8DF8-A725-EC68-E202495B5686}"/>
              </a:ext>
            </a:extLst>
          </p:cNvPr>
          <p:cNvSpPr txBox="1"/>
          <p:nvPr/>
        </p:nvSpPr>
        <p:spPr>
          <a:xfrm>
            <a:off x="1458330" y="196352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17" name="object 16">
            <a:extLst>
              <a:ext uri="{FF2B5EF4-FFF2-40B4-BE49-F238E27FC236}">
                <a16:creationId xmlns:a16="http://schemas.microsoft.com/office/drawing/2014/main" id="{1D713E45-D915-F046-9DFF-6BC9097360DF}"/>
              </a:ext>
            </a:extLst>
          </p:cNvPr>
          <p:cNvSpPr txBox="1"/>
          <p:nvPr/>
        </p:nvSpPr>
        <p:spPr>
          <a:xfrm>
            <a:off x="2158761" y="194820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8" name="object 17">
            <a:extLst>
              <a:ext uri="{FF2B5EF4-FFF2-40B4-BE49-F238E27FC236}">
                <a16:creationId xmlns:a16="http://schemas.microsoft.com/office/drawing/2014/main" id="{21955535-7BE1-EBCF-C1A0-79225623045F}"/>
              </a:ext>
            </a:extLst>
          </p:cNvPr>
          <p:cNvSpPr/>
          <p:nvPr/>
        </p:nvSpPr>
        <p:spPr>
          <a:xfrm>
            <a:off x="3788829" y="1905185"/>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FDEBFBEC-0559-71E3-D6EB-90C99F63CBC0}"/>
              </a:ext>
            </a:extLst>
          </p:cNvPr>
          <p:cNvSpPr/>
          <p:nvPr/>
        </p:nvSpPr>
        <p:spPr>
          <a:xfrm>
            <a:off x="4369473" y="313505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A43AEED-2043-4BB3-EA1C-7B97E1F6AD9D}"/>
              </a:ext>
            </a:extLst>
          </p:cNvPr>
          <p:cNvSpPr/>
          <p:nvPr/>
        </p:nvSpPr>
        <p:spPr>
          <a:xfrm>
            <a:off x="841413"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DDD0E94E-A497-7161-81C3-305B216BB19E}"/>
              </a:ext>
            </a:extLst>
          </p:cNvPr>
          <p:cNvSpPr txBox="1"/>
          <p:nvPr/>
        </p:nvSpPr>
        <p:spPr>
          <a:xfrm>
            <a:off x="2730489" y="1972212"/>
            <a:ext cx="1416050" cy="290195"/>
          </a:xfrm>
          <a:prstGeom prst="rect">
            <a:avLst/>
          </a:prstGeom>
        </p:spPr>
        <p:txBody>
          <a:bodyPr vert="horz" wrap="square" lIns="0" tIns="0" rIns="0" bIns="0" rtlCol="0">
            <a:spAutoFit/>
          </a:bodyPr>
          <a:lstStyle/>
          <a:p>
            <a:pPr marL="12700">
              <a:lnSpc>
                <a:spcPct val="100000"/>
              </a:lnSpc>
              <a:tabLst>
                <a:tab pos="515620" algn="l"/>
                <a:tab pos="1085215" algn="l"/>
              </a:tabLst>
            </a:pPr>
            <a:r>
              <a:rPr sz="1800" spc="-5" dirty="0">
                <a:latin typeface="Arial"/>
                <a:cs typeface="Arial"/>
              </a:rPr>
              <a:t>3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CA7CCA04-4DDD-568B-7545-2549CF1D3310}"/>
              </a:ext>
            </a:extLst>
          </p:cNvPr>
          <p:cNvSpPr/>
          <p:nvPr/>
        </p:nvSpPr>
        <p:spPr>
          <a:xfrm>
            <a:off x="1626273"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78BEA662-AFC5-4F36-1013-518DDF3DA942}"/>
              </a:ext>
            </a:extLst>
          </p:cNvPr>
          <p:cNvSpPr/>
          <p:nvPr/>
        </p:nvSpPr>
        <p:spPr>
          <a:xfrm>
            <a:off x="2216061"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18813427-5D4A-8246-83C6-DBF05832E339}"/>
              </a:ext>
            </a:extLst>
          </p:cNvPr>
          <p:cNvSpPr/>
          <p:nvPr/>
        </p:nvSpPr>
        <p:spPr>
          <a:xfrm>
            <a:off x="2805848"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E223785C-8AC0-33CC-429F-2D04D26B8349}"/>
              </a:ext>
            </a:extLst>
          </p:cNvPr>
          <p:cNvSpPr/>
          <p:nvPr/>
        </p:nvSpPr>
        <p:spPr>
          <a:xfrm>
            <a:off x="3395637"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A56D0203-D0EC-507F-5C81-140A4012B513}"/>
              </a:ext>
            </a:extLst>
          </p:cNvPr>
          <p:cNvSpPr/>
          <p:nvPr/>
        </p:nvSpPr>
        <p:spPr>
          <a:xfrm>
            <a:off x="3982376"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C35D732C-436B-13EA-343B-393BF2F230ED}"/>
              </a:ext>
            </a:extLst>
          </p:cNvPr>
          <p:cNvSpPr/>
          <p:nvPr/>
        </p:nvSpPr>
        <p:spPr>
          <a:xfrm>
            <a:off x="1039532" y="2302948"/>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623ED9B-3FC1-0136-3904-321479A09450}"/>
              </a:ext>
            </a:extLst>
          </p:cNvPr>
          <p:cNvSpPr/>
          <p:nvPr/>
        </p:nvSpPr>
        <p:spPr>
          <a:xfrm>
            <a:off x="1630851"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4658B5E3-DFF4-D011-F0C5-9B1D597149ED}"/>
              </a:ext>
            </a:extLst>
          </p:cNvPr>
          <p:cNvSpPr/>
          <p:nvPr/>
        </p:nvSpPr>
        <p:spPr>
          <a:xfrm>
            <a:off x="1626273" y="2302944"/>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6FCA4678-CF54-1277-ED5D-EB0601668BC4}"/>
              </a:ext>
            </a:extLst>
          </p:cNvPr>
          <p:cNvSpPr/>
          <p:nvPr/>
        </p:nvSpPr>
        <p:spPr>
          <a:xfrm>
            <a:off x="2220639"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DAA791DD-5F0F-6737-1EBF-5534C6607434}"/>
              </a:ext>
            </a:extLst>
          </p:cNvPr>
          <p:cNvSpPr/>
          <p:nvPr/>
        </p:nvSpPr>
        <p:spPr>
          <a:xfrm>
            <a:off x="2217585" y="2302948"/>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A338C3D1-4D93-EE92-6AA6-31DA8719E843}"/>
              </a:ext>
            </a:extLst>
          </p:cNvPr>
          <p:cNvSpPr/>
          <p:nvPr/>
        </p:nvSpPr>
        <p:spPr>
          <a:xfrm>
            <a:off x="2810427" y="2302944"/>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BDCA74E-EE56-9F12-3554-D5969EA6AE3B}"/>
              </a:ext>
            </a:extLst>
          </p:cNvPr>
          <p:cNvSpPr/>
          <p:nvPr/>
        </p:nvSpPr>
        <p:spPr>
          <a:xfrm>
            <a:off x="2805848" y="2302944"/>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9ABF4B96-A2C6-050B-53DE-387ECFA2CA4F}"/>
              </a:ext>
            </a:extLst>
          </p:cNvPr>
          <p:cNvSpPr/>
          <p:nvPr/>
        </p:nvSpPr>
        <p:spPr>
          <a:xfrm>
            <a:off x="3410873" y="2309046"/>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6AD3D131-5637-08A0-5683-5F267D7868B3}"/>
              </a:ext>
            </a:extLst>
          </p:cNvPr>
          <p:cNvSpPr/>
          <p:nvPr/>
        </p:nvSpPr>
        <p:spPr>
          <a:xfrm>
            <a:off x="3395637" y="2302944"/>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A7470DFB-DF0B-C102-F035-E5996A9873A6}"/>
              </a:ext>
            </a:extLst>
          </p:cNvPr>
          <p:cNvSpPr/>
          <p:nvPr/>
        </p:nvSpPr>
        <p:spPr>
          <a:xfrm>
            <a:off x="3986947" y="2302946"/>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79837EE9-4639-0F53-E437-5F6C750D36E9}"/>
              </a:ext>
            </a:extLst>
          </p:cNvPr>
          <p:cNvSpPr/>
          <p:nvPr/>
        </p:nvSpPr>
        <p:spPr>
          <a:xfrm>
            <a:off x="7409286" y="230142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C70A886A-B27B-1417-531F-877A42E67CF2}"/>
              </a:ext>
            </a:extLst>
          </p:cNvPr>
          <p:cNvSpPr/>
          <p:nvPr/>
        </p:nvSpPr>
        <p:spPr>
          <a:xfrm>
            <a:off x="7514441" y="243401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7CA9A9CE-B6E5-6A9C-6D74-B3ED87F0C27F}"/>
              </a:ext>
            </a:extLst>
          </p:cNvPr>
          <p:cNvSpPr/>
          <p:nvPr/>
        </p:nvSpPr>
        <p:spPr>
          <a:xfrm>
            <a:off x="7514441" y="243401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382C153-D44C-B949-0A66-1626396A7C1F}"/>
              </a:ext>
            </a:extLst>
          </p:cNvPr>
          <p:cNvSpPr/>
          <p:nvPr/>
        </p:nvSpPr>
        <p:spPr>
          <a:xfrm>
            <a:off x="8104229"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BDC5A8F9-2D6F-2C1C-FADB-DC9C475E99E1}"/>
              </a:ext>
            </a:extLst>
          </p:cNvPr>
          <p:cNvSpPr/>
          <p:nvPr/>
        </p:nvSpPr>
        <p:spPr>
          <a:xfrm>
            <a:off x="8104229"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B3C57DCA-D1BA-3E0A-C43E-B73AB8FDFEC8}"/>
              </a:ext>
            </a:extLst>
          </p:cNvPr>
          <p:cNvSpPr/>
          <p:nvPr/>
        </p:nvSpPr>
        <p:spPr>
          <a:xfrm>
            <a:off x="8694017"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0CD8385E-81BD-906B-F2EC-FA4CB2D2D7A7}"/>
              </a:ext>
            </a:extLst>
          </p:cNvPr>
          <p:cNvSpPr/>
          <p:nvPr/>
        </p:nvSpPr>
        <p:spPr>
          <a:xfrm>
            <a:off x="8694017"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56279EC1-91CB-D1FF-0AAA-8B0E6BA32CF3}"/>
              </a:ext>
            </a:extLst>
          </p:cNvPr>
          <p:cNvSpPr txBox="1"/>
          <p:nvPr/>
        </p:nvSpPr>
        <p:spPr>
          <a:xfrm>
            <a:off x="7557397" y="25096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6D3AC782-0C5C-001A-BF01-238EB247C643}"/>
              </a:ext>
            </a:extLst>
          </p:cNvPr>
          <p:cNvSpPr txBox="1"/>
          <p:nvPr/>
        </p:nvSpPr>
        <p:spPr>
          <a:xfrm>
            <a:off x="8231310" y="249477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B0F2BAC4-10B6-A362-F4B0-8F455A962FFE}"/>
              </a:ext>
            </a:extLst>
          </p:cNvPr>
          <p:cNvSpPr txBox="1"/>
          <p:nvPr/>
        </p:nvSpPr>
        <p:spPr>
          <a:xfrm>
            <a:off x="8761434" y="251260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9343EDB6-2B32-7251-047F-F7B017348EE9}"/>
              </a:ext>
            </a:extLst>
          </p:cNvPr>
          <p:cNvSpPr txBox="1"/>
          <p:nvPr/>
        </p:nvSpPr>
        <p:spPr>
          <a:xfrm>
            <a:off x="964608"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FE6A27A2-AC30-0900-68A0-475B3273A6C7}"/>
              </a:ext>
            </a:extLst>
          </p:cNvPr>
          <p:cNvSpPr txBox="1"/>
          <p:nvPr/>
        </p:nvSpPr>
        <p:spPr>
          <a:xfrm>
            <a:off x="2162472"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5BB93EE0-9A10-8773-9635-7E66D63DF23F}"/>
              </a:ext>
            </a:extLst>
          </p:cNvPr>
          <p:cNvSpPr txBox="1"/>
          <p:nvPr/>
        </p:nvSpPr>
        <p:spPr>
          <a:xfrm>
            <a:off x="4512251" y="320480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543C38E9-3B33-1A4D-842D-6305360ECB85}"/>
              </a:ext>
            </a:extLst>
          </p:cNvPr>
          <p:cNvSpPr txBox="1"/>
          <p:nvPr/>
        </p:nvSpPr>
        <p:spPr>
          <a:xfrm>
            <a:off x="2758432" y="3206824"/>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6DDA718F-FAF5-9352-4BE5-F67272D8992C}"/>
              </a:ext>
            </a:extLst>
          </p:cNvPr>
          <p:cNvSpPr txBox="1"/>
          <p:nvPr/>
        </p:nvSpPr>
        <p:spPr>
          <a:xfrm>
            <a:off x="3922234" y="318880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5BBC0639-C50D-FF37-CEA0-3AB31E5962B8}"/>
              </a:ext>
            </a:extLst>
          </p:cNvPr>
          <p:cNvSpPr/>
          <p:nvPr/>
        </p:nvSpPr>
        <p:spPr>
          <a:xfrm>
            <a:off x="1543214" y="3833807"/>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6A631514-32AA-3FF0-E7CF-4FAA9E1666B3}"/>
              </a:ext>
            </a:extLst>
          </p:cNvPr>
          <p:cNvSpPr/>
          <p:nvPr/>
        </p:nvSpPr>
        <p:spPr>
          <a:xfrm>
            <a:off x="1586648" y="3935154"/>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4A2B0B00-0590-C373-7058-136165D8FF34}"/>
              </a:ext>
            </a:extLst>
          </p:cNvPr>
          <p:cNvSpPr/>
          <p:nvPr/>
        </p:nvSpPr>
        <p:spPr>
          <a:xfrm>
            <a:off x="4031531" y="3896289"/>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677F4090-761E-E743-DB1B-A38154889E6D}"/>
              </a:ext>
            </a:extLst>
          </p:cNvPr>
          <p:cNvSpPr/>
          <p:nvPr/>
        </p:nvSpPr>
        <p:spPr>
          <a:xfrm>
            <a:off x="1582838" y="1494467"/>
            <a:ext cx="2686811" cy="242315"/>
          </a:xfrm>
          <a:prstGeom prst="rect">
            <a:avLst/>
          </a:prstGeom>
          <a:blipFill>
            <a:blip r:embed="rId2" cstate="print"/>
            <a:stretch>
              <a:fillRect/>
            </a:stretch>
          </a:blipFill>
        </p:spPr>
        <p:txBody>
          <a:bodyPr wrap="square" lIns="0" tIns="0" rIns="0" bIns="0" rtlCol="0"/>
          <a:lstStyle/>
          <a:p>
            <a:endParaRPr/>
          </a:p>
        </p:txBody>
      </p:sp>
      <p:sp>
        <p:nvSpPr>
          <p:cNvPr id="56" name="object 55">
            <a:extLst>
              <a:ext uri="{FF2B5EF4-FFF2-40B4-BE49-F238E27FC236}">
                <a16:creationId xmlns:a16="http://schemas.microsoft.com/office/drawing/2014/main" id="{4673958F-1749-9E20-33C7-F86129E39B2D}"/>
              </a:ext>
            </a:extLst>
          </p:cNvPr>
          <p:cNvSpPr/>
          <p:nvPr/>
        </p:nvSpPr>
        <p:spPr>
          <a:xfrm>
            <a:off x="1626273" y="1595813"/>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7" name="object 56">
            <a:extLst>
              <a:ext uri="{FF2B5EF4-FFF2-40B4-BE49-F238E27FC236}">
                <a16:creationId xmlns:a16="http://schemas.microsoft.com/office/drawing/2014/main" id="{9780D2A2-F653-FAFC-4726-BB2520BDDE9F}"/>
              </a:ext>
            </a:extLst>
          </p:cNvPr>
          <p:cNvSpPr/>
          <p:nvPr/>
        </p:nvSpPr>
        <p:spPr>
          <a:xfrm>
            <a:off x="4071155" y="1556949"/>
            <a:ext cx="78105" cy="78105"/>
          </a:xfrm>
          <a:custGeom>
            <a:avLst/>
            <a:gdLst/>
            <a:ahLst/>
            <a:cxnLst/>
            <a:rect l="l" t="t" r="r" b="b"/>
            <a:pathLst>
              <a:path w="78104" h="78105">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8" name="object 57">
            <a:extLst>
              <a:ext uri="{FF2B5EF4-FFF2-40B4-BE49-F238E27FC236}">
                <a16:creationId xmlns:a16="http://schemas.microsoft.com/office/drawing/2014/main" id="{249D0030-E3A1-4890-5994-1D007323A7A9}"/>
              </a:ext>
            </a:extLst>
          </p:cNvPr>
          <p:cNvSpPr/>
          <p:nvPr/>
        </p:nvSpPr>
        <p:spPr>
          <a:xfrm>
            <a:off x="1912023" y="1765743"/>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9" name="object 67">
            <a:extLst>
              <a:ext uri="{FF2B5EF4-FFF2-40B4-BE49-F238E27FC236}">
                <a16:creationId xmlns:a16="http://schemas.microsoft.com/office/drawing/2014/main" id="{8D1B04CF-CE2F-C7E3-E42D-FCC6D0F58DB0}"/>
              </a:ext>
            </a:extLst>
          </p:cNvPr>
          <p:cNvSpPr txBox="1"/>
          <p:nvPr/>
        </p:nvSpPr>
        <p:spPr>
          <a:xfrm>
            <a:off x="7813802" y="182087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63" name="object 61">
            <a:extLst>
              <a:ext uri="{FF2B5EF4-FFF2-40B4-BE49-F238E27FC236}">
                <a16:creationId xmlns:a16="http://schemas.microsoft.com/office/drawing/2014/main" id="{32B0B666-7C41-1E70-75CC-AD1E5911CC73}"/>
              </a:ext>
            </a:extLst>
          </p:cNvPr>
          <p:cNvSpPr/>
          <p:nvPr/>
        </p:nvSpPr>
        <p:spPr>
          <a:xfrm>
            <a:off x="4907661" y="4528014"/>
            <a:ext cx="2238743" cy="2238755"/>
          </a:xfrm>
          <a:prstGeom prst="rect">
            <a:avLst/>
          </a:prstGeom>
          <a:blipFill>
            <a:blip r:embed="rId3" cstate="print"/>
            <a:stretch>
              <a:fillRect/>
            </a:stretch>
          </a:blipFill>
        </p:spPr>
        <p:txBody>
          <a:bodyPr wrap="square" lIns="0" tIns="0" rIns="0" bIns="0" rtlCol="0"/>
          <a:lstStyle/>
          <a:p>
            <a:endParaRPr/>
          </a:p>
        </p:txBody>
      </p:sp>
      <p:sp>
        <p:nvSpPr>
          <p:cNvPr id="64" name="object 62">
            <a:extLst>
              <a:ext uri="{FF2B5EF4-FFF2-40B4-BE49-F238E27FC236}">
                <a16:creationId xmlns:a16="http://schemas.microsoft.com/office/drawing/2014/main" id="{8D36913B-3428-F260-373B-43FE603EEC50}"/>
              </a:ext>
            </a:extLst>
          </p:cNvPr>
          <p:cNvSpPr/>
          <p:nvPr/>
        </p:nvSpPr>
        <p:spPr>
          <a:xfrm>
            <a:off x="4975480" y="4557731"/>
            <a:ext cx="2103120" cy="2103120"/>
          </a:xfrm>
          <a:custGeom>
            <a:avLst/>
            <a:gdLst/>
            <a:ahLst/>
            <a:cxnLst/>
            <a:rect l="l" t="t" r="r" b="b"/>
            <a:pathLst>
              <a:path w="2103120" h="2103120">
                <a:moveTo>
                  <a:pt x="0" y="0"/>
                </a:moveTo>
                <a:lnTo>
                  <a:pt x="2103120" y="0"/>
                </a:lnTo>
                <a:lnTo>
                  <a:pt x="2103120" y="2103119"/>
                </a:lnTo>
                <a:lnTo>
                  <a:pt x="0" y="2103119"/>
                </a:lnTo>
                <a:lnTo>
                  <a:pt x="0" y="0"/>
                </a:lnTo>
                <a:close/>
              </a:path>
            </a:pathLst>
          </a:custGeom>
          <a:ln w="28956">
            <a:solidFill>
              <a:srgbClr val="000000"/>
            </a:solidFill>
          </a:ln>
        </p:spPr>
        <p:txBody>
          <a:bodyPr wrap="square" lIns="0" tIns="0" rIns="0" bIns="0" rtlCol="0"/>
          <a:lstStyle/>
          <a:p>
            <a:endParaRPr/>
          </a:p>
        </p:txBody>
      </p:sp>
      <p:sp>
        <p:nvSpPr>
          <p:cNvPr id="65" name="object 63">
            <a:extLst>
              <a:ext uri="{FF2B5EF4-FFF2-40B4-BE49-F238E27FC236}">
                <a16:creationId xmlns:a16="http://schemas.microsoft.com/office/drawing/2014/main" id="{91AADB3F-E70C-ADBC-0C23-2728424CC430}"/>
              </a:ext>
            </a:extLst>
          </p:cNvPr>
          <p:cNvSpPr/>
          <p:nvPr/>
        </p:nvSpPr>
        <p:spPr>
          <a:xfrm>
            <a:off x="5558410" y="4973022"/>
            <a:ext cx="999743" cy="99821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722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dissolve">
                                      <p:cBhvr>
                                        <p:cTn id="10" dur="500"/>
                                        <p:tgtEl>
                                          <p:spTgt spid="6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卷积操作</a:t>
            </a:r>
            <a:r>
              <a:rPr lang="zh-CN" altLang="en-US" dirty="0"/>
              <a:t>：平移</a:t>
            </a:r>
            <a:r>
              <a:rPr lang="zh-CN" altLang="en-CN" dirty="0"/>
              <a:t>等变</a:t>
            </a:r>
            <a:endParaRPr lang="en-CN" dirty="0"/>
          </a:p>
        </p:txBody>
      </p:sp>
      <p:sp>
        <p:nvSpPr>
          <p:cNvPr id="4" name="object 3">
            <a:extLst>
              <a:ext uri="{FF2B5EF4-FFF2-40B4-BE49-F238E27FC236}">
                <a16:creationId xmlns:a16="http://schemas.microsoft.com/office/drawing/2014/main" id="{83B93F96-0C8B-942D-651D-2E618BB81865}"/>
              </a:ext>
            </a:extLst>
          </p:cNvPr>
          <p:cNvSpPr/>
          <p:nvPr/>
        </p:nvSpPr>
        <p:spPr>
          <a:xfrm>
            <a:off x="604434" y="3004752"/>
            <a:ext cx="4358640" cy="676910"/>
          </a:xfrm>
          <a:custGeom>
            <a:avLst/>
            <a:gdLst/>
            <a:ahLst/>
            <a:cxnLst/>
            <a:rect l="l" t="t" r="r" b="b"/>
            <a:pathLst>
              <a:path w="4358640" h="676910">
                <a:moveTo>
                  <a:pt x="4245864" y="0"/>
                </a:moveTo>
                <a:lnTo>
                  <a:pt x="112775" y="0"/>
                </a:lnTo>
                <a:lnTo>
                  <a:pt x="68880" y="8863"/>
                </a:lnTo>
                <a:lnTo>
                  <a:pt x="33032" y="33032"/>
                </a:lnTo>
                <a:lnTo>
                  <a:pt x="8863" y="68880"/>
                </a:lnTo>
                <a:lnTo>
                  <a:pt x="0" y="112775"/>
                </a:lnTo>
                <a:lnTo>
                  <a:pt x="0" y="563879"/>
                </a:lnTo>
                <a:lnTo>
                  <a:pt x="8863" y="607775"/>
                </a:lnTo>
                <a:lnTo>
                  <a:pt x="33032" y="643623"/>
                </a:lnTo>
                <a:lnTo>
                  <a:pt x="68880" y="667792"/>
                </a:lnTo>
                <a:lnTo>
                  <a:pt x="112775" y="676655"/>
                </a:lnTo>
                <a:lnTo>
                  <a:pt x="4245864" y="676655"/>
                </a:lnTo>
                <a:lnTo>
                  <a:pt x="4289759" y="667792"/>
                </a:lnTo>
                <a:lnTo>
                  <a:pt x="4325607" y="643623"/>
                </a:lnTo>
                <a:lnTo>
                  <a:pt x="4349776" y="607775"/>
                </a:lnTo>
                <a:lnTo>
                  <a:pt x="4358640" y="563879"/>
                </a:lnTo>
                <a:lnTo>
                  <a:pt x="4358640" y="112775"/>
                </a:lnTo>
                <a:lnTo>
                  <a:pt x="4349776" y="68880"/>
                </a:lnTo>
                <a:lnTo>
                  <a:pt x="4325607" y="33032"/>
                </a:lnTo>
                <a:lnTo>
                  <a:pt x="4289759" y="8863"/>
                </a:lnTo>
                <a:lnTo>
                  <a:pt x="4245864" y="0"/>
                </a:lnTo>
                <a:close/>
              </a:path>
            </a:pathLst>
          </a:custGeom>
          <a:solidFill>
            <a:srgbClr val="808080">
              <a:alpha val="39999"/>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3FD3FCA6-A8B4-4384-4AEC-5C84B835B444}"/>
              </a:ext>
            </a:extLst>
          </p:cNvPr>
          <p:cNvSpPr/>
          <p:nvPr/>
        </p:nvSpPr>
        <p:spPr>
          <a:xfrm>
            <a:off x="1428152"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6D2C6A97-55CB-5655-8E21-06620363B4F4}"/>
              </a:ext>
            </a:extLst>
          </p:cNvPr>
          <p:cNvSpPr/>
          <p:nvPr/>
        </p:nvSpPr>
        <p:spPr>
          <a:xfrm>
            <a:off x="2017941" y="3138102"/>
            <a:ext cx="396240" cy="398145"/>
          </a:xfrm>
          <a:custGeom>
            <a:avLst/>
            <a:gdLst/>
            <a:ahLst/>
            <a:cxnLst/>
            <a:rect l="l" t="t" r="r" b="b"/>
            <a:pathLst>
              <a:path w="396239" h="398144">
                <a:moveTo>
                  <a:pt x="198119"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19" y="0"/>
                </a:lnTo>
                <a:lnTo>
                  <a:pt x="243548" y="5252"/>
                </a:lnTo>
                <a:lnTo>
                  <a:pt x="285250" y="20214"/>
                </a:lnTo>
                <a:lnTo>
                  <a:pt x="322035" y="43691"/>
                </a:lnTo>
                <a:lnTo>
                  <a:pt x="352716" y="74490"/>
                </a:lnTo>
                <a:lnTo>
                  <a:pt x="376103" y="111417"/>
                </a:lnTo>
                <a:lnTo>
                  <a:pt x="391007" y="153279"/>
                </a:lnTo>
                <a:lnTo>
                  <a:pt x="396239" y="198881"/>
                </a:lnTo>
                <a:lnTo>
                  <a:pt x="391007" y="244484"/>
                </a:lnTo>
                <a:lnTo>
                  <a:pt x="376103" y="286346"/>
                </a:lnTo>
                <a:lnTo>
                  <a:pt x="352716" y="323273"/>
                </a:lnTo>
                <a:lnTo>
                  <a:pt x="322035" y="354072"/>
                </a:lnTo>
                <a:lnTo>
                  <a:pt x="285250" y="377549"/>
                </a:lnTo>
                <a:lnTo>
                  <a:pt x="243548" y="392511"/>
                </a:lnTo>
                <a:lnTo>
                  <a:pt x="198119" y="397763"/>
                </a:lnTo>
                <a:close/>
              </a:path>
            </a:pathLst>
          </a:custGeom>
          <a:ln w="25908">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30157563-39A0-8521-6E9F-EF83488943DB}"/>
              </a:ext>
            </a:extLst>
          </p:cNvPr>
          <p:cNvSpPr/>
          <p:nvPr/>
        </p:nvSpPr>
        <p:spPr>
          <a:xfrm>
            <a:off x="2606205"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38EEE1D4-DBA8-FB8C-C83F-83664D76DFD4}"/>
              </a:ext>
            </a:extLst>
          </p:cNvPr>
          <p:cNvSpPr/>
          <p:nvPr/>
        </p:nvSpPr>
        <p:spPr>
          <a:xfrm>
            <a:off x="3195993"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8A647636-9811-F1D7-DA6C-FC5C9CCA2E65}"/>
              </a:ext>
            </a:extLst>
          </p:cNvPr>
          <p:cNvSpPr txBox="1"/>
          <p:nvPr/>
        </p:nvSpPr>
        <p:spPr>
          <a:xfrm>
            <a:off x="1572630" y="3216425"/>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10" name="object 9">
            <a:extLst>
              <a:ext uri="{FF2B5EF4-FFF2-40B4-BE49-F238E27FC236}">
                <a16:creationId xmlns:a16="http://schemas.microsoft.com/office/drawing/2014/main" id="{5DD9B138-60AE-5E72-C3E5-92784D7E94D9}"/>
              </a:ext>
            </a:extLst>
          </p:cNvPr>
          <p:cNvSpPr/>
          <p:nvPr/>
        </p:nvSpPr>
        <p:spPr>
          <a:xfrm>
            <a:off x="3782732" y="3138102"/>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3B08D468-4A39-9CAE-0B54-6FCCAB840F43}"/>
              </a:ext>
            </a:extLst>
          </p:cNvPr>
          <p:cNvSpPr/>
          <p:nvPr/>
        </p:nvSpPr>
        <p:spPr>
          <a:xfrm>
            <a:off x="1325284" y="1771835"/>
            <a:ext cx="3035935" cy="676910"/>
          </a:xfrm>
          <a:custGeom>
            <a:avLst/>
            <a:gdLst/>
            <a:ahLst/>
            <a:cxnLst/>
            <a:rect l="l" t="t" r="r" b="b"/>
            <a:pathLst>
              <a:path w="3035935" h="676910">
                <a:moveTo>
                  <a:pt x="2923032" y="0"/>
                </a:moveTo>
                <a:lnTo>
                  <a:pt x="112775" y="0"/>
                </a:lnTo>
                <a:lnTo>
                  <a:pt x="68880" y="8863"/>
                </a:lnTo>
                <a:lnTo>
                  <a:pt x="33032" y="33032"/>
                </a:lnTo>
                <a:lnTo>
                  <a:pt x="8863" y="68880"/>
                </a:lnTo>
                <a:lnTo>
                  <a:pt x="0" y="112776"/>
                </a:lnTo>
                <a:lnTo>
                  <a:pt x="0" y="563880"/>
                </a:lnTo>
                <a:lnTo>
                  <a:pt x="8863" y="607775"/>
                </a:lnTo>
                <a:lnTo>
                  <a:pt x="33032" y="643623"/>
                </a:lnTo>
                <a:lnTo>
                  <a:pt x="68880" y="667792"/>
                </a:lnTo>
                <a:lnTo>
                  <a:pt x="112775" y="676656"/>
                </a:lnTo>
                <a:lnTo>
                  <a:pt x="2923032" y="676656"/>
                </a:lnTo>
                <a:lnTo>
                  <a:pt x="2966927" y="667792"/>
                </a:lnTo>
                <a:lnTo>
                  <a:pt x="3002775" y="643623"/>
                </a:lnTo>
                <a:lnTo>
                  <a:pt x="3026944" y="607775"/>
                </a:lnTo>
                <a:lnTo>
                  <a:pt x="3035808" y="563880"/>
                </a:lnTo>
                <a:lnTo>
                  <a:pt x="3035808" y="112776"/>
                </a:lnTo>
                <a:lnTo>
                  <a:pt x="3026944" y="68880"/>
                </a:lnTo>
                <a:lnTo>
                  <a:pt x="3002775" y="33032"/>
                </a:lnTo>
                <a:lnTo>
                  <a:pt x="2966927" y="8863"/>
                </a:lnTo>
                <a:lnTo>
                  <a:pt x="2923032" y="0"/>
                </a:lnTo>
                <a:close/>
              </a:path>
            </a:pathLst>
          </a:custGeom>
          <a:solidFill>
            <a:srgbClr val="808080">
              <a:alpha val="39999"/>
            </a:srgbClr>
          </a:solidFill>
        </p:spPr>
        <p:txBody>
          <a:bodyPr wrap="square" lIns="0" tIns="0" rIns="0" bIns="0" rtlCol="0"/>
          <a:lstStyle/>
          <a:p>
            <a:endParaRPr/>
          </a:p>
        </p:txBody>
      </p:sp>
      <p:sp>
        <p:nvSpPr>
          <p:cNvPr id="12" name="object 11">
            <a:extLst>
              <a:ext uri="{FF2B5EF4-FFF2-40B4-BE49-F238E27FC236}">
                <a16:creationId xmlns:a16="http://schemas.microsoft.com/office/drawing/2014/main" id="{B3F78AE1-4AF0-C098-5800-49664152DADE}"/>
              </a:ext>
            </a:extLst>
          </p:cNvPr>
          <p:cNvSpPr/>
          <p:nvPr/>
        </p:nvSpPr>
        <p:spPr>
          <a:xfrm>
            <a:off x="1432724"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B353CBB6-8D3B-4444-5D37-3FD6BD37F1F6}"/>
              </a:ext>
            </a:extLst>
          </p:cNvPr>
          <p:cNvSpPr/>
          <p:nvPr/>
        </p:nvSpPr>
        <p:spPr>
          <a:xfrm>
            <a:off x="2022513"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BB800FED-CF19-2991-75EA-21759B1D4134}"/>
              </a:ext>
            </a:extLst>
          </p:cNvPr>
          <p:cNvSpPr/>
          <p:nvPr/>
        </p:nvSpPr>
        <p:spPr>
          <a:xfrm>
            <a:off x="2612301" y="1905185"/>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07C29380-0705-EF75-3506-F1DAFA862A03}"/>
              </a:ext>
            </a:extLst>
          </p:cNvPr>
          <p:cNvSpPr/>
          <p:nvPr/>
        </p:nvSpPr>
        <p:spPr>
          <a:xfrm>
            <a:off x="3202088" y="1905185"/>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31F8DAB9-8DF8-A725-EC68-E202495B5686}"/>
              </a:ext>
            </a:extLst>
          </p:cNvPr>
          <p:cNvSpPr txBox="1"/>
          <p:nvPr/>
        </p:nvSpPr>
        <p:spPr>
          <a:xfrm>
            <a:off x="1458330" y="196352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17" name="object 16">
            <a:extLst>
              <a:ext uri="{FF2B5EF4-FFF2-40B4-BE49-F238E27FC236}">
                <a16:creationId xmlns:a16="http://schemas.microsoft.com/office/drawing/2014/main" id="{1D713E45-D915-F046-9DFF-6BC9097360DF}"/>
              </a:ext>
            </a:extLst>
          </p:cNvPr>
          <p:cNvSpPr txBox="1"/>
          <p:nvPr/>
        </p:nvSpPr>
        <p:spPr>
          <a:xfrm>
            <a:off x="2158761" y="194820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18" name="object 17">
            <a:extLst>
              <a:ext uri="{FF2B5EF4-FFF2-40B4-BE49-F238E27FC236}">
                <a16:creationId xmlns:a16="http://schemas.microsoft.com/office/drawing/2014/main" id="{21955535-7BE1-EBCF-C1A0-79225623045F}"/>
              </a:ext>
            </a:extLst>
          </p:cNvPr>
          <p:cNvSpPr/>
          <p:nvPr/>
        </p:nvSpPr>
        <p:spPr>
          <a:xfrm>
            <a:off x="3788829" y="1905185"/>
            <a:ext cx="396240" cy="398145"/>
          </a:xfrm>
          <a:custGeom>
            <a:avLst/>
            <a:gdLst/>
            <a:ahLst/>
            <a:cxnLst/>
            <a:rect l="l" t="t" r="r" b="b"/>
            <a:pathLst>
              <a:path w="396239" h="398144">
                <a:moveTo>
                  <a:pt x="198120" y="397763"/>
                </a:moveTo>
                <a:lnTo>
                  <a:pt x="152691" y="392511"/>
                </a:lnTo>
                <a:lnTo>
                  <a:pt x="110989" y="377549"/>
                </a:lnTo>
                <a:lnTo>
                  <a:pt x="74204" y="354072"/>
                </a:lnTo>
                <a:lnTo>
                  <a:pt x="43523" y="323273"/>
                </a:lnTo>
                <a:lnTo>
                  <a:pt x="20136" y="286346"/>
                </a:lnTo>
                <a:lnTo>
                  <a:pt x="5232" y="244484"/>
                </a:lnTo>
                <a:lnTo>
                  <a:pt x="0" y="198881"/>
                </a:ln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close/>
              </a:path>
            </a:pathLst>
          </a:custGeom>
          <a:ln w="25908">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FDEBFBEC-0559-71E3-D6EB-90C99F63CBC0}"/>
              </a:ext>
            </a:extLst>
          </p:cNvPr>
          <p:cNvSpPr/>
          <p:nvPr/>
        </p:nvSpPr>
        <p:spPr>
          <a:xfrm>
            <a:off x="4369473" y="313505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prstDash val="lgDash"/>
          </a:ln>
        </p:spPr>
        <p:txBody>
          <a:bodyPr wrap="square" lIns="0" tIns="0" rIns="0" bIns="0" rtlCol="0"/>
          <a:lstStyle/>
          <a:p>
            <a:endParaRPr/>
          </a:p>
        </p:txBody>
      </p:sp>
      <p:sp>
        <p:nvSpPr>
          <p:cNvPr id="20" name="object 19">
            <a:extLst>
              <a:ext uri="{FF2B5EF4-FFF2-40B4-BE49-F238E27FC236}">
                <a16:creationId xmlns:a16="http://schemas.microsoft.com/office/drawing/2014/main" id="{EA43AEED-2043-4BB3-EA1C-7B97E1F6AD9D}"/>
              </a:ext>
            </a:extLst>
          </p:cNvPr>
          <p:cNvSpPr/>
          <p:nvPr/>
        </p:nvSpPr>
        <p:spPr>
          <a:xfrm>
            <a:off x="841413" y="3138102"/>
            <a:ext cx="398145" cy="398145"/>
          </a:xfrm>
          <a:custGeom>
            <a:avLst/>
            <a:gdLst/>
            <a:ahLst/>
            <a:cxnLst/>
            <a:rect l="l" t="t" r="r" b="b"/>
            <a:pathLst>
              <a:path w="398144"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prstDash val="lgDash"/>
          </a:ln>
        </p:spPr>
        <p:txBody>
          <a:bodyPr wrap="square" lIns="0" tIns="0" rIns="0" bIns="0" rtlCol="0"/>
          <a:lstStyle/>
          <a:p>
            <a:endParaRPr/>
          </a:p>
        </p:txBody>
      </p:sp>
      <p:sp>
        <p:nvSpPr>
          <p:cNvPr id="21" name="object 20">
            <a:extLst>
              <a:ext uri="{FF2B5EF4-FFF2-40B4-BE49-F238E27FC236}">
                <a16:creationId xmlns:a16="http://schemas.microsoft.com/office/drawing/2014/main" id="{DDD0E94E-A497-7161-81C3-305B216BB19E}"/>
              </a:ext>
            </a:extLst>
          </p:cNvPr>
          <p:cNvSpPr txBox="1"/>
          <p:nvPr/>
        </p:nvSpPr>
        <p:spPr>
          <a:xfrm>
            <a:off x="2730489" y="1972212"/>
            <a:ext cx="1416050" cy="290195"/>
          </a:xfrm>
          <a:prstGeom prst="rect">
            <a:avLst/>
          </a:prstGeom>
        </p:spPr>
        <p:txBody>
          <a:bodyPr vert="horz" wrap="square" lIns="0" tIns="0" rIns="0" bIns="0" rtlCol="0">
            <a:spAutoFit/>
          </a:bodyPr>
          <a:lstStyle/>
          <a:p>
            <a:pPr marL="12700">
              <a:lnSpc>
                <a:spcPct val="100000"/>
              </a:lnSpc>
              <a:tabLst>
                <a:tab pos="515620" algn="l"/>
                <a:tab pos="1085215" algn="l"/>
              </a:tabLst>
            </a:pPr>
            <a:r>
              <a:rPr sz="1800" spc="-5" dirty="0">
                <a:latin typeface="Arial"/>
                <a:cs typeface="Arial"/>
              </a:rPr>
              <a:t>3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r>
              <a:rPr sz="2700" baseline="1543" dirty="0">
                <a:latin typeface="Arial"/>
                <a:cs typeface="Arial"/>
              </a:rPr>
              <a:t>	</a:t>
            </a:r>
            <a:r>
              <a:rPr sz="2700" spc="-15" baseline="1543" dirty="0">
                <a:latin typeface="Arial"/>
                <a:cs typeface="Arial"/>
              </a:rPr>
              <a:t>2</a:t>
            </a:r>
            <a:r>
              <a:rPr sz="2700" baseline="1543" dirty="0">
                <a:latin typeface="Arial"/>
                <a:cs typeface="Arial"/>
              </a:rPr>
              <a:t>.</a:t>
            </a:r>
            <a:r>
              <a:rPr sz="2700" spc="-7" baseline="1543" dirty="0">
                <a:latin typeface="Arial"/>
                <a:cs typeface="Arial"/>
              </a:rPr>
              <a:t>5</a:t>
            </a:r>
            <a:endParaRPr sz="2700" baseline="1543">
              <a:latin typeface="Arial"/>
              <a:cs typeface="Arial"/>
            </a:endParaRPr>
          </a:p>
        </p:txBody>
      </p:sp>
      <p:sp>
        <p:nvSpPr>
          <p:cNvPr id="22" name="object 21">
            <a:extLst>
              <a:ext uri="{FF2B5EF4-FFF2-40B4-BE49-F238E27FC236}">
                <a16:creationId xmlns:a16="http://schemas.microsoft.com/office/drawing/2014/main" id="{CA7CCA04-4DDD-568B-7545-2549CF1D3310}"/>
              </a:ext>
            </a:extLst>
          </p:cNvPr>
          <p:cNvSpPr/>
          <p:nvPr/>
        </p:nvSpPr>
        <p:spPr>
          <a:xfrm>
            <a:off x="1626273"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3" name="object 22">
            <a:extLst>
              <a:ext uri="{FF2B5EF4-FFF2-40B4-BE49-F238E27FC236}">
                <a16:creationId xmlns:a16="http://schemas.microsoft.com/office/drawing/2014/main" id="{78BEA662-AFC5-4F36-1013-518DDF3DA942}"/>
              </a:ext>
            </a:extLst>
          </p:cNvPr>
          <p:cNvSpPr/>
          <p:nvPr/>
        </p:nvSpPr>
        <p:spPr>
          <a:xfrm>
            <a:off x="2216061"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4" name="object 23">
            <a:extLst>
              <a:ext uri="{FF2B5EF4-FFF2-40B4-BE49-F238E27FC236}">
                <a16:creationId xmlns:a16="http://schemas.microsoft.com/office/drawing/2014/main" id="{18813427-5D4A-8246-83C6-DBF05832E339}"/>
              </a:ext>
            </a:extLst>
          </p:cNvPr>
          <p:cNvSpPr/>
          <p:nvPr/>
        </p:nvSpPr>
        <p:spPr>
          <a:xfrm>
            <a:off x="2805848" y="2302944"/>
            <a:ext cx="5080" cy="835660"/>
          </a:xfrm>
          <a:custGeom>
            <a:avLst/>
            <a:gdLst/>
            <a:ahLst/>
            <a:cxnLst/>
            <a:rect l="l" t="t" r="r" b="b"/>
            <a:pathLst>
              <a:path w="5080" h="835660">
                <a:moveTo>
                  <a:pt x="0" y="835253"/>
                </a:moveTo>
                <a:lnTo>
                  <a:pt x="4876" y="0"/>
                </a:lnTo>
              </a:path>
            </a:pathLst>
          </a:custGeom>
          <a:ln w="19812">
            <a:solidFill>
              <a:srgbClr val="E46C0A"/>
            </a:solidFill>
          </a:ln>
        </p:spPr>
        <p:txBody>
          <a:bodyPr wrap="square" lIns="0" tIns="0" rIns="0" bIns="0" rtlCol="0"/>
          <a:lstStyle/>
          <a:p>
            <a:endParaRPr/>
          </a:p>
        </p:txBody>
      </p:sp>
      <p:sp>
        <p:nvSpPr>
          <p:cNvPr id="25" name="object 24">
            <a:extLst>
              <a:ext uri="{FF2B5EF4-FFF2-40B4-BE49-F238E27FC236}">
                <a16:creationId xmlns:a16="http://schemas.microsoft.com/office/drawing/2014/main" id="{E223785C-8AC0-33CC-429F-2D04D26B8349}"/>
              </a:ext>
            </a:extLst>
          </p:cNvPr>
          <p:cNvSpPr/>
          <p:nvPr/>
        </p:nvSpPr>
        <p:spPr>
          <a:xfrm>
            <a:off x="3395637"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6" name="object 25">
            <a:extLst>
              <a:ext uri="{FF2B5EF4-FFF2-40B4-BE49-F238E27FC236}">
                <a16:creationId xmlns:a16="http://schemas.microsoft.com/office/drawing/2014/main" id="{A56D0203-D0EC-507F-5C81-140A4012B513}"/>
              </a:ext>
            </a:extLst>
          </p:cNvPr>
          <p:cNvSpPr/>
          <p:nvPr/>
        </p:nvSpPr>
        <p:spPr>
          <a:xfrm>
            <a:off x="3982376" y="2302944"/>
            <a:ext cx="5080" cy="835660"/>
          </a:xfrm>
          <a:custGeom>
            <a:avLst/>
            <a:gdLst/>
            <a:ahLst/>
            <a:cxnLst/>
            <a:rect l="l" t="t" r="r" b="b"/>
            <a:pathLst>
              <a:path w="5079" h="835660">
                <a:moveTo>
                  <a:pt x="0" y="835253"/>
                </a:moveTo>
                <a:lnTo>
                  <a:pt x="4876" y="0"/>
                </a:lnTo>
              </a:path>
            </a:pathLst>
          </a:custGeom>
          <a:ln w="19812">
            <a:solidFill>
              <a:srgbClr val="E46C0A"/>
            </a:solidFill>
          </a:ln>
        </p:spPr>
        <p:txBody>
          <a:bodyPr wrap="square" lIns="0" tIns="0" rIns="0" bIns="0" rtlCol="0"/>
          <a:lstStyle/>
          <a:p>
            <a:endParaRPr/>
          </a:p>
        </p:txBody>
      </p:sp>
      <p:sp>
        <p:nvSpPr>
          <p:cNvPr id="27" name="object 26">
            <a:extLst>
              <a:ext uri="{FF2B5EF4-FFF2-40B4-BE49-F238E27FC236}">
                <a16:creationId xmlns:a16="http://schemas.microsoft.com/office/drawing/2014/main" id="{C35D732C-436B-13EA-343B-393BF2F230ED}"/>
              </a:ext>
            </a:extLst>
          </p:cNvPr>
          <p:cNvSpPr/>
          <p:nvPr/>
        </p:nvSpPr>
        <p:spPr>
          <a:xfrm>
            <a:off x="1039532" y="2302948"/>
            <a:ext cx="591820" cy="835660"/>
          </a:xfrm>
          <a:custGeom>
            <a:avLst/>
            <a:gdLst/>
            <a:ahLst/>
            <a:cxnLst/>
            <a:rect l="l" t="t" r="r" b="b"/>
            <a:pathLst>
              <a:path w="591819" h="835660">
                <a:moveTo>
                  <a:pt x="0" y="835253"/>
                </a:moveTo>
                <a:lnTo>
                  <a:pt x="591553" y="0"/>
                </a:lnTo>
              </a:path>
            </a:pathLst>
          </a:custGeom>
          <a:ln w="19812">
            <a:solidFill>
              <a:srgbClr val="376092"/>
            </a:solidFill>
            <a:prstDash val="sysDash"/>
          </a:ln>
        </p:spPr>
        <p:txBody>
          <a:bodyPr wrap="square" lIns="0" tIns="0" rIns="0" bIns="0" rtlCol="0"/>
          <a:lstStyle/>
          <a:p>
            <a:endParaRPr/>
          </a:p>
        </p:txBody>
      </p:sp>
      <p:sp>
        <p:nvSpPr>
          <p:cNvPr id="28" name="object 27">
            <a:extLst>
              <a:ext uri="{FF2B5EF4-FFF2-40B4-BE49-F238E27FC236}">
                <a16:creationId xmlns:a16="http://schemas.microsoft.com/office/drawing/2014/main" id="{3623ED9B-3FC1-0136-3904-321479A09450}"/>
              </a:ext>
            </a:extLst>
          </p:cNvPr>
          <p:cNvSpPr/>
          <p:nvPr/>
        </p:nvSpPr>
        <p:spPr>
          <a:xfrm>
            <a:off x="1630851"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4658B5E3-DFF4-D011-F0C5-9B1D597149ED}"/>
              </a:ext>
            </a:extLst>
          </p:cNvPr>
          <p:cNvSpPr/>
          <p:nvPr/>
        </p:nvSpPr>
        <p:spPr>
          <a:xfrm>
            <a:off x="1626273" y="2302944"/>
            <a:ext cx="594995" cy="835660"/>
          </a:xfrm>
          <a:custGeom>
            <a:avLst/>
            <a:gdLst/>
            <a:ahLst/>
            <a:cxnLst/>
            <a:rect l="l" t="t" r="r" b="b"/>
            <a:pathLst>
              <a:path w="594994" h="835660">
                <a:moveTo>
                  <a:pt x="0" y="835253"/>
                </a:moveTo>
                <a:lnTo>
                  <a:pt x="594601" y="0"/>
                </a:lnTo>
              </a:path>
            </a:pathLst>
          </a:custGeom>
          <a:ln w="19812">
            <a:solidFill>
              <a:srgbClr val="376092"/>
            </a:solidFill>
          </a:ln>
        </p:spPr>
        <p:txBody>
          <a:bodyPr wrap="square" lIns="0" tIns="0" rIns="0" bIns="0" rtlCol="0"/>
          <a:lstStyle/>
          <a:p>
            <a:endParaRPr/>
          </a:p>
        </p:txBody>
      </p:sp>
      <p:sp>
        <p:nvSpPr>
          <p:cNvPr id="30" name="object 29">
            <a:extLst>
              <a:ext uri="{FF2B5EF4-FFF2-40B4-BE49-F238E27FC236}">
                <a16:creationId xmlns:a16="http://schemas.microsoft.com/office/drawing/2014/main" id="{6FCA4678-CF54-1277-ED5D-EB0601668BC4}"/>
              </a:ext>
            </a:extLst>
          </p:cNvPr>
          <p:cNvSpPr/>
          <p:nvPr/>
        </p:nvSpPr>
        <p:spPr>
          <a:xfrm>
            <a:off x="2220639" y="2302946"/>
            <a:ext cx="584835" cy="835660"/>
          </a:xfrm>
          <a:custGeom>
            <a:avLst/>
            <a:gdLst/>
            <a:ahLst/>
            <a:cxnLst/>
            <a:rect l="l" t="t" r="r" b="b"/>
            <a:pathLst>
              <a:path w="584835" h="835660">
                <a:moveTo>
                  <a:pt x="584834" y="835253"/>
                </a:moveTo>
                <a:lnTo>
                  <a:pt x="0" y="0"/>
                </a:lnTo>
              </a:path>
            </a:pathLst>
          </a:custGeom>
          <a:ln w="19812">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DAA791DD-5F0F-6737-1EBF-5534C6607434}"/>
              </a:ext>
            </a:extLst>
          </p:cNvPr>
          <p:cNvSpPr/>
          <p:nvPr/>
        </p:nvSpPr>
        <p:spPr>
          <a:xfrm>
            <a:off x="2217585" y="2302948"/>
            <a:ext cx="593090" cy="848994"/>
          </a:xfrm>
          <a:custGeom>
            <a:avLst/>
            <a:gdLst/>
            <a:ahLst/>
            <a:cxnLst/>
            <a:rect l="l" t="t" r="r" b="b"/>
            <a:pathLst>
              <a:path w="593089" h="848994">
                <a:moveTo>
                  <a:pt x="0" y="848499"/>
                </a:moveTo>
                <a:lnTo>
                  <a:pt x="593051" y="0"/>
                </a:lnTo>
              </a:path>
            </a:pathLst>
          </a:custGeom>
          <a:ln w="19812">
            <a:solidFill>
              <a:srgbClr val="376092"/>
            </a:solidFill>
          </a:ln>
        </p:spPr>
        <p:txBody>
          <a:bodyPr wrap="square" lIns="0" tIns="0" rIns="0" bIns="0" rtlCol="0"/>
          <a:lstStyle/>
          <a:p>
            <a:endParaRPr/>
          </a:p>
        </p:txBody>
      </p:sp>
      <p:sp>
        <p:nvSpPr>
          <p:cNvPr id="32" name="object 31">
            <a:extLst>
              <a:ext uri="{FF2B5EF4-FFF2-40B4-BE49-F238E27FC236}">
                <a16:creationId xmlns:a16="http://schemas.microsoft.com/office/drawing/2014/main" id="{A338C3D1-4D93-EE92-6AA6-31DA8719E843}"/>
              </a:ext>
            </a:extLst>
          </p:cNvPr>
          <p:cNvSpPr/>
          <p:nvPr/>
        </p:nvSpPr>
        <p:spPr>
          <a:xfrm>
            <a:off x="2810427" y="2302944"/>
            <a:ext cx="584835" cy="835660"/>
          </a:xfrm>
          <a:custGeom>
            <a:avLst/>
            <a:gdLst/>
            <a:ahLst/>
            <a:cxnLst/>
            <a:rect l="l" t="t" r="r" b="b"/>
            <a:pathLst>
              <a:path w="584835" h="835660">
                <a:moveTo>
                  <a:pt x="584835" y="835253"/>
                </a:moveTo>
                <a:lnTo>
                  <a:pt x="0" y="0"/>
                </a:lnTo>
              </a:path>
            </a:pathLst>
          </a:custGeom>
          <a:ln w="19812">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5BDCA74E-EE56-9F12-3554-D5969EA6AE3B}"/>
              </a:ext>
            </a:extLst>
          </p:cNvPr>
          <p:cNvSpPr/>
          <p:nvPr/>
        </p:nvSpPr>
        <p:spPr>
          <a:xfrm>
            <a:off x="2805848" y="2302944"/>
            <a:ext cx="594995" cy="835660"/>
          </a:xfrm>
          <a:custGeom>
            <a:avLst/>
            <a:gdLst/>
            <a:ahLst/>
            <a:cxnLst/>
            <a:rect l="l" t="t" r="r" b="b"/>
            <a:pathLst>
              <a:path w="594995" h="835660">
                <a:moveTo>
                  <a:pt x="0" y="835253"/>
                </a:moveTo>
                <a:lnTo>
                  <a:pt x="594601" y="0"/>
                </a:lnTo>
              </a:path>
            </a:pathLst>
          </a:custGeom>
          <a:ln w="19812">
            <a:solidFill>
              <a:srgbClr val="376092"/>
            </a:solidFill>
          </a:ln>
        </p:spPr>
        <p:txBody>
          <a:bodyPr wrap="square" lIns="0" tIns="0" rIns="0" bIns="0" rtlCol="0"/>
          <a:lstStyle/>
          <a:p>
            <a:endParaRPr/>
          </a:p>
        </p:txBody>
      </p:sp>
      <p:sp>
        <p:nvSpPr>
          <p:cNvPr id="34" name="object 33">
            <a:extLst>
              <a:ext uri="{FF2B5EF4-FFF2-40B4-BE49-F238E27FC236}">
                <a16:creationId xmlns:a16="http://schemas.microsoft.com/office/drawing/2014/main" id="{9ABF4B96-A2C6-050B-53DE-387ECFA2CA4F}"/>
              </a:ext>
            </a:extLst>
          </p:cNvPr>
          <p:cNvSpPr/>
          <p:nvPr/>
        </p:nvSpPr>
        <p:spPr>
          <a:xfrm>
            <a:off x="3410873" y="2309046"/>
            <a:ext cx="570865" cy="828675"/>
          </a:xfrm>
          <a:custGeom>
            <a:avLst/>
            <a:gdLst/>
            <a:ahLst/>
            <a:cxnLst/>
            <a:rect l="l" t="t" r="r" b="b"/>
            <a:pathLst>
              <a:path w="570864" h="828675">
                <a:moveTo>
                  <a:pt x="570547" y="828624"/>
                </a:moveTo>
                <a:lnTo>
                  <a:pt x="0" y="0"/>
                </a:lnTo>
              </a:path>
            </a:pathLst>
          </a:custGeom>
          <a:ln w="19812">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6AD3D131-5637-08A0-5683-5F267D7868B3}"/>
              </a:ext>
            </a:extLst>
          </p:cNvPr>
          <p:cNvSpPr/>
          <p:nvPr/>
        </p:nvSpPr>
        <p:spPr>
          <a:xfrm>
            <a:off x="3395637" y="2302944"/>
            <a:ext cx="591820" cy="835660"/>
          </a:xfrm>
          <a:custGeom>
            <a:avLst/>
            <a:gdLst/>
            <a:ahLst/>
            <a:cxnLst/>
            <a:rect l="l" t="t" r="r" b="b"/>
            <a:pathLst>
              <a:path w="591820" h="835660">
                <a:moveTo>
                  <a:pt x="0" y="835253"/>
                </a:moveTo>
                <a:lnTo>
                  <a:pt x="591553" y="0"/>
                </a:lnTo>
              </a:path>
            </a:pathLst>
          </a:custGeom>
          <a:ln w="19812">
            <a:solidFill>
              <a:srgbClr val="376092"/>
            </a:solidFill>
          </a:ln>
        </p:spPr>
        <p:txBody>
          <a:bodyPr wrap="square" lIns="0" tIns="0" rIns="0" bIns="0" rtlCol="0"/>
          <a:lstStyle/>
          <a:p>
            <a:endParaRPr/>
          </a:p>
        </p:txBody>
      </p:sp>
      <p:sp>
        <p:nvSpPr>
          <p:cNvPr id="36" name="object 35">
            <a:extLst>
              <a:ext uri="{FF2B5EF4-FFF2-40B4-BE49-F238E27FC236}">
                <a16:creationId xmlns:a16="http://schemas.microsoft.com/office/drawing/2014/main" id="{A7470DFB-DF0B-C102-F035-E5996A9873A6}"/>
              </a:ext>
            </a:extLst>
          </p:cNvPr>
          <p:cNvSpPr/>
          <p:nvPr/>
        </p:nvSpPr>
        <p:spPr>
          <a:xfrm>
            <a:off x="3986947" y="2302946"/>
            <a:ext cx="582295" cy="833119"/>
          </a:xfrm>
          <a:custGeom>
            <a:avLst/>
            <a:gdLst/>
            <a:ahLst/>
            <a:cxnLst/>
            <a:rect l="l" t="t" r="r" b="b"/>
            <a:pathLst>
              <a:path w="582295" h="833119">
                <a:moveTo>
                  <a:pt x="581787" y="832650"/>
                </a:moveTo>
                <a:lnTo>
                  <a:pt x="0" y="0"/>
                </a:lnTo>
              </a:path>
            </a:pathLst>
          </a:custGeom>
          <a:ln w="19812">
            <a:solidFill>
              <a:srgbClr val="000000"/>
            </a:solidFill>
            <a:prstDash val="sysDash"/>
          </a:ln>
        </p:spPr>
        <p:txBody>
          <a:bodyPr wrap="square" lIns="0" tIns="0" rIns="0" bIns="0" rtlCol="0"/>
          <a:lstStyle/>
          <a:p>
            <a:endParaRPr/>
          </a:p>
        </p:txBody>
      </p:sp>
      <p:sp>
        <p:nvSpPr>
          <p:cNvPr id="37" name="object 36">
            <a:extLst>
              <a:ext uri="{FF2B5EF4-FFF2-40B4-BE49-F238E27FC236}">
                <a16:creationId xmlns:a16="http://schemas.microsoft.com/office/drawing/2014/main" id="{79837EE9-4639-0F53-E437-5F6C750D36E9}"/>
              </a:ext>
            </a:extLst>
          </p:cNvPr>
          <p:cNvSpPr/>
          <p:nvPr/>
        </p:nvSpPr>
        <p:spPr>
          <a:xfrm>
            <a:off x="7409286" y="2301425"/>
            <a:ext cx="1824355" cy="676910"/>
          </a:xfrm>
          <a:custGeom>
            <a:avLst/>
            <a:gdLst/>
            <a:ahLst/>
            <a:cxnLst/>
            <a:rect l="l" t="t" r="r" b="b"/>
            <a:pathLst>
              <a:path w="1824354" h="676910">
                <a:moveTo>
                  <a:pt x="112775" y="676655"/>
                </a:moveTo>
                <a:lnTo>
                  <a:pt x="68880" y="667792"/>
                </a:lnTo>
                <a:lnTo>
                  <a:pt x="33032" y="643623"/>
                </a:lnTo>
                <a:lnTo>
                  <a:pt x="8863" y="607775"/>
                </a:lnTo>
                <a:lnTo>
                  <a:pt x="0" y="563879"/>
                </a:lnTo>
                <a:lnTo>
                  <a:pt x="0" y="112775"/>
                </a:lnTo>
                <a:lnTo>
                  <a:pt x="8863" y="68880"/>
                </a:lnTo>
                <a:lnTo>
                  <a:pt x="33032" y="33032"/>
                </a:lnTo>
                <a:lnTo>
                  <a:pt x="68880" y="8863"/>
                </a:lnTo>
                <a:lnTo>
                  <a:pt x="112775" y="0"/>
                </a:lnTo>
                <a:lnTo>
                  <a:pt x="1711452" y="0"/>
                </a:lnTo>
                <a:lnTo>
                  <a:pt x="1755347" y="8863"/>
                </a:lnTo>
                <a:lnTo>
                  <a:pt x="1791195" y="33032"/>
                </a:lnTo>
                <a:lnTo>
                  <a:pt x="1815364" y="68880"/>
                </a:lnTo>
                <a:lnTo>
                  <a:pt x="1824227" y="112775"/>
                </a:lnTo>
                <a:lnTo>
                  <a:pt x="1824227" y="563879"/>
                </a:lnTo>
                <a:lnTo>
                  <a:pt x="1815364" y="607775"/>
                </a:lnTo>
                <a:lnTo>
                  <a:pt x="1791195" y="643623"/>
                </a:lnTo>
                <a:lnTo>
                  <a:pt x="1755347" y="667792"/>
                </a:lnTo>
                <a:lnTo>
                  <a:pt x="1711452" y="676655"/>
                </a:lnTo>
                <a:lnTo>
                  <a:pt x="112775" y="676655"/>
                </a:lnTo>
                <a:close/>
              </a:path>
            </a:pathLst>
          </a:custGeom>
          <a:ln w="25908">
            <a:solidFill>
              <a:srgbClr val="000000"/>
            </a:solidFill>
            <a:prstDash val="lgDash"/>
          </a:ln>
        </p:spPr>
        <p:txBody>
          <a:bodyPr wrap="square" lIns="0" tIns="0" rIns="0" bIns="0" rtlCol="0"/>
          <a:lstStyle/>
          <a:p>
            <a:endParaRPr/>
          </a:p>
        </p:txBody>
      </p:sp>
      <p:sp>
        <p:nvSpPr>
          <p:cNvPr id="38" name="object 37">
            <a:extLst>
              <a:ext uri="{FF2B5EF4-FFF2-40B4-BE49-F238E27FC236}">
                <a16:creationId xmlns:a16="http://schemas.microsoft.com/office/drawing/2014/main" id="{C70A886A-B27B-1417-531F-877A42E67CF2}"/>
              </a:ext>
            </a:extLst>
          </p:cNvPr>
          <p:cNvSpPr/>
          <p:nvPr/>
        </p:nvSpPr>
        <p:spPr>
          <a:xfrm>
            <a:off x="7514441" y="2434013"/>
            <a:ext cx="398145" cy="398145"/>
          </a:xfrm>
          <a:custGeom>
            <a:avLst/>
            <a:gdLst/>
            <a:ahLst/>
            <a:cxnLst/>
            <a:rect l="l" t="t" r="r" b="b"/>
            <a:pathLst>
              <a:path w="398145" h="398144">
                <a:moveTo>
                  <a:pt x="198882"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2" y="397763"/>
                </a:lnTo>
                <a:lnTo>
                  <a:pt x="244484" y="392511"/>
                </a:lnTo>
                <a:lnTo>
                  <a:pt x="286346" y="377549"/>
                </a:lnTo>
                <a:lnTo>
                  <a:pt x="323273" y="354072"/>
                </a:lnTo>
                <a:lnTo>
                  <a:pt x="354072" y="323273"/>
                </a:lnTo>
                <a:lnTo>
                  <a:pt x="377549" y="286346"/>
                </a:lnTo>
                <a:lnTo>
                  <a:pt x="392511" y="244484"/>
                </a:lnTo>
                <a:lnTo>
                  <a:pt x="397764" y="198881"/>
                </a:lnTo>
                <a:lnTo>
                  <a:pt x="392511" y="153279"/>
                </a:lnTo>
                <a:lnTo>
                  <a:pt x="377549" y="111417"/>
                </a:lnTo>
                <a:lnTo>
                  <a:pt x="354072" y="74490"/>
                </a:lnTo>
                <a:lnTo>
                  <a:pt x="323273" y="43691"/>
                </a:lnTo>
                <a:lnTo>
                  <a:pt x="286346" y="20214"/>
                </a:lnTo>
                <a:lnTo>
                  <a:pt x="244484" y="5252"/>
                </a:lnTo>
                <a:lnTo>
                  <a:pt x="198882" y="0"/>
                </a:lnTo>
                <a:close/>
              </a:path>
            </a:pathLst>
          </a:custGeom>
          <a:solidFill>
            <a:srgbClr val="376092">
              <a:alpha val="39999"/>
            </a:srgbClr>
          </a:solidFill>
        </p:spPr>
        <p:txBody>
          <a:bodyPr wrap="square" lIns="0" tIns="0" rIns="0" bIns="0" rtlCol="0"/>
          <a:lstStyle/>
          <a:p>
            <a:endParaRPr/>
          </a:p>
        </p:txBody>
      </p:sp>
      <p:sp>
        <p:nvSpPr>
          <p:cNvPr id="39" name="object 38">
            <a:extLst>
              <a:ext uri="{FF2B5EF4-FFF2-40B4-BE49-F238E27FC236}">
                <a16:creationId xmlns:a16="http://schemas.microsoft.com/office/drawing/2014/main" id="{7CA9A9CE-B6E5-6A9C-6D74-B3ED87F0C27F}"/>
              </a:ext>
            </a:extLst>
          </p:cNvPr>
          <p:cNvSpPr/>
          <p:nvPr/>
        </p:nvSpPr>
        <p:spPr>
          <a:xfrm>
            <a:off x="7514441" y="2434013"/>
            <a:ext cx="398145" cy="398145"/>
          </a:xfrm>
          <a:custGeom>
            <a:avLst/>
            <a:gdLst/>
            <a:ahLst/>
            <a:cxnLst/>
            <a:rect l="l" t="t" r="r" b="b"/>
            <a:pathLst>
              <a:path w="398145" h="398144">
                <a:moveTo>
                  <a:pt x="198882"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close/>
              </a:path>
            </a:pathLst>
          </a:custGeom>
          <a:ln w="25908">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2382C153-D44C-B949-0A66-1626396A7C1F}"/>
              </a:ext>
            </a:extLst>
          </p:cNvPr>
          <p:cNvSpPr/>
          <p:nvPr/>
        </p:nvSpPr>
        <p:spPr>
          <a:xfrm>
            <a:off x="8104229"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E46C0A">
              <a:alpha val="39999"/>
            </a:srgbClr>
          </a:solidFill>
        </p:spPr>
        <p:txBody>
          <a:bodyPr wrap="square" lIns="0" tIns="0" rIns="0" bIns="0" rtlCol="0"/>
          <a:lstStyle/>
          <a:p>
            <a:endParaRPr/>
          </a:p>
        </p:txBody>
      </p:sp>
      <p:sp>
        <p:nvSpPr>
          <p:cNvPr id="41" name="object 40">
            <a:extLst>
              <a:ext uri="{FF2B5EF4-FFF2-40B4-BE49-F238E27FC236}">
                <a16:creationId xmlns:a16="http://schemas.microsoft.com/office/drawing/2014/main" id="{BDC5A8F9-2D6F-2C1C-FADB-DC9C475E99E1}"/>
              </a:ext>
            </a:extLst>
          </p:cNvPr>
          <p:cNvSpPr/>
          <p:nvPr/>
        </p:nvSpPr>
        <p:spPr>
          <a:xfrm>
            <a:off x="8104229"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B3C57DCA-D1BA-3E0A-C43E-B73AB8FDFEC8}"/>
              </a:ext>
            </a:extLst>
          </p:cNvPr>
          <p:cNvSpPr/>
          <p:nvPr/>
        </p:nvSpPr>
        <p:spPr>
          <a:xfrm>
            <a:off x="8694017" y="2434013"/>
            <a:ext cx="398145" cy="398145"/>
          </a:xfrm>
          <a:custGeom>
            <a:avLst/>
            <a:gdLst/>
            <a:ahLst/>
            <a:cxnLst/>
            <a:rect l="l" t="t" r="r" b="b"/>
            <a:pathLst>
              <a:path w="398145" h="398144">
                <a:moveTo>
                  <a:pt x="198881" y="0"/>
                </a:moveTo>
                <a:lnTo>
                  <a:pt x="153279" y="5252"/>
                </a:lnTo>
                <a:lnTo>
                  <a:pt x="111417" y="20214"/>
                </a:lnTo>
                <a:lnTo>
                  <a:pt x="74490" y="43691"/>
                </a:lnTo>
                <a:lnTo>
                  <a:pt x="43691" y="74490"/>
                </a:lnTo>
                <a:lnTo>
                  <a:pt x="20214" y="111417"/>
                </a:lnTo>
                <a:lnTo>
                  <a:pt x="5252" y="153279"/>
                </a:lnTo>
                <a:lnTo>
                  <a:pt x="0" y="198881"/>
                </a:lnTo>
                <a:lnTo>
                  <a:pt x="5252" y="244484"/>
                </a:lnTo>
                <a:lnTo>
                  <a:pt x="20214" y="286346"/>
                </a:lnTo>
                <a:lnTo>
                  <a:pt x="43691" y="323273"/>
                </a:lnTo>
                <a:lnTo>
                  <a:pt x="74490" y="354072"/>
                </a:lnTo>
                <a:lnTo>
                  <a:pt x="111417" y="377549"/>
                </a:lnTo>
                <a:lnTo>
                  <a:pt x="153279" y="392511"/>
                </a:lnTo>
                <a:lnTo>
                  <a:pt x="198881" y="397763"/>
                </a:lnTo>
                <a:lnTo>
                  <a:pt x="244484" y="392511"/>
                </a:lnTo>
                <a:lnTo>
                  <a:pt x="286346" y="377549"/>
                </a:lnTo>
                <a:lnTo>
                  <a:pt x="323273" y="354072"/>
                </a:lnTo>
                <a:lnTo>
                  <a:pt x="354072" y="323273"/>
                </a:lnTo>
                <a:lnTo>
                  <a:pt x="377549" y="286346"/>
                </a:lnTo>
                <a:lnTo>
                  <a:pt x="392511" y="244484"/>
                </a:lnTo>
                <a:lnTo>
                  <a:pt x="397763" y="198881"/>
                </a:lnTo>
                <a:lnTo>
                  <a:pt x="392511" y="153279"/>
                </a:lnTo>
                <a:lnTo>
                  <a:pt x="377549" y="111417"/>
                </a:lnTo>
                <a:lnTo>
                  <a:pt x="354072" y="74490"/>
                </a:lnTo>
                <a:lnTo>
                  <a:pt x="323273" y="43691"/>
                </a:lnTo>
                <a:lnTo>
                  <a:pt x="286346" y="20214"/>
                </a:lnTo>
                <a:lnTo>
                  <a:pt x="244484" y="5252"/>
                </a:lnTo>
                <a:lnTo>
                  <a:pt x="198881" y="0"/>
                </a:lnTo>
                <a:close/>
              </a:path>
            </a:pathLst>
          </a:custGeom>
          <a:solidFill>
            <a:srgbClr val="808080"/>
          </a:solidFill>
        </p:spPr>
        <p:txBody>
          <a:bodyPr wrap="square" lIns="0" tIns="0" rIns="0" bIns="0" rtlCol="0"/>
          <a:lstStyle/>
          <a:p>
            <a:endParaRPr/>
          </a:p>
        </p:txBody>
      </p:sp>
      <p:sp>
        <p:nvSpPr>
          <p:cNvPr id="43" name="object 42">
            <a:extLst>
              <a:ext uri="{FF2B5EF4-FFF2-40B4-BE49-F238E27FC236}">
                <a16:creationId xmlns:a16="http://schemas.microsoft.com/office/drawing/2014/main" id="{0CD8385E-81BD-906B-F2EC-FA4CB2D2D7A7}"/>
              </a:ext>
            </a:extLst>
          </p:cNvPr>
          <p:cNvSpPr/>
          <p:nvPr/>
        </p:nvSpPr>
        <p:spPr>
          <a:xfrm>
            <a:off x="8694017" y="2434013"/>
            <a:ext cx="398145" cy="398145"/>
          </a:xfrm>
          <a:custGeom>
            <a:avLst/>
            <a:gdLst/>
            <a:ahLst/>
            <a:cxnLst/>
            <a:rect l="l" t="t" r="r" b="b"/>
            <a:pathLst>
              <a:path w="398145" h="398144">
                <a:moveTo>
                  <a:pt x="198881" y="397763"/>
                </a:moveTo>
                <a:lnTo>
                  <a:pt x="153279" y="392511"/>
                </a:lnTo>
                <a:lnTo>
                  <a:pt x="111417" y="377549"/>
                </a:lnTo>
                <a:lnTo>
                  <a:pt x="74490" y="354072"/>
                </a:lnTo>
                <a:lnTo>
                  <a:pt x="43691" y="323273"/>
                </a:lnTo>
                <a:lnTo>
                  <a:pt x="20214" y="286346"/>
                </a:lnTo>
                <a:lnTo>
                  <a:pt x="5252" y="244484"/>
                </a:lnTo>
                <a:lnTo>
                  <a:pt x="0" y="198881"/>
                </a:lnTo>
                <a:lnTo>
                  <a:pt x="5252" y="153279"/>
                </a:lnTo>
                <a:lnTo>
                  <a:pt x="20214" y="111417"/>
                </a:lnTo>
                <a:lnTo>
                  <a:pt x="43691" y="74490"/>
                </a:lnTo>
                <a:lnTo>
                  <a:pt x="74490" y="43691"/>
                </a:lnTo>
                <a:lnTo>
                  <a:pt x="111417" y="20214"/>
                </a:lnTo>
                <a:lnTo>
                  <a:pt x="153279" y="5252"/>
                </a:lnTo>
                <a:lnTo>
                  <a:pt x="198881" y="0"/>
                </a:lnTo>
                <a:lnTo>
                  <a:pt x="244484" y="5252"/>
                </a:lnTo>
                <a:lnTo>
                  <a:pt x="286346" y="20214"/>
                </a:lnTo>
                <a:lnTo>
                  <a:pt x="323273" y="43691"/>
                </a:lnTo>
                <a:lnTo>
                  <a:pt x="354072" y="74490"/>
                </a:lnTo>
                <a:lnTo>
                  <a:pt x="377549" y="111417"/>
                </a:lnTo>
                <a:lnTo>
                  <a:pt x="392511" y="153279"/>
                </a:lnTo>
                <a:lnTo>
                  <a:pt x="397763" y="198881"/>
                </a:lnTo>
                <a:lnTo>
                  <a:pt x="392511" y="244484"/>
                </a:lnTo>
                <a:lnTo>
                  <a:pt x="377549" y="286346"/>
                </a:lnTo>
                <a:lnTo>
                  <a:pt x="354072" y="323273"/>
                </a:lnTo>
                <a:lnTo>
                  <a:pt x="323273" y="354072"/>
                </a:lnTo>
                <a:lnTo>
                  <a:pt x="286346" y="377549"/>
                </a:lnTo>
                <a:lnTo>
                  <a:pt x="244484" y="392511"/>
                </a:lnTo>
                <a:lnTo>
                  <a:pt x="198881" y="397763"/>
                </a:lnTo>
                <a:close/>
              </a:path>
            </a:pathLst>
          </a:custGeom>
          <a:ln w="25908">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56279EC1-91CB-D1FF-0AAA-8B0E6BA32CF3}"/>
              </a:ext>
            </a:extLst>
          </p:cNvPr>
          <p:cNvSpPr txBox="1"/>
          <p:nvPr/>
        </p:nvSpPr>
        <p:spPr>
          <a:xfrm>
            <a:off x="7557397" y="2509636"/>
            <a:ext cx="343535"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5" name="object 44">
            <a:extLst>
              <a:ext uri="{FF2B5EF4-FFF2-40B4-BE49-F238E27FC236}">
                <a16:creationId xmlns:a16="http://schemas.microsoft.com/office/drawing/2014/main" id="{6D3AC782-0C5C-001A-BF01-238EB247C643}"/>
              </a:ext>
            </a:extLst>
          </p:cNvPr>
          <p:cNvSpPr txBox="1"/>
          <p:nvPr/>
        </p:nvSpPr>
        <p:spPr>
          <a:xfrm>
            <a:off x="8231310" y="2494777"/>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6" name="object 45">
            <a:extLst>
              <a:ext uri="{FF2B5EF4-FFF2-40B4-BE49-F238E27FC236}">
                <a16:creationId xmlns:a16="http://schemas.microsoft.com/office/drawing/2014/main" id="{B0F2BAC4-10B6-A362-F4B0-8F455A962FFE}"/>
              </a:ext>
            </a:extLst>
          </p:cNvPr>
          <p:cNvSpPr txBox="1"/>
          <p:nvPr/>
        </p:nvSpPr>
        <p:spPr>
          <a:xfrm>
            <a:off x="8761434" y="2512608"/>
            <a:ext cx="342900" cy="290195"/>
          </a:xfrm>
          <a:prstGeom prst="rect">
            <a:avLst/>
          </a:prstGeom>
        </p:spPr>
        <p:txBody>
          <a:bodyPr vert="horz" wrap="square" lIns="0" tIns="0" rIns="0" bIns="0" rtlCol="0">
            <a:spAutoFit/>
          </a:bodyPr>
          <a:lstStyle/>
          <a:p>
            <a:pPr marL="12700">
              <a:lnSpc>
                <a:spcPct val="100000"/>
              </a:lnSpc>
            </a:pPr>
            <a:r>
              <a:rPr sz="1800" spc="-10" dirty="0">
                <a:latin typeface="Arial"/>
                <a:cs typeface="Arial"/>
              </a:rPr>
              <a:t>0</a:t>
            </a:r>
            <a:r>
              <a:rPr sz="1800" dirty="0">
                <a:latin typeface="Arial"/>
                <a:cs typeface="Arial"/>
              </a:rPr>
              <a:t>.</a:t>
            </a:r>
            <a:r>
              <a:rPr sz="1800" spc="-5" dirty="0">
                <a:latin typeface="Arial"/>
                <a:cs typeface="Arial"/>
              </a:rPr>
              <a:t>5</a:t>
            </a:r>
            <a:endParaRPr sz="1800">
              <a:latin typeface="Arial"/>
              <a:cs typeface="Arial"/>
            </a:endParaRPr>
          </a:p>
        </p:txBody>
      </p:sp>
      <p:sp>
        <p:nvSpPr>
          <p:cNvPr id="47" name="object 46">
            <a:extLst>
              <a:ext uri="{FF2B5EF4-FFF2-40B4-BE49-F238E27FC236}">
                <a16:creationId xmlns:a16="http://schemas.microsoft.com/office/drawing/2014/main" id="{9343EDB6-2B32-7251-047F-F7B017348EE9}"/>
              </a:ext>
            </a:extLst>
          </p:cNvPr>
          <p:cNvSpPr txBox="1"/>
          <p:nvPr/>
        </p:nvSpPr>
        <p:spPr>
          <a:xfrm>
            <a:off x="964608"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0</a:t>
            </a:r>
            <a:endParaRPr sz="1800">
              <a:latin typeface="Arial"/>
              <a:cs typeface="Arial"/>
            </a:endParaRPr>
          </a:p>
        </p:txBody>
      </p:sp>
      <p:sp>
        <p:nvSpPr>
          <p:cNvPr id="48" name="object 47">
            <a:extLst>
              <a:ext uri="{FF2B5EF4-FFF2-40B4-BE49-F238E27FC236}">
                <a16:creationId xmlns:a16="http://schemas.microsoft.com/office/drawing/2014/main" id="{FE6A27A2-AC30-0900-68A0-475B3273A6C7}"/>
              </a:ext>
            </a:extLst>
          </p:cNvPr>
          <p:cNvSpPr txBox="1"/>
          <p:nvPr/>
        </p:nvSpPr>
        <p:spPr>
          <a:xfrm>
            <a:off x="2162472" y="3198179"/>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49" name="object 48">
            <a:extLst>
              <a:ext uri="{FF2B5EF4-FFF2-40B4-BE49-F238E27FC236}">
                <a16:creationId xmlns:a16="http://schemas.microsoft.com/office/drawing/2014/main" id="{5BB93EE0-9A10-8773-9635-7E66D63DF23F}"/>
              </a:ext>
            </a:extLst>
          </p:cNvPr>
          <p:cNvSpPr txBox="1"/>
          <p:nvPr/>
        </p:nvSpPr>
        <p:spPr>
          <a:xfrm>
            <a:off x="4512251" y="3204808"/>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2</a:t>
            </a:r>
            <a:endParaRPr sz="1800">
              <a:latin typeface="Arial"/>
              <a:cs typeface="Arial"/>
            </a:endParaRPr>
          </a:p>
        </p:txBody>
      </p:sp>
      <p:sp>
        <p:nvSpPr>
          <p:cNvPr id="50" name="object 49">
            <a:extLst>
              <a:ext uri="{FF2B5EF4-FFF2-40B4-BE49-F238E27FC236}">
                <a16:creationId xmlns:a16="http://schemas.microsoft.com/office/drawing/2014/main" id="{543C38E9-3B33-1A4D-842D-6305360ECB85}"/>
              </a:ext>
            </a:extLst>
          </p:cNvPr>
          <p:cNvSpPr txBox="1"/>
          <p:nvPr/>
        </p:nvSpPr>
        <p:spPr>
          <a:xfrm>
            <a:off x="2758432" y="3206824"/>
            <a:ext cx="722630" cy="290195"/>
          </a:xfrm>
          <a:prstGeom prst="rect">
            <a:avLst/>
          </a:prstGeom>
        </p:spPr>
        <p:txBody>
          <a:bodyPr vert="horz" wrap="square" lIns="0" tIns="0" rIns="0" bIns="0" rtlCol="0">
            <a:spAutoFit/>
          </a:bodyPr>
          <a:lstStyle/>
          <a:p>
            <a:pPr marL="12700">
              <a:lnSpc>
                <a:spcPct val="100000"/>
              </a:lnSpc>
              <a:tabLst>
                <a:tab pos="581660" algn="l"/>
              </a:tabLst>
            </a:pPr>
            <a:r>
              <a:rPr sz="2700" spc="-7" baseline="1543" dirty="0">
                <a:latin typeface="Arial"/>
                <a:cs typeface="Arial"/>
              </a:rPr>
              <a:t>2	</a:t>
            </a:r>
            <a:r>
              <a:rPr sz="1800" spc="-5" dirty="0">
                <a:latin typeface="Arial"/>
                <a:cs typeface="Arial"/>
              </a:rPr>
              <a:t>1</a:t>
            </a:r>
            <a:endParaRPr sz="1800">
              <a:latin typeface="Arial"/>
              <a:cs typeface="Arial"/>
            </a:endParaRPr>
          </a:p>
        </p:txBody>
      </p:sp>
      <p:sp>
        <p:nvSpPr>
          <p:cNvPr id="51" name="object 50">
            <a:extLst>
              <a:ext uri="{FF2B5EF4-FFF2-40B4-BE49-F238E27FC236}">
                <a16:creationId xmlns:a16="http://schemas.microsoft.com/office/drawing/2014/main" id="{6DDA718F-FAF5-9352-4BE5-F67272D8992C}"/>
              </a:ext>
            </a:extLst>
          </p:cNvPr>
          <p:cNvSpPr txBox="1"/>
          <p:nvPr/>
        </p:nvSpPr>
        <p:spPr>
          <a:xfrm>
            <a:off x="3922234" y="3188806"/>
            <a:ext cx="15303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52" name="object 51">
            <a:extLst>
              <a:ext uri="{FF2B5EF4-FFF2-40B4-BE49-F238E27FC236}">
                <a16:creationId xmlns:a16="http://schemas.microsoft.com/office/drawing/2014/main" id="{5BBC0639-C50D-FF37-CEA0-3AB31E5962B8}"/>
              </a:ext>
            </a:extLst>
          </p:cNvPr>
          <p:cNvSpPr/>
          <p:nvPr/>
        </p:nvSpPr>
        <p:spPr>
          <a:xfrm>
            <a:off x="1543214" y="3833807"/>
            <a:ext cx="2686799" cy="242315"/>
          </a:xfrm>
          <a:prstGeom prst="rect">
            <a:avLst/>
          </a:prstGeom>
          <a:blipFill>
            <a:blip r:embed="rId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6A631514-32AA-3FF0-E7CF-4FAA9E1666B3}"/>
              </a:ext>
            </a:extLst>
          </p:cNvPr>
          <p:cNvSpPr/>
          <p:nvPr/>
        </p:nvSpPr>
        <p:spPr>
          <a:xfrm>
            <a:off x="1586648" y="3935154"/>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4" name="object 53">
            <a:extLst>
              <a:ext uri="{FF2B5EF4-FFF2-40B4-BE49-F238E27FC236}">
                <a16:creationId xmlns:a16="http://schemas.microsoft.com/office/drawing/2014/main" id="{4A2B0B00-0590-C373-7058-136165D8FF34}"/>
              </a:ext>
            </a:extLst>
          </p:cNvPr>
          <p:cNvSpPr/>
          <p:nvPr/>
        </p:nvSpPr>
        <p:spPr>
          <a:xfrm>
            <a:off x="4031531" y="3896289"/>
            <a:ext cx="78105" cy="78105"/>
          </a:xfrm>
          <a:custGeom>
            <a:avLst/>
            <a:gdLst/>
            <a:ahLst/>
            <a:cxnLst/>
            <a:rect l="l" t="t" r="r" b="b"/>
            <a:pathLst>
              <a:path w="78104" h="78104">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5" name="object 54">
            <a:extLst>
              <a:ext uri="{FF2B5EF4-FFF2-40B4-BE49-F238E27FC236}">
                <a16:creationId xmlns:a16="http://schemas.microsoft.com/office/drawing/2014/main" id="{677F4090-761E-E743-DB1B-A38154889E6D}"/>
              </a:ext>
            </a:extLst>
          </p:cNvPr>
          <p:cNvSpPr/>
          <p:nvPr/>
        </p:nvSpPr>
        <p:spPr>
          <a:xfrm>
            <a:off x="1582838" y="1494467"/>
            <a:ext cx="2686811" cy="242315"/>
          </a:xfrm>
          <a:prstGeom prst="rect">
            <a:avLst/>
          </a:prstGeom>
          <a:blipFill>
            <a:blip r:embed="rId2" cstate="print"/>
            <a:stretch>
              <a:fillRect/>
            </a:stretch>
          </a:blipFill>
        </p:spPr>
        <p:txBody>
          <a:bodyPr wrap="square" lIns="0" tIns="0" rIns="0" bIns="0" rtlCol="0"/>
          <a:lstStyle/>
          <a:p>
            <a:endParaRPr/>
          </a:p>
        </p:txBody>
      </p:sp>
      <p:sp>
        <p:nvSpPr>
          <p:cNvPr id="56" name="object 55">
            <a:extLst>
              <a:ext uri="{FF2B5EF4-FFF2-40B4-BE49-F238E27FC236}">
                <a16:creationId xmlns:a16="http://schemas.microsoft.com/office/drawing/2014/main" id="{4673958F-1749-9E20-33C7-F86129E39B2D}"/>
              </a:ext>
            </a:extLst>
          </p:cNvPr>
          <p:cNvSpPr/>
          <p:nvPr/>
        </p:nvSpPr>
        <p:spPr>
          <a:xfrm>
            <a:off x="1626273" y="1595813"/>
            <a:ext cx="2458085" cy="0"/>
          </a:xfrm>
          <a:custGeom>
            <a:avLst/>
            <a:gdLst/>
            <a:ahLst/>
            <a:cxnLst/>
            <a:rect l="l" t="t" r="r" b="b"/>
            <a:pathLst>
              <a:path w="2458085">
                <a:moveTo>
                  <a:pt x="0" y="0"/>
                </a:moveTo>
                <a:lnTo>
                  <a:pt x="2457831" y="0"/>
                </a:lnTo>
              </a:path>
            </a:pathLst>
          </a:custGeom>
          <a:ln w="25908">
            <a:solidFill>
              <a:srgbClr val="4F81BD"/>
            </a:solidFill>
          </a:ln>
        </p:spPr>
        <p:txBody>
          <a:bodyPr wrap="square" lIns="0" tIns="0" rIns="0" bIns="0" rtlCol="0"/>
          <a:lstStyle/>
          <a:p>
            <a:endParaRPr/>
          </a:p>
        </p:txBody>
      </p:sp>
      <p:sp>
        <p:nvSpPr>
          <p:cNvPr id="57" name="object 56">
            <a:extLst>
              <a:ext uri="{FF2B5EF4-FFF2-40B4-BE49-F238E27FC236}">
                <a16:creationId xmlns:a16="http://schemas.microsoft.com/office/drawing/2014/main" id="{9780D2A2-F653-FAFC-4726-BB2520BDDE9F}"/>
              </a:ext>
            </a:extLst>
          </p:cNvPr>
          <p:cNvSpPr/>
          <p:nvPr/>
        </p:nvSpPr>
        <p:spPr>
          <a:xfrm>
            <a:off x="4071155" y="1556949"/>
            <a:ext cx="78105" cy="78105"/>
          </a:xfrm>
          <a:custGeom>
            <a:avLst/>
            <a:gdLst/>
            <a:ahLst/>
            <a:cxnLst/>
            <a:rect l="l" t="t" r="r" b="b"/>
            <a:pathLst>
              <a:path w="78104" h="78105">
                <a:moveTo>
                  <a:pt x="0" y="0"/>
                </a:moveTo>
                <a:lnTo>
                  <a:pt x="0" y="77724"/>
                </a:lnTo>
                <a:lnTo>
                  <a:pt x="77724" y="38862"/>
                </a:lnTo>
                <a:lnTo>
                  <a:pt x="0" y="0"/>
                </a:lnTo>
                <a:close/>
              </a:path>
            </a:pathLst>
          </a:custGeom>
          <a:solidFill>
            <a:srgbClr val="4F81BD"/>
          </a:solidFill>
        </p:spPr>
        <p:txBody>
          <a:bodyPr wrap="square" lIns="0" tIns="0" rIns="0" bIns="0" rtlCol="0"/>
          <a:lstStyle/>
          <a:p>
            <a:endParaRPr/>
          </a:p>
        </p:txBody>
      </p:sp>
      <p:sp>
        <p:nvSpPr>
          <p:cNvPr id="58" name="object 57">
            <a:extLst>
              <a:ext uri="{FF2B5EF4-FFF2-40B4-BE49-F238E27FC236}">
                <a16:creationId xmlns:a16="http://schemas.microsoft.com/office/drawing/2014/main" id="{249D0030-E3A1-4890-5994-1D007323A7A9}"/>
              </a:ext>
            </a:extLst>
          </p:cNvPr>
          <p:cNvSpPr/>
          <p:nvPr/>
        </p:nvSpPr>
        <p:spPr>
          <a:xfrm>
            <a:off x="1912023" y="1765743"/>
            <a:ext cx="2449195" cy="675640"/>
          </a:xfrm>
          <a:custGeom>
            <a:avLst/>
            <a:gdLst/>
            <a:ahLst/>
            <a:cxnLst/>
            <a:rect l="l" t="t" r="r" b="b"/>
            <a:pathLst>
              <a:path w="2449195" h="675639">
                <a:moveTo>
                  <a:pt x="2336546" y="0"/>
                </a:moveTo>
                <a:lnTo>
                  <a:pt x="112522" y="0"/>
                </a:lnTo>
                <a:lnTo>
                  <a:pt x="68724" y="8842"/>
                </a:lnTo>
                <a:lnTo>
                  <a:pt x="32958" y="32958"/>
                </a:lnTo>
                <a:lnTo>
                  <a:pt x="8842" y="68724"/>
                </a:lnTo>
                <a:lnTo>
                  <a:pt x="0" y="112522"/>
                </a:lnTo>
                <a:lnTo>
                  <a:pt x="0" y="562597"/>
                </a:lnTo>
                <a:lnTo>
                  <a:pt x="8842" y="606401"/>
                </a:lnTo>
                <a:lnTo>
                  <a:pt x="32958" y="642172"/>
                </a:lnTo>
                <a:lnTo>
                  <a:pt x="68724" y="666288"/>
                </a:lnTo>
                <a:lnTo>
                  <a:pt x="112522" y="675132"/>
                </a:lnTo>
                <a:lnTo>
                  <a:pt x="2336546" y="675132"/>
                </a:lnTo>
                <a:lnTo>
                  <a:pt x="2380343" y="666288"/>
                </a:lnTo>
                <a:lnTo>
                  <a:pt x="2416109" y="642172"/>
                </a:lnTo>
                <a:lnTo>
                  <a:pt x="2440225" y="606401"/>
                </a:lnTo>
                <a:lnTo>
                  <a:pt x="2449068" y="562597"/>
                </a:lnTo>
                <a:lnTo>
                  <a:pt x="2449068" y="112522"/>
                </a:lnTo>
                <a:lnTo>
                  <a:pt x="2440225" y="68724"/>
                </a:lnTo>
                <a:lnTo>
                  <a:pt x="2416109" y="32958"/>
                </a:lnTo>
                <a:lnTo>
                  <a:pt x="2380343" y="8842"/>
                </a:lnTo>
                <a:lnTo>
                  <a:pt x="2336546" y="0"/>
                </a:lnTo>
                <a:close/>
              </a:path>
            </a:pathLst>
          </a:custGeom>
          <a:solidFill>
            <a:srgbClr val="8064A2">
              <a:alpha val="50195"/>
            </a:srgbClr>
          </a:solidFill>
        </p:spPr>
        <p:txBody>
          <a:bodyPr wrap="square" lIns="0" tIns="0" rIns="0" bIns="0" rtlCol="0"/>
          <a:lstStyle/>
          <a:p>
            <a:endParaRPr/>
          </a:p>
        </p:txBody>
      </p:sp>
      <p:sp>
        <p:nvSpPr>
          <p:cNvPr id="59" name="object 67">
            <a:extLst>
              <a:ext uri="{FF2B5EF4-FFF2-40B4-BE49-F238E27FC236}">
                <a16:creationId xmlns:a16="http://schemas.microsoft.com/office/drawing/2014/main" id="{8D1B04CF-CE2F-C7E3-E42D-FCC6D0F58DB0}"/>
              </a:ext>
            </a:extLst>
          </p:cNvPr>
          <p:cNvSpPr txBox="1"/>
          <p:nvPr/>
        </p:nvSpPr>
        <p:spPr>
          <a:xfrm>
            <a:off x="7813802" y="1820871"/>
            <a:ext cx="939800" cy="360680"/>
          </a:xfrm>
          <a:prstGeom prst="rect">
            <a:avLst/>
          </a:prstGeom>
        </p:spPr>
        <p:txBody>
          <a:bodyPr vert="horz" wrap="square" lIns="0" tIns="0" rIns="0" bIns="0" rtlCol="0">
            <a:spAutoFit/>
          </a:bodyPr>
          <a:lstStyle/>
          <a:p>
            <a:pPr marL="12700">
              <a:lnSpc>
                <a:spcPts val="2840"/>
              </a:lnSpc>
            </a:pPr>
            <a:r>
              <a:rPr sz="2400" dirty="0">
                <a:latin typeface="MS UI Gothic"/>
                <a:cs typeface="MS UI Gothic"/>
              </a:rPr>
              <a:t>卷</a:t>
            </a:r>
            <a:r>
              <a:rPr sz="2400" dirty="0">
                <a:latin typeface="宋体"/>
                <a:cs typeface="宋体"/>
              </a:rPr>
              <a:t>积</a:t>
            </a:r>
            <a:r>
              <a:rPr sz="2400" dirty="0">
                <a:latin typeface="MS UI Gothic"/>
                <a:cs typeface="MS UI Gothic"/>
              </a:rPr>
              <a:t>核</a:t>
            </a:r>
            <a:endParaRPr sz="2400">
              <a:latin typeface="MS UI Gothic"/>
              <a:cs typeface="MS UI Gothic"/>
            </a:endParaRPr>
          </a:p>
        </p:txBody>
      </p:sp>
      <p:sp>
        <p:nvSpPr>
          <p:cNvPr id="66" name="object 64">
            <a:extLst>
              <a:ext uri="{FF2B5EF4-FFF2-40B4-BE49-F238E27FC236}">
                <a16:creationId xmlns:a16="http://schemas.microsoft.com/office/drawing/2014/main" id="{729B937C-C6B0-9AF5-1B45-A37B64D0C334}"/>
              </a:ext>
            </a:extLst>
          </p:cNvPr>
          <p:cNvSpPr/>
          <p:nvPr/>
        </p:nvSpPr>
        <p:spPr>
          <a:xfrm>
            <a:off x="8932018" y="4498296"/>
            <a:ext cx="2238756" cy="2238756"/>
          </a:xfrm>
          <a:prstGeom prst="rect">
            <a:avLst/>
          </a:prstGeom>
          <a:blipFill>
            <a:blip r:embed="rId3" cstate="print"/>
            <a:stretch>
              <a:fillRect/>
            </a:stretch>
          </a:blipFill>
        </p:spPr>
        <p:txBody>
          <a:bodyPr wrap="square" lIns="0" tIns="0" rIns="0" bIns="0" rtlCol="0"/>
          <a:lstStyle/>
          <a:p>
            <a:endParaRPr/>
          </a:p>
        </p:txBody>
      </p:sp>
      <p:sp>
        <p:nvSpPr>
          <p:cNvPr id="67" name="object 65">
            <a:extLst>
              <a:ext uri="{FF2B5EF4-FFF2-40B4-BE49-F238E27FC236}">
                <a16:creationId xmlns:a16="http://schemas.microsoft.com/office/drawing/2014/main" id="{5803A95E-7241-CA3E-610E-2A35F1BFE2CD}"/>
              </a:ext>
            </a:extLst>
          </p:cNvPr>
          <p:cNvSpPr/>
          <p:nvPr/>
        </p:nvSpPr>
        <p:spPr>
          <a:xfrm>
            <a:off x="8999837" y="4528014"/>
            <a:ext cx="2103120" cy="2103120"/>
          </a:xfrm>
          <a:custGeom>
            <a:avLst/>
            <a:gdLst/>
            <a:ahLst/>
            <a:cxnLst/>
            <a:rect l="l" t="t" r="r" b="b"/>
            <a:pathLst>
              <a:path w="2103120" h="2103120">
                <a:moveTo>
                  <a:pt x="0" y="0"/>
                </a:moveTo>
                <a:lnTo>
                  <a:pt x="2103119" y="0"/>
                </a:lnTo>
                <a:lnTo>
                  <a:pt x="2103119" y="2103119"/>
                </a:lnTo>
                <a:lnTo>
                  <a:pt x="0" y="2103119"/>
                </a:lnTo>
                <a:lnTo>
                  <a:pt x="0" y="0"/>
                </a:lnTo>
                <a:close/>
              </a:path>
            </a:pathLst>
          </a:custGeom>
          <a:ln w="28956">
            <a:solidFill>
              <a:srgbClr val="000000"/>
            </a:solidFill>
          </a:ln>
        </p:spPr>
        <p:txBody>
          <a:bodyPr wrap="square" lIns="0" tIns="0" rIns="0" bIns="0" rtlCol="0"/>
          <a:lstStyle/>
          <a:p>
            <a:endParaRPr/>
          </a:p>
        </p:txBody>
      </p:sp>
      <p:sp>
        <p:nvSpPr>
          <p:cNvPr id="68" name="object 66">
            <a:extLst>
              <a:ext uri="{FF2B5EF4-FFF2-40B4-BE49-F238E27FC236}">
                <a16:creationId xmlns:a16="http://schemas.microsoft.com/office/drawing/2014/main" id="{04186171-BE74-2BE2-93CE-49D95E3911AC}"/>
              </a:ext>
            </a:extLst>
          </p:cNvPr>
          <p:cNvSpPr/>
          <p:nvPr/>
        </p:nvSpPr>
        <p:spPr>
          <a:xfrm>
            <a:off x="9947003" y="5443177"/>
            <a:ext cx="999743" cy="99821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7453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dissolve">
                                      <p:cBhvr>
                                        <p:cTn id="1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2623255" y="1941455"/>
            <a:ext cx="2115820" cy="998855"/>
            <a:chOff x="1555940" y="1330391"/>
            <a:chExt cx="2115820" cy="998855"/>
          </a:xfrm>
        </p:grpSpPr>
        <p:sp>
          <p:nvSpPr>
            <p:cNvPr id="7" name="object 7"/>
            <p:cNvSpPr/>
            <p:nvPr/>
          </p:nvSpPr>
          <p:spPr>
            <a:xfrm>
              <a:off x="1568957" y="1343408"/>
              <a:ext cx="2089785" cy="972819"/>
            </a:xfrm>
            <a:custGeom>
              <a:avLst/>
              <a:gdLst/>
              <a:ahLst/>
              <a:cxnLst/>
              <a:rect l="l" t="t" r="r" b="b"/>
              <a:pathLst>
                <a:path w="2089785" h="972819">
                  <a:moveTo>
                    <a:pt x="1927352" y="0"/>
                  </a:moveTo>
                  <a:lnTo>
                    <a:pt x="162052" y="0"/>
                  </a:lnTo>
                  <a:lnTo>
                    <a:pt x="118972" y="5788"/>
                  </a:lnTo>
                  <a:lnTo>
                    <a:pt x="80262" y="22125"/>
                  </a:lnTo>
                  <a:lnTo>
                    <a:pt x="47464" y="47464"/>
                  </a:lnTo>
                  <a:lnTo>
                    <a:pt x="22125" y="80262"/>
                  </a:lnTo>
                  <a:lnTo>
                    <a:pt x="5788" y="118972"/>
                  </a:lnTo>
                  <a:lnTo>
                    <a:pt x="0" y="162051"/>
                  </a:lnTo>
                  <a:lnTo>
                    <a:pt x="0" y="810259"/>
                  </a:lnTo>
                  <a:lnTo>
                    <a:pt x="5788" y="853339"/>
                  </a:lnTo>
                  <a:lnTo>
                    <a:pt x="22125" y="892049"/>
                  </a:lnTo>
                  <a:lnTo>
                    <a:pt x="47464" y="924847"/>
                  </a:lnTo>
                  <a:lnTo>
                    <a:pt x="80262" y="950186"/>
                  </a:lnTo>
                  <a:lnTo>
                    <a:pt x="118972" y="966523"/>
                  </a:lnTo>
                  <a:lnTo>
                    <a:pt x="162052" y="972311"/>
                  </a:lnTo>
                  <a:lnTo>
                    <a:pt x="1927352" y="972311"/>
                  </a:lnTo>
                  <a:lnTo>
                    <a:pt x="1970431" y="966523"/>
                  </a:lnTo>
                  <a:lnTo>
                    <a:pt x="2009141" y="950186"/>
                  </a:lnTo>
                  <a:lnTo>
                    <a:pt x="2041939" y="924847"/>
                  </a:lnTo>
                  <a:lnTo>
                    <a:pt x="2067278" y="892049"/>
                  </a:lnTo>
                  <a:lnTo>
                    <a:pt x="2083615" y="853339"/>
                  </a:lnTo>
                  <a:lnTo>
                    <a:pt x="2089404" y="810259"/>
                  </a:lnTo>
                  <a:lnTo>
                    <a:pt x="2089404" y="162051"/>
                  </a:lnTo>
                  <a:lnTo>
                    <a:pt x="2083615" y="118972"/>
                  </a:lnTo>
                  <a:lnTo>
                    <a:pt x="2067278" y="80262"/>
                  </a:lnTo>
                  <a:lnTo>
                    <a:pt x="2041939" y="47464"/>
                  </a:lnTo>
                  <a:lnTo>
                    <a:pt x="2009141" y="22125"/>
                  </a:lnTo>
                  <a:lnTo>
                    <a:pt x="1970431" y="5788"/>
                  </a:lnTo>
                  <a:lnTo>
                    <a:pt x="1927352" y="0"/>
                  </a:lnTo>
                  <a:close/>
                </a:path>
              </a:pathLst>
            </a:custGeom>
            <a:solidFill>
              <a:srgbClr val="DCE6F2"/>
            </a:solidFill>
          </p:spPr>
          <p:txBody>
            <a:bodyPr wrap="square" lIns="0" tIns="0" rIns="0" bIns="0" rtlCol="0"/>
            <a:lstStyle/>
            <a:p>
              <a:endParaRPr/>
            </a:p>
          </p:txBody>
        </p:sp>
        <p:sp>
          <p:nvSpPr>
            <p:cNvPr id="8" name="object 8"/>
            <p:cNvSpPr/>
            <p:nvPr/>
          </p:nvSpPr>
          <p:spPr>
            <a:xfrm>
              <a:off x="1568957" y="1343408"/>
              <a:ext cx="2089785" cy="972819"/>
            </a:xfrm>
            <a:custGeom>
              <a:avLst/>
              <a:gdLst/>
              <a:ahLst/>
              <a:cxnLst/>
              <a:rect l="l" t="t" r="r" b="b"/>
              <a:pathLst>
                <a:path w="2089785" h="972819">
                  <a:moveTo>
                    <a:pt x="0" y="162051"/>
                  </a:moveTo>
                  <a:lnTo>
                    <a:pt x="5788" y="118972"/>
                  </a:lnTo>
                  <a:lnTo>
                    <a:pt x="22125" y="80262"/>
                  </a:lnTo>
                  <a:lnTo>
                    <a:pt x="47464" y="47464"/>
                  </a:lnTo>
                  <a:lnTo>
                    <a:pt x="80262" y="22125"/>
                  </a:lnTo>
                  <a:lnTo>
                    <a:pt x="118972" y="5788"/>
                  </a:lnTo>
                  <a:lnTo>
                    <a:pt x="162052" y="0"/>
                  </a:lnTo>
                  <a:lnTo>
                    <a:pt x="1927352" y="0"/>
                  </a:lnTo>
                  <a:lnTo>
                    <a:pt x="1970431" y="5788"/>
                  </a:lnTo>
                  <a:lnTo>
                    <a:pt x="2009141" y="22125"/>
                  </a:lnTo>
                  <a:lnTo>
                    <a:pt x="2041939" y="47464"/>
                  </a:lnTo>
                  <a:lnTo>
                    <a:pt x="2067278" y="80262"/>
                  </a:lnTo>
                  <a:lnTo>
                    <a:pt x="2083615" y="118972"/>
                  </a:lnTo>
                  <a:lnTo>
                    <a:pt x="2089404" y="162051"/>
                  </a:lnTo>
                  <a:lnTo>
                    <a:pt x="2089404" y="810259"/>
                  </a:lnTo>
                  <a:lnTo>
                    <a:pt x="2083615" y="853339"/>
                  </a:lnTo>
                  <a:lnTo>
                    <a:pt x="2067278" y="892049"/>
                  </a:lnTo>
                  <a:lnTo>
                    <a:pt x="2041939" y="924847"/>
                  </a:lnTo>
                  <a:lnTo>
                    <a:pt x="2009141" y="950186"/>
                  </a:lnTo>
                  <a:lnTo>
                    <a:pt x="1970431" y="966523"/>
                  </a:lnTo>
                  <a:lnTo>
                    <a:pt x="1927352" y="972311"/>
                  </a:lnTo>
                  <a:lnTo>
                    <a:pt x="162052" y="972311"/>
                  </a:lnTo>
                  <a:lnTo>
                    <a:pt x="118972" y="966523"/>
                  </a:lnTo>
                  <a:lnTo>
                    <a:pt x="80262" y="950186"/>
                  </a:lnTo>
                  <a:lnTo>
                    <a:pt x="47464" y="924847"/>
                  </a:lnTo>
                  <a:lnTo>
                    <a:pt x="22125" y="892049"/>
                  </a:lnTo>
                  <a:lnTo>
                    <a:pt x="5788" y="853339"/>
                  </a:lnTo>
                  <a:lnTo>
                    <a:pt x="0" y="810259"/>
                  </a:lnTo>
                  <a:lnTo>
                    <a:pt x="0" y="162051"/>
                  </a:lnTo>
                  <a:close/>
                </a:path>
              </a:pathLst>
            </a:custGeom>
            <a:ln w="25908">
              <a:solidFill>
                <a:srgbClr val="000000"/>
              </a:solidFill>
            </a:ln>
          </p:spPr>
          <p:txBody>
            <a:bodyPr wrap="square" lIns="0" tIns="0" rIns="0" bIns="0" rtlCol="0"/>
            <a:lstStyle/>
            <a:p>
              <a:endParaRPr/>
            </a:p>
          </p:txBody>
        </p:sp>
      </p:grpSp>
      <p:sp>
        <p:nvSpPr>
          <p:cNvPr id="9" name="object 9"/>
          <p:cNvSpPr txBox="1"/>
          <p:nvPr/>
        </p:nvSpPr>
        <p:spPr>
          <a:xfrm>
            <a:off x="2956622" y="2225994"/>
            <a:ext cx="1445895" cy="452120"/>
          </a:xfrm>
          <a:prstGeom prst="rect">
            <a:avLst/>
          </a:prstGeom>
        </p:spPr>
        <p:txBody>
          <a:bodyPr vert="horz" wrap="square" lIns="0" tIns="12065" rIns="0" bIns="0" rtlCol="0">
            <a:spAutoFit/>
          </a:bodyPr>
          <a:lstStyle/>
          <a:p>
            <a:pPr marL="12700">
              <a:spcBef>
                <a:spcPts val="95"/>
              </a:spcBef>
            </a:pPr>
            <a:r>
              <a:rPr sz="2800" spc="-35" dirty="0">
                <a:latin typeface="MS PMincho"/>
                <a:cs typeface="MS PMincho"/>
              </a:rPr>
              <a:t>稀疏</a:t>
            </a:r>
            <a:r>
              <a:rPr sz="2800" spc="-35" dirty="0">
                <a:latin typeface="SimSun"/>
                <a:cs typeface="SimSun"/>
              </a:rPr>
              <a:t>连</a:t>
            </a:r>
            <a:r>
              <a:rPr sz="2800" spc="-50" dirty="0">
                <a:latin typeface="MS PMincho"/>
                <a:cs typeface="MS PMincho"/>
              </a:rPr>
              <a:t>接</a:t>
            </a:r>
            <a:endParaRPr sz="2800">
              <a:latin typeface="MS PMincho"/>
              <a:cs typeface="MS PMincho"/>
            </a:endParaRPr>
          </a:p>
        </p:txBody>
      </p:sp>
      <p:grpSp>
        <p:nvGrpSpPr>
          <p:cNvPr id="10" name="object 10"/>
          <p:cNvGrpSpPr/>
          <p:nvPr/>
        </p:nvGrpSpPr>
        <p:grpSpPr>
          <a:xfrm>
            <a:off x="2623255" y="3541655"/>
            <a:ext cx="2115820" cy="998855"/>
            <a:chOff x="1555940" y="2930591"/>
            <a:chExt cx="2115820" cy="998855"/>
          </a:xfrm>
        </p:grpSpPr>
        <p:sp>
          <p:nvSpPr>
            <p:cNvPr id="11" name="object 11"/>
            <p:cNvSpPr/>
            <p:nvPr/>
          </p:nvSpPr>
          <p:spPr>
            <a:xfrm>
              <a:off x="1568957" y="2943608"/>
              <a:ext cx="2089785" cy="972819"/>
            </a:xfrm>
            <a:custGeom>
              <a:avLst/>
              <a:gdLst/>
              <a:ahLst/>
              <a:cxnLst/>
              <a:rect l="l" t="t" r="r" b="b"/>
              <a:pathLst>
                <a:path w="2089785" h="972820">
                  <a:moveTo>
                    <a:pt x="1927352" y="0"/>
                  </a:moveTo>
                  <a:lnTo>
                    <a:pt x="162052" y="0"/>
                  </a:lnTo>
                  <a:lnTo>
                    <a:pt x="118972" y="5788"/>
                  </a:lnTo>
                  <a:lnTo>
                    <a:pt x="80262" y="22125"/>
                  </a:lnTo>
                  <a:lnTo>
                    <a:pt x="47464" y="47464"/>
                  </a:lnTo>
                  <a:lnTo>
                    <a:pt x="22125" y="80262"/>
                  </a:lnTo>
                  <a:lnTo>
                    <a:pt x="5788" y="118972"/>
                  </a:lnTo>
                  <a:lnTo>
                    <a:pt x="0" y="162051"/>
                  </a:lnTo>
                  <a:lnTo>
                    <a:pt x="0" y="810259"/>
                  </a:lnTo>
                  <a:lnTo>
                    <a:pt x="5788" y="853339"/>
                  </a:lnTo>
                  <a:lnTo>
                    <a:pt x="22125" y="892049"/>
                  </a:lnTo>
                  <a:lnTo>
                    <a:pt x="47464" y="924847"/>
                  </a:lnTo>
                  <a:lnTo>
                    <a:pt x="80262" y="950186"/>
                  </a:lnTo>
                  <a:lnTo>
                    <a:pt x="118972" y="966523"/>
                  </a:lnTo>
                  <a:lnTo>
                    <a:pt x="162052" y="972311"/>
                  </a:lnTo>
                  <a:lnTo>
                    <a:pt x="1927352" y="972311"/>
                  </a:lnTo>
                  <a:lnTo>
                    <a:pt x="1970431" y="966523"/>
                  </a:lnTo>
                  <a:lnTo>
                    <a:pt x="2009141" y="950186"/>
                  </a:lnTo>
                  <a:lnTo>
                    <a:pt x="2041939" y="924847"/>
                  </a:lnTo>
                  <a:lnTo>
                    <a:pt x="2067278" y="892049"/>
                  </a:lnTo>
                  <a:lnTo>
                    <a:pt x="2083615" y="853339"/>
                  </a:lnTo>
                  <a:lnTo>
                    <a:pt x="2089404" y="810259"/>
                  </a:lnTo>
                  <a:lnTo>
                    <a:pt x="2089404" y="162051"/>
                  </a:lnTo>
                  <a:lnTo>
                    <a:pt x="2083615" y="118972"/>
                  </a:lnTo>
                  <a:lnTo>
                    <a:pt x="2067278" y="80262"/>
                  </a:lnTo>
                  <a:lnTo>
                    <a:pt x="2041939" y="47464"/>
                  </a:lnTo>
                  <a:lnTo>
                    <a:pt x="2009141" y="22125"/>
                  </a:lnTo>
                  <a:lnTo>
                    <a:pt x="1970431" y="5788"/>
                  </a:lnTo>
                  <a:lnTo>
                    <a:pt x="1927352" y="0"/>
                  </a:lnTo>
                  <a:close/>
                </a:path>
              </a:pathLst>
            </a:custGeom>
            <a:solidFill>
              <a:srgbClr val="DCE6F2"/>
            </a:solidFill>
          </p:spPr>
          <p:txBody>
            <a:bodyPr wrap="square" lIns="0" tIns="0" rIns="0" bIns="0" rtlCol="0"/>
            <a:lstStyle/>
            <a:p>
              <a:endParaRPr/>
            </a:p>
          </p:txBody>
        </p:sp>
        <p:sp>
          <p:nvSpPr>
            <p:cNvPr id="12" name="object 12"/>
            <p:cNvSpPr/>
            <p:nvPr/>
          </p:nvSpPr>
          <p:spPr>
            <a:xfrm>
              <a:off x="1568957" y="2943608"/>
              <a:ext cx="2089785" cy="972819"/>
            </a:xfrm>
            <a:custGeom>
              <a:avLst/>
              <a:gdLst/>
              <a:ahLst/>
              <a:cxnLst/>
              <a:rect l="l" t="t" r="r" b="b"/>
              <a:pathLst>
                <a:path w="2089785" h="972820">
                  <a:moveTo>
                    <a:pt x="0" y="162051"/>
                  </a:moveTo>
                  <a:lnTo>
                    <a:pt x="5788" y="118972"/>
                  </a:lnTo>
                  <a:lnTo>
                    <a:pt x="22125" y="80262"/>
                  </a:lnTo>
                  <a:lnTo>
                    <a:pt x="47464" y="47464"/>
                  </a:lnTo>
                  <a:lnTo>
                    <a:pt x="80262" y="22125"/>
                  </a:lnTo>
                  <a:lnTo>
                    <a:pt x="118972" y="5788"/>
                  </a:lnTo>
                  <a:lnTo>
                    <a:pt x="162052" y="0"/>
                  </a:lnTo>
                  <a:lnTo>
                    <a:pt x="1927352" y="0"/>
                  </a:lnTo>
                  <a:lnTo>
                    <a:pt x="1970431" y="5788"/>
                  </a:lnTo>
                  <a:lnTo>
                    <a:pt x="2009141" y="22125"/>
                  </a:lnTo>
                  <a:lnTo>
                    <a:pt x="2041939" y="47464"/>
                  </a:lnTo>
                  <a:lnTo>
                    <a:pt x="2067278" y="80262"/>
                  </a:lnTo>
                  <a:lnTo>
                    <a:pt x="2083615" y="118972"/>
                  </a:lnTo>
                  <a:lnTo>
                    <a:pt x="2089404" y="162051"/>
                  </a:lnTo>
                  <a:lnTo>
                    <a:pt x="2089404" y="810259"/>
                  </a:lnTo>
                  <a:lnTo>
                    <a:pt x="2083615" y="853339"/>
                  </a:lnTo>
                  <a:lnTo>
                    <a:pt x="2067278" y="892049"/>
                  </a:lnTo>
                  <a:lnTo>
                    <a:pt x="2041939" y="924847"/>
                  </a:lnTo>
                  <a:lnTo>
                    <a:pt x="2009141" y="950186"/>
                  </a:lnTo>
                  <a:lnTo>
                    <a:pt x="1970431" y="966523"/>
                  </a:lnTo>
                  <a:lnTo>
                    <a:pt x="1927352" y="972311"/>
                  </a:lnTo>
                  <a:lnTo>
                    <a:pt x="162052" y="972311"/>
                  </a:lnTo>
                  <a:lnTo>
                    <a:pt x="118972" y="966523"/>
                  </a:lnTo>
                  <a:lnTo>
                    <a:pt x="80262" y="950186"/>
                  </a:lnTo>
                  <a:lnTo>
                    <a:pt x="47464" y="924847"/>
                  </a:lnTo>
                  <a:lnTo>
                    <a:pt x="22125" y="892049"/>
                  </a:lnTo>
                  <a:lnTo>
                    <a:pt x="5788" y="853339"/>
                  </a:lnTo>
                  <a:lnTo>
                    <a:pt x="0" y="810259"/>
                  </a:lnTo>
                  <a:lnTo>
                    <a:pt x="0" y="162051"/>
                  </a:lnTo>
                  <a:close/>
                </a:path>
              </a:pathLst>
            </a:custGeom>
            <a:ln w="25908">
              <a:solidFill>
                <a:srgbClr val="000000"/>
              </a:solidFill>
            </a:ln>
          </p:spPr>
          <p:txBody>
            <a:bodyPr wrap="square" lIns="0" tIns="0" rIns="0" bIns="0" rtlCol="0"/>
            <a:lstStyle/>
            <a:p>
              <a:endParaRPr/>
            </a:p>
          </p:txBody>
        </p:sp>
      </p:grpSp>
      <p:sp>
        <p:nvSpPr>
          <p:cNvPr id="13" name="object 13"/>
          <p:cNvSpPr txBox="1"/>
          <p:nvPr/>
        </p:nvSpPr>
        <p:spPr>
          <a:xfrm>
            <a:off x="2956621" y="3826194"/>
            <a:ext cx="1445895" cy="452120"/>
          </a:xfrm>
          <a:prstGeom prst="rect">
            <a:avLst/>
          </a:prstGeom>
        </p:spPr>
        <p:txBody>
          <a:bodyPr vert="horz" wrap="square" lIns="0" tIns="12065" rIns="0" bIns="0" rtlCol="0">
            <a:spAutoFit/>
          </a:bodyPr>
          <a:lstStyle/>
          <a:p>
            <a:pPr marL="12700">
              <a:spcBef>
                <a:spcPts val="95"/>
              </a:spcBef>
            </a:pPr>
            <a:r>
              <a:rPr sz="2800" spc="-35" dirty="0">
                <a:latin typeface="MS PMincho"/>
                <a:cs typeface="MS PMincho"/>
              </a:rPr>
              <a:t>参数共</a:t>
            </a:r>
            <a:r>
              <a:rPr sz="2800" spc="-50" dirty="0">
                <a:latin typeface="MS PMincho"/>
                <a:cs typeface="MS PMincho"/>
              </a:rPr>
              <a:t>享</a:t>
            </a:r>
            <a:endParaRPr sz="2800">
              <a:latin typeface="MS PMincho"/>
              <a:cs typeface="MS PMincho"/>
            </a:endParaRPr>
          </a:p>
        </p:txBody>
      </p:sp>
      <p:grpSp>
        <p:nvGrpSpPr>
          <p:cNvPr id="14" name="object 14"/>
          <p:cNvGrpSpPr/>
          <p:nvPr/>
        </p:nvGrpSpPr>
        <p:grpSpPr>
          <a:xfrm>
            <a:off x="2623255" y="5141854"/>
            <a:ext cx="2115820" cy="998855"/>
            <a:chOff x="1555940" y="4530790"/>
            <a:chExt cx="2115820" cy="998855"/>
          </a:xfrm>
        </p:grpSpPr>
        <p:sp>
          <p:nvSpPr>
            <p:cNvPr id="15" name="object 15"/>
            <p:cNvSpPr/>
            <p:nvPr/>
          </p:nvSpPr>
          <p:spPr>
            <a:xfrm>
              <a:off x="1568957" y="4543808"/>
              <a:ext cx="2089785" cy="972819"/>
            </a:xfrm>
            <a:custGeom>
              <a:avLst/>
              <a:gdLst/>
              <a:ahLst/>
              <a:cxnLst/>
              <a:rect l="l" t="t" r="r" b="b"/>
              <a:pathLst>
                <a:path w="2089785" h="972820">
                  <a:moveTo>
                    <a:pt x="1927352" y="0"/>
                  </a:moveTo>
                  <a:lnTo>
                    <a:pt x="162052" y="0"/>
                  </a:lnTo>
                  <a:lnTo>
                    <a:pt x="118972" y="5788"/>
                  </a:lnTo>
                  <a:lnTo>
                    <a:pt x="80262" y="22125"/>
                  </a:lnTo>
                  <a:lnTo>
                    <a:pt x="47464" y="47464"/>
                  </a:lnTo>
                  <a:lnTo>
                    <a:pt x="22125" y="80262"/>
                  </a:lnTo>
                  <a:lnTo>
                    <a:pt x="5788" y="118972"/>
                  </a:lnTo>
                  <a:lnTo>
                    <a:pt x="0" y="162051"/>
                  </a:lnTo>
                  <a:lnTo>
                    <a:pt x="0" y="810259"/>
                  </a:lnTo>
                  <a:lnTo>
                    <a:pt x="5788" y="853339"/>
                  </a:lnTo>
                  <a:lnTo>
                    <a:pt x="22125" y="892049"/>
                  </a:lnTo>
                  <a:lnTo>
                    <a:pt x="47464" y="924847"/>
                  </a:lnTo>
                  <a:lnTo>
                    <a:pt x="80262" y="950186"/>
                  </a:lnTo>
                  <a:lnTo>
                    <a:pt x="118972" y="966523"/>
                  </a:lnTo>
                  <a:lnTo>
                    <a:pt x="162052" y="972311"/>
                  </a:lnTo>
                  <a:lnTo>
                    <a:pt x="1927352" y="972311"/>
                  </a:lnTo>
                  <a:lnTo>
                    <a:pt x="1970431" y="966523"/>
                  </a:lnTo>
                  <a:lnTo>
                    <a:pt x="2009141" y="950186"/>
                  </a:lnTo>
                  <a:lnTo>
                    <a:pt x="2041939" y="924847"/>
                  </a:lnTo>
                  <a:lnTo>
                    <a:pt x="2067278" y="892049"/>
                  </a:lnTo>
                  <a:lnTo>
                    <a:pt x="2083615" y="853339"/>
                  </a:lnTo>
                  <a:lnTo>
                    <a:pt x="2089404" y="810259"/>
                  </a:lnTo>
                  <a:lnTo>
                    <a:pt x="2089404" y="162051"/>
                  </a:lnTo>
                  <a:lnTo>
                    <a:pt x="2083615" y="118972"/>
                  </a:lnTo>
                  <a:lnTo>
                    <a:pt x="2067278" y="80262"/>
                  </a:lnTo>
                  <a:lnTo>
                    <a:pt x="2041939" y="47464"/>
                  </a:lnTo>
                  <a:lnTo>
                    <a:pt x="2009141" y="22125"/>
                  </a:lnTo>
                  <a:lnTo>
                    <a:pt x="1970431" y="5788"/>
                  </a:lnTo>
                  <a:lnTo>
                    <a:pt x="1927352" y="0"/>
                  </a:lnTo>
                  <a:close/>
                </a:path>
              </a:pathLst>
            </a:custGeom>
            <a:solidFill>
              <a:srgbClr val="DCE6F2"/>
            </a:solidFill>
          </p:spPr>
          <p:txBody>
            <a:bodyPr wrap="square" lIns="0" tIns="0" rIns="0" bIns="0" rtlCol="0"/>
            <a:lstStyle/>
            <a:p>
              <a:endParaRPr/>
            </a:p>
          </p:txBody>
        </p:sp>
        <p:sp>
          <p:nvSpPr>
            <p:cNvPr id="16" name="object 16"/>
            <p:cNvSpPr/>
            <p:nvPr/>
          </p:nvSpPr>
          <p:spPr>
            <a:xfrm>
              <a:off x="1568957" y="4543808"/>
              <a:ext cx="2089785" cy="972819"/>
            </a:xfrm>
            <a:custGeom>
              <a:avLst/>
              <a:gdLst/>
              <a:ahLst/>
              <a:cxnLst/>
              <a:rect l="l" t="t" r="r" b="b"/>
              <a:pathLst>
                <a:path w="2089785" h="972820">
                  <a:moveTo>
                    <a:pt x="0" y="162051"/>
                  </a:moveTo>
                  <a:lnTo>
                    <a:pt x="5788" y="118972"/>
                  </a:lnTo>
                  <a:lnTo>
                    <a:pt x="22125" y="80262"/>
                  </a:lnTo>
                  <a:lnTo>
                    <a:pt x="47464" y="47464"/>
                  </a:lnTo>
                  <a:lnTo>
                    <a:pt x="80262" y="22125"/>
                  </a:lnTo>
                  <a:lnTo>
                    <a:pt x="118972" y="5788"/>
                  </a:lnTo>
                  <a:lnTo>
                    <a:pt x="162052" y="0"/>
                  </a:lnTo>
                  <a:lnTo>
                    <a:pt x="1927352" y="0"/>
                  </a:lnTo>
                  <a:lnTo>
                    <a:pt x="1970431" y="5788"/>
                  </a:lnTo>
                  <a:lnTo>
                    <a:pt x="2009141" y="22125"/>
                  </a:lnTo>
                  <a:lnTo>
                    <a:pt x="2041939" y="47464"/>
                  </a:lnTo>
                  <a:lnTo>
                    <a:pt x="2067278" y="80262"/>
                  </a:lnTo>
                  <a:lnTo>
                    <a:pt x="2083615" y="118972"/>
                  </a:lnTo>
                  <a:lnTo>
                    <a:pt x="2089404" y="162051"/>
                  </a:lnTo>
                  <a:lnTo>
                    <a:pt x="2089404" y="810259"/>
                  </a:lnTo>
                  <a:lnTo>
                    <a:pt x="2083615" y="853339"/>
                  </a:lnTo>
                  <a:lnTo>
                    <a:pt x="2067278" y="892049"/>
                  </a:lnTo>
                  <a:lnTo>
                    <a:pt x="2041939" y="924847"/>
                  </a:lnTo>
                  <a:lnTo>
                    <a:pt x="2009141" y="950186"/>
                  </a:lnTo>
                  <a:lnTo>
                    <a:pt x="1970431" y="966523"/>
                  </a:lnTo>
                  <a:lnTo>
                    <a:pt x="1927352" y="972311"/>
                  </a:lnTo>
                  <a:lnTo>
                    <a:pt x="162052" y="972311"/>
                  </a:lnTo>
                  <a:lnTo>
                    <a:pt x="118972" y="966523"/>
                  </a:lnTo>
                  <a:lnTo>
                    <a:pt x="80262" y="950186"/>
                  </a:lnTo>
                  <a:lnTo>
                    <a:pt x="47464" y="924847"/>
                  </a:lnTo>
                  <a:lnTo>
                    <a:pt x="22125" y="892049"/>
                  </a:lnTo>
                  <a:lnTo>
                    <a:pt x="5788" y="853339"/>
                  </a:lnTo>
                  <a:lnTo>
                    <a:pt x="0" y="810259"/>
                  </a:lnTo>
                  <a:lnTo>
                    <a:pt x="0" y="162051"/>
                  </a:lnTo>
                  <a:close/>
                </a:path>
              </a:pathLst>
            </a:custGeom>
            <a:ln w="25908">
              <a:solidFill>
                <a:srgbClr val="000000"/>
              </a:solidFill>
            </a:ln>
          </p:spPr>
          <p:txBody>
            <a:bodyPr wrap="square" lIns="0" tIns="0" rIns="0" bIns="0" rtlCol="0"/>
            <a:lstStyle/>
            <a:p>
              <a:endParaRPr/>
            </a:p>
          </p:txBody>
        </p:sp>
      </p:grpSp>
      <p:sp>
        <p:nvSpPr>
          <p:cNvPr id="17" name="object 17"/>
          <p:cNvSpPr txBox="1"/>
          <p:nvPr/>
        </p:nvSpPr>
        <p:spPr>
          <a:xfrm>
            <a:off x="2956620" y="5426395"/>
            <a:ext cx="1445895" cy="452120"/>
          </a:xfrm>
          <a:prstGeom prst="rect">
            <a:avLst/>
          </a:prstGeom>
        </p:spPr>
        <p:txBody>
          <a:bodyPr vert="horz" wrap="square" lIns="0" tIns="12065" rIns="0" bIns="0" rtlCol="0">
            <a:spAutoFit/>
          </a:bodyPr>
          <a:lstStyle/>
          <a:p>
            <a:pPr marL="12700">
              <a:spcBef>
                <a:spcPts val="95"/>
              </a:spcBef>
            </a:pPr>
            <a:r>
              <a:rPr sz="2800" spc="-35" dirty="0">
                <a:latin typeface="MS PMincho"/>
                <a:cs typeface="MS PMincho"/>
              </a:rPr>
              <a:t>平移等</a:t>
            </a:r>
            <a:r>
              <a:rPr sz="2800" spc="-50" dirty="0">
                <a:latin typeface="SimSun"/>
                <a:cs typeface="SimSun"/>
              </a:rPr>
              <a:t>变</a:t>
            </a:r>
            <a:endParaRPr sz="2800">
              <a:latin typeface="SimSun"/>
              <a:cs typeface="SimSun"/>
            </a:endParaRPr>
          </a:p>
        </p:txBody>
      </p:sp>
      <p:grpSp>
        <p:nvGrpSpPr>
          <p:cNvPr id="18" name="object 18"/>
          <p:cNvGrpSpPr/>
          <p:nvPr/>
        </p:nvGrpSpPr>
        <p:grpSpPr>
          <a:xfrm>
            <a:off x="6337244" y="2567817"/>
            <a:ext cx="3117215" cy="1000125"/>
            <a:chOff x="5269928" y="1956753"/>
            <a:chExt cx="3117215" cy="1000125"/>
          </a:xfrm>
        </p:grpSpPr>
        <p:sp>
          <p:nvSpPr>
            <p:cNvPr id="19" name="object 19"/>
            <p:cNvSpPr/>
            <p:nvPr/>
          </p:nvSpPr>
          <p:spPr>
            <a:xfrm>
              <a:off x="5282945" y="1969771"/>
              <a:ext cx="3091180" cy="974090"/>
            </a:xfrm>
            <a:custGeom>
              <a:avLst/>
              <a:gdLst/>
              <a:ahLst/>
              <a:cxnLst/>
              <a:rect l="l" t="t" r="r" b="b"/>
              <a:pathLst>
                <a:path w="3091179" h="974089">
                  <a:moveTo>
                    <a:pt x="2928366" y="0"/>
                  </a:moveTo>
                  <a:lnTo>
                    <a:pt x="162306" y="0"/>
                  </a:lnTo>
                  <a:lnTo>
                    <a:pt x="119159" y="5797"/>
                  </a:lnTo>
                  <a:lnTo>
                    <a:pt x="80388" y="22160"/>
                  </a:lnTo>
                  <a:lnTo>
                    <a:pt x="47539" y="47539"/>
                  </a:lnTo>
                  <a:lnTo>
                    <a:pt x="22160" y="80388"/>
                  </a:lnTo>
                  <a:lnTo>
                    <a:pt x="5797" y="119159"/>
                  </a:lnTo>
                  <a:lnTo>
                    <a:pt x="0" y="162305"/>
                  </a:lnTo>
                  <a:lnTo>
                    <a:pt x="0" y="811529"/>
                  </a:lnTo>
                  <a:lnTo>
                    <a:pt x="5797" y="854676"/>
                  </a:lnTo>
                  <a:lnTo>
                    <a:pt x="22160" y="893447"/>
                  </a:lnTo>
                  <a:lnTo>
                    <a:pt x="47539" y="926296"/>
                  </a:lnTo>
                  <a:lnTo>
                    <a:pt x="80388" y="951675"/>
                  </a:lnTo>
                  <a:lnTo>
                    <a:pt x="119159" y="968038"/>
                  </a:lnTo>
                  <a:lnTo>
                    <a:pt x="162306" y="973835"/>
                  </a:lnTo>
                  <a:lnTo>
                    <a:pt x="2928366" y="973835"/>
                  </a:lnTo>
                  <a:lnTo>
                    <a:pt x="2971512" y="968038"/>
                  </a:lnTo>
                  <a:lnTo>
                    <a:pt x="3010283" y="951675"/>
                  </a:lnTo>
                  <a:lnTo>
                    <a:pt x="3043132" y="926296"/>
                  </a:lnTo>
                  <a:lnTo>
                    <a:pt x="3068511" y="893447"/>
                  </a:lnTo>
                  <a:lnTo>
                    <a:pt x="3084874" y="854676"/>
                  </a:lnTo>
                  <a:lnTo>
                    <a:pt x="3090672" y="811529"/>
                  </a:lnTo>
                  <a:lnTo>
                    <a:pt x="3090672" y="162305"/>
                  </a:lnTo>
                  <a:lnTo>
                    <a:pt x="3084874" y="119159"/>
                  </a:lnTo>
                  <a:lnTo>
                    <a:pt x="3068511" y="80388"/>
                  </a:lnTo>
                  <a:lnTo>
                    <a:pt x="3043132" y="47539"/>
                  </a:lnTo>
                  <a:lnTo>
                    <a:pt x="3010283" y="22160"/>
                  </a:lnTo>
                  <a:lnTo>
                    <a:pt x="2971512" y="5797"/>
                  </a:lnTo>
                  <a:lnTo>
                    <a:pt x="2928366" y="0"/>
                  </a:lnTo>
                  <a:close/>
                </a:path>
              </a:pathLst>
            </a:custGeom>
            <a:solidFill>
              <a:srgbClr val="EBF1DE"/>
            </a:solidFill>
          </p:spPr>
          <p:txBody>
            <a:bodyPr wrap="square" lIns="0" tIns="0" rIns="0" bIns="0" rtlCol="0"/>
            <a:lstStyle/>
            <a:p>
              <a:endParaRPr/>
            </a:p>
          </p:txBody>
        </p:sp>
        <p:sp>
          <p:nvSpPr>
            <p:cNvPr id="20" name="object 20"/>
            <p:cNvSpPr/>
            <p:nvPr/>
          </p:nvSpPr>
          <p:spPr>
            <a:xfrm>
              <a:off x="5282945" y="1969771"/>
              <a:ext cx="3091180" cy="974090"/>
            </a:xfrm>
            <a:custGeom>
              <a:avLst/>
              <a:gdLst/>
              <a:ahLst/>
              <a:cxnLst/>
              <a:rect l="l" t="t" r="r" b="b"/>
              <a:pathLst>
                <a:path w="3091179" h="974089">
                  <a:moveTo>
                    <a:pt x="0" y="162305"/>
                  </a:moveTo>
                  <a:lnTo>
                    <a:pt x="5797" y="119159"/>
                  </a:lnTo>
                  <a:lnTo>
                    <a:pt x="22160" y="80388"/>
                  </a:lnTo>
                  <a:lnTo>
                    <a:pt x="47539" y="47539"/>
                  </a:lnTo>
                  <a:lnTo>
                    <a:pt x="80388" y="22160"/>
                  </a:lnTo>
                  <a:lnTo>
                    <a:pt x="119159" y="5797"/>
                  </a:lnTo>
                  <a:lnTo>
                    <a:pt x="162306" y="0"/>
                  </a:lnTo>
                  <a:lnTo>
                    <a:pt x="2928366" y="0"/>
                  </a:lnTo>
                  <a:lnTo>
                    <a:pt x="2971512" y="5797"/>
                  </a:lnTo>
                  <a:lnTo>
                    <a:pt x="3010283" y="22160"/>
                  </a:lnTo>
                  <a:lnTo>
                    <a:pt x="3043132" y="47539"/>
                  </a:lnTo>
                  <a:lnTo>
                    <a:pt x="3068511" y="80388"/>
                  </a:lnTo>
                  <a:lnTo>
                    <a:pt x="3084874" y="119159"/>
                  </a:lnTo>
                  <a:lnTo>
                    <a:pt x="3090672" y="162305"/>
                  </a:lnTo>
                  <a:lnTo>
                    <a:pt x="3090672" y="811529"/>
                  </a:lnTo>
                  <a:lnTo>
                    <a:pt x="3084874" y="854676"/>
                  </a:lnTo>
                  <a:lnTo>
                    <a:pt x="3068511" y="893447"/>
                  </a:lnTo>
                  <a:lnTo>
                    <a:pt x="3043132" y="926296"/>
                  </a:lnTo>
                  <a:lnTo>
                    <a:pt x="3010283" y="951675"/>
                  </a:lnTo>
                  <a:lnTo>
                    <a:pt x="2971512" y="968038"/>
                  </a:lnTo>
                  <a:lnTo>
                    <a:pt x="2928366" y="973835"/>
                  </a:lnTo>
                  <a:lnTo>
                    <a:pt x="162306" y="973835"/>
                  </a:lnTo>
                  <a:lnTo>
                    <a:pt x="119159" y="968038"/>
                  </a:lnTo>
                  <a:lnTo>
                    <a:pt x="80388" y="951675"/>
                  </a:lnTo>
                  <a:lnTo>
                    <a:pt x="47539" y="926296"/>
                  </a:lnTo>
                  <a:lnTo>
                    <a:pt x="22160" y="893447"/>
                  </a:lnTo>
                  <a:lnTo>
                    <a:pt x="5797" y="854676"/>
                  </a:lnTo>
                  <a:lnTo>
                    <a:pt x="0" y="811529"/>
                  </a:lnTo>
                  <a:lnTo>
                    <a:pt x="0" y="162305"/>
                  </a:lnTo>
                  <a:close/>
                </a:path>
              </a:pathLst>
            </a:custGeom>
            <a:ln w="25908">
              <a:solidFill>
                <a:srgbClr val="000000"/>
              </a:solidFill>
            </a:ln>
          </p:spPr>
          <p:txBody>
            <a:bodyPr wrap="square" lIns="0" tIns="0" rIns="0" bIns="0" rtlCol="0"/>
            <a:lstStyle/>
            <a:p>
              <a:endParaRPr/>
            </a:p>
          </p:txBody>
        </p:sp>
      </p:grpSp>
      <p:sp>
        <p:nvSpPr>
          <p:cNvPr id="21" name="object 21"/>
          <p:cNvSpPr txBox="1"/>
          <p:nvPr/>
        </p:nvSpPr>
        <p:spPr>
          <a:xfrm>
            <a:off x="6639304" y="2639058"/>
            <a:ext cx="2511425" cy="878840"/>
          </a:xfrm>
          <a:prstGeom prst="rect">
            <a:avLst/>
          </a:prstGeom>
        </p:spPr>
        <p:txBody>
          <a:bodyPr vert="horz" wrap="square" lIns="0" tIns="12065" rIns="0" bIns="0" rtlCol="0">
            <a:spAutoFit/>
          </a:bodyPr>
          <a:lstStyle/>
          <a:p>
            <a:pPr algn="ctr">
              <a:spcBef>
                <a:spcPts val="95"/>
              </a:spcBef>
            </a:pPr>
            <a:r>
              <a:rPr sz="2800" spc="-35" dirty="0">
                <a:latin typeface="MS PMincho"/>
                <a:cs typeface="MS PMincho"/>
              </a:rPr>
              <a:t>更好的可拓展</a:t>
            </a:r>
            <a:r>
              <a:rPr sz="2800" spc="-50" dirty="0">
                <a:latin typeface="MS PMincho"/>
                <a:cs typeface="MS PMincho"/>
              </a:rPr>
              <a:t>性</a:t>
            </a:r>
            <a:endParaRPr sz="2800">
              <a:latin typeface="MS PMincho"/>
              <a:cs typeface="MS PMincho"/>
            </a:endParaRPr>
          </a:p>
          <a:p>
            <a:pPr algn="ctr">
              <a:lnSpc>
                <a:spcPct val="100000"/>
              </a:lnSpc>
            </a:pPr>
            <a:r>
              <a:rPr sz="2800" spc="-10" dirty="0">
                <a:latin typeface="MS PMincho"/>
                <a:cs typeface="MS PMincho"/>
              </a:rPr>
              <a:t>(Scalability)</a:t>
            </a:r>
            <a:endParaRPr sz="2800">
              <a:latin typeface="MS PMincho"/>
              <a:cs typeface="MS PMincho"/>
            </a:endParaRPr>
          </a:p>
        </p:txBody>
      </p:sp>
      <p:grpSp>
        <p:nvGrpSpPr>
          <p:cNvPr id="22" name="object 22"/>
          <p:cNvGrpSpPr/>
          <p:nvPr/>
        </p:nvGrpSpPr>
        <p:grpSpPr>
          <a:xfrm>
            <a:off x="6337244" y="4277745"/>
            <a:ext cx="3117215" cy="1000125"/>
            <a:chOff x="5269928" y="3666681"/>
            <a:chExt cx="3117215" cy="1000125"/>
          </a:xfrm>
        </p:grpSpPr>
        <p:sp>
          <p:nvSpPr>
            <p:cNvPr id="23" name="object 23"/>
            <p:cNvSpPr/>
            <p:nvPr/>
          </p:nvSpPr>
          <p:spPr>
            <a:xfrm>
              <a:off x="5282945" y="3679699"/>
              <a:ext cx="3091180" cy="974090"/>
            </a:xfrm>
            <a:custGeom>
              <a:avLst/>
              <a:gdLst/>
              <a:ahLst/>
              <a:cxnLst/>
              <a:rect l="l" t="t" r="r" b="b"/>
              <a:pathLst>
                <a:path w="3091179" h="974089">
                  <a:moveTo>
                    <a:pt x="2928366" y="0"/>
                  </a:moveTo>
                  <a:lnTo>
                    <a:pt x="162306" y="0"/>
                  </a:lnTo>
                  <a:lnTo>
                    <a:pt x="119159" y="5797"/>
                  </a:lnTo>
                  <a:lnTo>
                    <a:pt x="80388" y="22160"/>
                  </a:lnTo>
                  <a:lnTo>
                    <a:pt x="47539" y="47539"/>
                  </a:lnTo>
                  <a:lnTo>
                    <a:pt x="22160" y="80388"/>
                  </a:lnTo>
                  <a:lnTo>
                    <a:pt x="5797" y="119159"/>
                  </a:lnTo>
                  <a:lnTo>
                    <a:pt x="0" y="162306"/>
                  </a:lnTo>
                  <a:lnTo>
                    <a:pt x="0" y="811530"/>
                  </a:lnTo>
                  <a:lnTo>
                    <a:pt x="5797" y="854676"/>
                  </a:lnTo>
                  <a:lnTo>
                    <a:pt x="22160" y="893447"/>
                  </a:lnTo>
                  <a:lnTo>
                    <a:pt x="47539" y="926296"/>
                  </a:lnTo>
                  <a:lnTo>
                    <a:pt x="80388" y="951675"/>
                  </a:lnTo>
                  <a:lnTo>
                    <a:pt x="119159" y="968038"/>
                  </a:lnTo>
                  <a:lnTo>
                    <a:pt x="162306" y="973836"/>
                  </a:lnTo>
                  <a:lnTo>
                    <a:pt x="2928366" y="973836"/>
                  </a:lnTo>
                  <a:lnTo>
                    <a:pt x="2971512" y="968038"/>
                  </a:lnTo>
                  <a:lnTo>
                    <a:pt x="3010283" y="951675"/>
                  </a:lnTo>
                  <a:lnTo>
                    <a:pt x="3043132" y="926296"/>
                  </a:lnTo>
                  <a:lnTo>
                    <a:pt x="3068511" y="893447"/>
                  </a:lnTo>
                  <a:lnTo>
                    <a:pt x="3084874" y="854676"/>
                  </a:lnTo>
                  <a:lnTo>
                    <a:pt x="3090672" y="811530"/>
                  </a:lnTo>
                  <a:lnTo>
                    <a:pt x="3090672" y="162306"/>
                  </a:lnTo>
                  <a:lnTo>
                    <a:pt x="3084874" y="119159"/>
                  </a:lnTo>
                  <a:lnTo>
                    <a:pt x="3068511" y="80388"/>
                  </a:lnTo>
                  <a:lnTo>
                    <a:pt x="3043132" y="47539"/>
                  </a:lnTo>
                  <a:lnTo>
                    <a:pt x="3010283" y="22160"/>
                  </a:lnTo>
                  <a:lnTo>
                    <a:pt x="2971512" y="5797"/>
                  </a:lnTo>
                  <a:lnTo>
                    <a:pt x="2928366" y="0"/>
                  </a:lnTo>
                  <a:close/>
                </a:path>
              </a:pathLst>
            </a:custGeom>
            <a:solidFill>
              <a:srgbClr val="F2DCDB"/>
            </a:solidFill>
          </p:spPr>
          <p:txBody>
            <a:bodyPr wrap="square" lIns="0" tIns="0" rIns="0" bIns="0" rtlCol="0"/>
            <a:lstStyle/>
            <a:p>
              <a:endParaRPr/>
            </a:p>
          </p:txBody>
        </p:sp>
        <p:sp>
          <p:nvSpPr>
            <p:cNvPr id="24" name="object 24"/>
            <p:cNvSpPr/>
            <p:nvPr/>
          </p:nvSpPr>
          <p:spPr>
            <a:xfrm>
              <a:off x="5282945" y="3679699"/>
              <a:ext cx="3091180" cy="974090"/>
            </a:xfrm>
            <a:custGeom>
              <a:avLst/>
              <a:gdLst/>
              <a:ahLst/>
              <a:cxnLst/>
              <a:rect l="l" t="t" r="r" b="b"/>
              <a:pathLst>
                <a:path w="3091179" h="974089">
                  <a:moveTo>
                    <a:pt x="0" y="162306"/>
                  </a:moveTo>
                  <a:lnTo>
                    <a:pt x="5797" y="119159"/>
                  </a:lnTo>
                  <a:lnTo>
                    <a:pt x="22160" y="80388"/>
                  </a:lnTo>
                  <a:lnTo>
                    <a:pt x="47539" y="47539"/>
                  </a:lnTo>
                  <a:lnTo>
                    <a:pt x="80388" y="22160"/>
                  </a:lnTo>
                  <a:lnTo>
                    <a:pt x="119159" y="5797"/>
                  </a:lnTo>
                  <a:lnTo>
                    <a:pt x="162306" y="0"/>
                  </a:lnTo>
                  <a:lnTo>
                    <a:pt x="2928366" y="0"/>
                  </a:lnTo>
                  <a:lnTo>
                    <a:pt x="2971512" y="5797"/>
                  </a:lnTo>
                  <a:lnTo>
                    <a:pt x="3010283" y="22160"/>
                  </a:lnTo>
                  <a:lnTo>
                    <a:pt x="3043132" y="47539"/>
                  </a:lnTo>
                  <a:lnTo>
                    <a:pt x="3068511" y="80388"/>
                  </a:lnTo>
                  <a:lnTo>
                    <a:pt x="3084874" y="119159"/>
                  </a:lnTo>
                  <a:lnTo>
                    <a:pt x="3090672" y="162306"/>
                  </a:lnTo>
                  <a:lnTo>
                    <a:pt x="3090672" y="811530"/>
                  </a:lnTo>
                  <a:lnTo>
                    <a:pt x="3084874" y="854676"/>
                  </a:lnTo>
                  <a:lnTo>
                    <a:pt x="3068511" y="893447"/>
                  </a:lnTo>
                  <a:lnTo>
                    <a:pt x="3043132" y="926296"/>
                  </a:lnTo>
                  <a:lnTo>
                    <a:pt x="3010283" y="951675"/>
                  </a:lnTo>
                  <a:lnTo>
                    <a:pt x="2971512" y="968038"/>
                  </a:lnTo>
                  <a:lnTo>
                    <a:pt x="2928366" y="973836"/>
                  </a:lnTo>
                  <a:lnTo>
                    <a:pt x="162306" y="973836"/>
                  </a:lnTo>
                  <a:lnTo>
                    <a:pt x="119159" y="968038"/>
                  </a:lnTo>
                  <a:lnTo>
                    <a:pt x="80388" y="951675"/>
                  </a:lnTo>
                  <a:lnTo>
                    <a:pt x="47539" y="926296"/>
                  </a:lnTo>
                  <a:lnTo>
                    <a:pt x="22160" y="893447"/>
                  </a:lnTo>
                  <a:lnTo>
                    <a:pt x="5797" y="854676"/>
                  </a:lnTo>
                  <a:lnTo>
                    <a:pt x="0" y="811530"/>
                  </a:lnTo>
                  <a:lnTo>
                    <a:pt x="0" y="162306"/>
                  </a:lnTo>
                  <a:close/>
                </a:path>
              </a:pathLst>
            </a:custGeom>
            <a:ln w="25908">
              <a:solidFill>
                <a:srgbClr val="000000"/>
              </a:solidFill>
            </a:ln>
          </p:spPr>
          <p:txBody>
            <a:bodyPr wrap="square" lIns="0" tIns="0" rIns="0" bIns="0" rtlCol="0"/>
            <a:lstStyle/>
            <a:p>
              <a:endParaRPr/>
            </a:p>
          </p:txBody>
        </p:sp>
      </p:grpSp>
      <p:sp>
        <p:nvSpPr>
          <p:cNvPr id="25" name="object 25"/>
          <p:cNvSpPr txBox="1"/>
          <p:nvPr/>
        </p:nvSpPr>
        <p:spPr>
          <a:xfrm>
            <a:off x="6639304" y="4350367"/>
            <a:ext cx="2511425" cy="878840"/>
          </a:xfrm>
          <a:prstGeom prst="rect">
            <a:avLst/>
          </a:prstGeom>
        </p:spPr>
        <p:txBody>
          <a:bodyPr vert="horz" wrap="square" lIns="0" tIns="12065" rIns="0" bIns="0" rtlCol="0">
            <a:spAutoFit/>
          </a:bodyPr>
          <a:lstStyle/>
          <a:p>
            <a:pPr marL="12700">
              <a:spcBef>
                <a:spcPts val="95"/>
              </a:spcBef>
            </a:pPr>
            <a:r>
              <a:rPr sz="2800" spc="-35" dirty="0">
                <a:latin typeface="MS PMincho"/>
                <a:cs typeface="MS PMincho"/>
              </a:rPr>
              <a:t>更好的泛化能</a:t>
            </a:r>
            <a:r>
              <a:rPr sz="2800" spc="-50" dirty="0">
                <a:latin typeface="MS PMincho"/>
                <a:cs typeface="MS PMincho"/>
              </a:rPr>
              <a:t>力</a:t>
            </a:r>
            <a:endParaRPr sz="2800">
              <a:latin typeface="MS PMincho"/>
              <a:cs typeface="MS PMincho"/>
            </a:endParaRPr>
          </a:p>
          <a:p>
            <a:pPr marL="86995"/>
            <a:r>
              <a:rPr sz="2800" spc="-10" dirty="0">
                <a:latin typeface="MS PMincho"/>
                <a:cs typeface="MS PMincho"/>
              </a:rPr>
              <a:t>(Generalization)</a:t>
            </a:r>
            <a:endParaRPr sz="2800">
              <a:latin typeface="MS PMincho"/>
              <a:cs typeface="MS PMincho"/>
            </a:endParaRPr>
          </a:p>
        </p:txBody>
      </p:sp>
      <p:grpSp>
        <p:nvGrpSpPr>
          <p:cNvPr id="26" name="object 26"/>
          <p:cNvGrpSpPr/>
          <p:nvPr/>
        </p:nvGrpSpPr>
        <p:grpSpPr>
          <a:xfrm>
            <a:off x="4692911" y="2407859"/>
            <a:ext cx="1657350" cy="3264535"/>
            <a:chOff x="3625596" y="1796795"/>
            <a:chExt cx="1657350" cy="3264535"/>
          </a:xfrm>
        </p:grpSpPr>
        <p:sp>
          <p:nvSpPr>
            <p:cNvPr id="27" name="object 27"/>
            <p:cNvSpPr/>
            <p:nvPr/>
          </p:nvSpPr>
          <p:spPr>
            <a:xfrm>
              <a:off x="3657600" y="1828799"/>
              <a:ext cx="1475740" cy="568960"/>
            </a:xfrm>
            <a:custGeom>
              <a:avLst/>
              <a:gdLst/>
              <a:ahLst/>
              <a:cxnLst/>
              <a:rect l="l" t="t" r="r" b="b"/>
              <a:pathLst>
                <a:path w="1475739" h="568960">
                  <a:moveTo>
                    <a:pt x="0" y="0"/>
                  </a:moveTo>
                  <a:lnTo>
                    <a:pt x="1475625" y="568858"/>
                  </a:lnTo>
                </a:path>
              </a:pathLst>
            </a:custGeom>
            <a:ln w="64008">
              <a:solidFill>
                <a:srgbClr val="4F6228"/>
              </a:solidFill>
            </a:ln>
          </p:spPr>
          <p:txBody>
            <a:bodyPr wrap="square" lIns="0" tIns="0" rIns="0" bIns="0" rtlCol="0"/>
            <a:lstStyle/>
            <a:p>
              <a:endParaRPr/>
            </a:p>
          </p:txBody>
        </p:sp>
        <p:sp>
          <p:nvSpPr>
            <p:cNvPr id="28" name="object 28"/>
            <p:cNvSpPr/>
            <p:nvPr/>
          </p:nvSpPr>
          <p:spPr>
            <a:xfrm>
              <a:off x="5068836" y="2296560"/>
              <a:ext cx="213995" cy="179705"/>
            </a:xfrm>
            <a:custGeom>
              <a:avLst/>
              <a:gdLst/>
              <a:ahLst/>
              <a:cxnLst/>
              <a:rect l="l" t="t" r="r" b="b"/>
              <a:pathLst>
                <a:path w="213995" h="179705">
                  <a:moveTo>
                    <a:pt x="69075" y="0"/>
                  </a:moveTo>
                  <a:lnTo>
                    <a:pt x="0" y="179171"/>
                  </a:lnTo>
                  <a:lnTo>
                    <a:pt x="213702" y="158661"/>
                  </a:lnTo>
                  <a:lnTo>
                    <a:pt x="69075" y="0"/>
                  </a:lnTo>
                  <a:close/>
                </a:path>
              </a:pathLst>
            </a:custGeom>
            <a:solidFill>
              <a:srgbClr val="4F6228"/>
            </a:solidFill>
          </p:spPr>
          <p:txBody>
            <a:bodyPr wrap="square" lIns="0" tIns="0" rIns="0" bIns="0" rtlCol="0"/>
            <a:lstStyle/>
            <a:p>
              <a:endParaRPr/>
            </a:p>
          </p:txBody>
        </p:sp>
        <p:sp>
          <p:nvSpPr>
            <p:cNvPr id="29" name="object 29"/>
            <p:cNvSpPr/>
            <p:nvPr/>
          </p:nvSpPr>
          <p:spPr>
            <a:xfrm>
              <a:off x="3657600" y="2537425"/>
              <a:ext cx="1487805" cy="891540"/>
            </a:xfrm>
            <a:custGeom>
              <a:avLst/>
              <a:gdLst/>
              <a:ahLst/>
              <a:cxnLst/>
              <a:rect l="l" t="t" r="r" b="b"/>
              <a:pathLst>
                <a:path w="1487804" h="891539">
                  <a:moveTo>
                    <a:pt x="0" y="891514"/>
                  </a:moveTo>
                  <a:lnTo>
                    <a:pt x="1487678" y="0"/>
                  </a:lnTo>
                </a:path>
              </a:pathLst>
            </a:custGeom>
            <a:ln w="64008">
              <a:solidFill>
                <a:srgbClr val="4F6228"/>
              </a:solidFill>
            </a:ln>
          </p:spPr>
          <p:txBody>
            <a:bodyPr wrap="square" lIns="0" tIns="0" rIns="0" bIns="0" rtlCol="0"/>
            <a:lstStyle/>
            <a:p>
              <a:endParaRPr/>
            </a:p>
          </p:txBody>
        </p:sp>
        <p:sp>
          <p:nvSpPr>
            <p:cNvPr id="30" name="object 30"/>
            <p:cNvSpPr/>
            <p:nvPr/>
          </p:nvSpPr>
          <p:spPr>
            <a:xfrm>
              <a:off x="5068473" y="2455169"/>
              <a:ext cx="214629" cy="181610"/>
            </a:xfrm>
            <a:custGeom>
              <a:avLst/>
              <a:gdLst/>
              <a:ahLst/>
              <a:cxnLst/>
              <a:rect l="l" t="t" r="r" b="b"/>
              <a:pathLst>
                <a:path w="214629" h="181610">
                  <a:moveTo>
                    <a:pt x="214071" y="0"/>
                  </a:moveTo>
                  <a:lnTo>
                    <a:pt x="0" y="16357"/>
                  </a:lnTo>
                  <a:lnTo>
                    <a:pt x="98717" y="181063"/>
                  </a:lnTo>
                  <a:lnTo>
                    <a:pt x="214071" y="0"/>
                  </a:lnTo>
                  <a:close/>
                </a:path>
              </a:pathLst>
            </a:custGeom>
            <a:solidFill>
              <a:srgbClr val="4F6228"/>
            </a:solidFill>
          </p:spPr>
          <p:txBody>
            <a:bodyPr wrap="square" lIns="0" tIns="0" rIns="0" bIns="0" rtlCol="0"/>
            <a:lstStyle/>
            <a:p>
              <a:endParaRPr/>
            </a:p>
          </p:txBody>
        </p:sp>
        <p:sp>
          <p:nvSpPr>
            <p:cNvPr id="31" name="object 31"/>
            <p:cNvSpPr/>
            <p:nvPr/>
          </p:nvSpPr>
          <p:spPr>
            <a:xfrm>
              <a:off x="3657600" y="1828799"/>
              <a:ext cx="1534160" cy="2206625"/>
            </a:xfrm>
            <a:custGeom>
              <a:avLst/>
              <a:gdLst/>
              <a:ahLst/>
              <a:cxnLst/>
              <a:rect l="l" t="t" r="r" b="b"/>
              <a:pathLst>
                <a:path w="1534160" h="2206625">
                  <a:moveTo>
                    <a:pt x="0" y="0"/>
                  </a:moveTo>
                  <a:lnTo>
                    <a:pt x="1533613" y="2206332"/>
                  </a:lnTo>
                </a:path>
              </a:pathLst>
            </a:custGeom>
            <a:ln w="64008">
              <a:solidFill>
                <a:srgbClr val="C00000"/>
              </a:solidFill>
            </a:ln>
          </p:spPr>
          <p:txBody>
            <a:bodyPr wrap="square" lIns="0" tIns="0" rIns="0" bIns="0" rtlCol="0"/>
            <a:lstStyle/>
            <a:p>
              <a:endParaRPr/>
            </a:p>
          </p:txBody>
        </p:sp>
        <p:sp>
          <p:nvSpPr>
            <p:cNvPr id="32" name="object 32"/>
            <p:cNvSpPr/>
            <p:nvPr/>
          </p:nvSpPr>
          <p:spPr>
            <a:xfrm>
              <a:off x="5094106" y="3954056"/>
              <a:ext cx="188595" cy="212725"/>
            </a:xfrm>
            <a:custGeom>
              <a:avLst/>
              <a:gdLst/>
              <a:ahLst/>
              <a:cxnLst/>
              <a:rect l="l" t="t" r="r" b="b"/>
              <a:pathLst>
                <a:path w="188595" h="212725">
                  <a:moveTo>
                    <a:pt x="157683" y="0"/>
                  </a:moveTo>
                  <a:lnTo>
                    <a:pt x="0" y="109588"/>
                  </a:lnTo>
                  <a:lnTo>
                    <a:pt x="188429" y="212471"/>
                  </a:lnTo>
                  <a:lnTo>
                    <a:pt x="157683" y="0"/>
                  </a:lnTo>
                  <a:close/>
                </a:path>
              </a:pathLst>
            </a:custGeom>
            <a:solidFill>
              <a:srgbClr val="C00000"/>
            </a:solidFill>
          </p:spPr>
          <p:txBody>
            <a:bodyPr wrap="square" lIns="0" tIns="0" rIns="0" bIns="0" rtlCol="0"/>
            <a:lstStyle/>
            <a:p>
              <a:endParaRPr/>
            </a:p>
          </p:txBody>
        </p:sp>
        <p:sp>
          <p:nvSpPr>
            <p:cNvPr id="33" name="object 33"/>
            <p:cNvSpPr/>
            <p:nvPr/>
          </p:nvSpPr>
          <p:spPr>
            <a:xfrm>
              <a:off x="3657600" y="3429000"/>
              <a:ext cx="1479550" cy="671830"/>
            </a:xfrm>
            <a:custGeom>
              <a:avLst/>
              <a:gdLst/>
              <a:ahLst/>
              <a:cxnLst/>
              <a:rect l="l" t="t" r="r" b="b"/>
              <a:pathLst>
                <a:path w="1479550" h="671829">
                  <a:moveTo>
                    <a:pt x="0" y="0"/>
                  </a:moveTo>
                  <a:lnTo>
                    <a:pt x="1479232" y="671398"/>
                  </a:lnTo>
                </a:path>
              </a:pathLst>
            </a:custGeom>
            <a:ln w="64008">
              <a:solidFill>
                <a:srgbClr val="C00000"/>
              </a:solidFill>
            </a:ln>
          </p:spPr>
          <p:txBody>
            <a:bodyPr wrap="square" lIns="0" tIns="0" rIns="0" bIns="0" rtlCol="0"/>
            <a:lstStyle/>
            <a:p>
              <a:endParaRPr/>
            </a:p>
          </p:txBody>
        </p:sp>
        <p:sp>
          <p:nvSpPr>
            <p:cNvPr id="34" name="object 34"/>
            <p:cNvSpPr/>
            <p:nvPr/>
          </p:nvSpPr>
          <p:spPr>
            <a:xfrm>
              <a:off x="5067999" y="3999734"/>
              <a:ext cx="214629" cy="175260"/>
            </a:xfrm>
            <a:custGeom>
              <a:avLst/>
              <a:gdLst/>
              <a:ahLst/>
              <a:cxnLst/>
              <a:rect l="l" t="t" r="r" b="b"/>
              <a:pathLst>
                <a:path w="214629" h="175260">
                  <a:moveTo>
                    <a:pt x="79375" y="0"/>
                  </a:moveTo>
                  <a:lnTo>
                    <a:pt x="0" y="174853"/>
                  </a:lnTo>
                  <a:lnTo>
                    <a:pt x="214541" y="166801"/>
                  </a:lnTo>
                  <a:lnTo>
                    <a:pt x="79375" y="0"/>
                  </a:lnTo>
                  <a:close/>
                </a:path>
              </a:pathLst>
            </a:custGeom>
            <a:solidFill>
              <a:srgbClr val="C00000"/>
            </a:solidFill>
          </p:spPr>
          <p:txBody>
            <a:bodyPr wrap="square" lIns="0" tIns="0" rIns="0" bIns="0" rtlCol="0"/>
            <a:lstStyle/>
            <a:p>
              <a:endParaRPr/>
            </a:p>
          </p:txBody>
        </p:sp>
        <p:sp>
          <p:nvSpPr>
            <p:cNvPr id="35" name="object 35"/>
            <p:cNvSpPr/>
            <p:nvPr/>
          </p:nvSpPr>
          <p:spPr>
            <a:xfrm>
              <a:off x="3657600" y="4241655"/>
              <a:ext cx="1483995" cy="788035"/>
            </a:xfrm>
            <a:custGeom>
              <a:avLst/>
              <a:gdLst/>
              <a:ahLst/>
              <a:cxnLst/>
              <a:rect l="l" t="t" r="r" b="b"/>
              <a:pathLst>
                <a:path w="1483995" h="788035">
                  <a:moveTo>
                    <a:pt x="0" y="787628"/>
                  </a:moveTo>
                  <a:lnTo>
                    <a:pt x="1483601" y="0"/>
                  </a:lnTo>
                </a:path>
              </a:pathLst>
            </a:custGeom>
            <a:ln w="64008">
              <a:solidFill>
                <a:srgbClr val="C00000"/>
              </a:solidFill>
            </a:ln>
          </p:spPr>
          <p:txBody>
            <a:bodyPr wrap="square" lIns="0" tIns="0" rIns="0" bIns="0" rtlCol="0"/>
            <a:lstStyle/>
            <a:p>
              <a:endParaRPr/>
            </a:p>
          </p:txBody>
        </p:sp>
        <p:sp>
          <p:nvSpPr>
            <p:cNvPr id="36" name="object 36"/>
            <p:cNvSpPr/>
            <p:nvPr/>
          </p:nvSpPr>
          <p:spPr>
            <a:xfrm>
              <a:off x="5067911" y="4166612"/>
              <a:ext cx="214629" cy="175260"/>
            </a:xfrm>
            <a:custGeom>
              <a:avLst/>
              <a:gdLst/>
              <a:ahLst/>
              <a:cxnLst/>
              <a:rect l="l" t="t" r="r" b="b"/>
              <a:pathLst>
                <a:path w="214629" h="175260">
                  <a:moveTo>
                    <a:pt x="214630" y="0"/>
                  </a:moveTo>
                  <a:lnTo>
                    <a:pt x="0" y="5257"/>
                  </a:lnTo>
                  <a:lnTo>
                    <a:pt x="90055" y="174853"/>
                  </a:lnTo>
                  <a:lnTo>
                    <a:pt x="214630" y="0"/>
                  </a:lnTo>
                  <a:close/>
                </a:path>
              </a:pathLst>
            </a:custGeom>
            <a:solidFill>
              <a:srgbClr val="C00000"/>
            </a:solidFill>
          </p:spPr>
          <p:txBody>
            <a:bodyPr wrap="square" lIns="0" tIns="0" rIns="0" bIns="0" rtlCol="0"/>
            <a:lstStyle/>
            <a:p>
              <a:endParaRPr/>
            </a:p>
          </p:txBody>
        </p:sp>
      </p:grpSp>
      <p:sp>
        <p:nvSpPr>
          <p:cNvPr id="39" name="标题 38">
            <a:extLst>
              <a:ext uri="{FF2B5EF4-FFF2-40B4-BE49-F238E27FC236}">
                <a16:creationId xmlns:a16="http://schemas.microsoft.com/office/drawing/2014/main" id="{01976842-7F20-F440-9C37-EA194E657D0B}"/>
              </a:ext>
            </a:extLst>
          </p:cNvPr>
          <p:cNvSpPr>
            <a:spLocks noGrp="1"/>
          </p:cNvSpPr>
          <p:nvPr>
            <p:ph type="title"/>
          </p:nvPr>
        </p:nvSpPr>
        <p:spPr/>
        <p:txBody>
          <a:bodyPr/>
          <a:lstStyle/>
          <a:p>
            <a:r>
              <a:rPr kumimoji="1" lang="zh-CN" altLang="en-US" dirty="0"/>
              <a:t>卷积神经网络的性质总结</a:t>
            </a:r>
            <a:endParaRPr lang="zh-CN" altLang="en-US" dirty="0"/>
          </a:p>
        </p:txBody>
      </p:sp>
    </p:spTree>
    <p:extLst>
      <p:ext uri="{BB962C8B-B14F-4D97-AF65-F5344CB8AC3E}">
        <p14:creationId xmlns:p14="http://schemas.microsoft.com/office/powerpoint/2010/main" val="155499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D1F-8A5A-55F9-59F5-803EE7038FDB}"/>
              </a:ext>
            </a:extLst>
          </p:cNvPr>
          <p:cNvSpPr>
            <a:spLocks noGrp="1"/>
          </p:cNvSpPr>
          <p:nvPr>
            <p:ph type="title"/>
          </p:nvPr>
        </p:nvSpPr>
        <p:spPr/>
        <p:txBody>
          <a:bodyPr/>
          <a:lstStyle/>
          <a:p>
            <a:r>
              <a:rPr lang="en-CN" dirty="0"/>
              <a:t>池化操作</a:t>
            </a:r>
          </a:p>
        </p:txBody>
      </p:sp>
      <p:sp>
        <p:nvSpPr>
          <p:cNvPr id="4" name="object 5">
            <a:extLst>
              <a:ext uri="{FF2B5EF4-FFF2-40B4-BE49-F238E27FC236}">
                <a16:creationId xmlns:a16="http://schemas.microsoft.com/office/drawing/2014/main" id="{3E4D60BA-6951-A922-6133-562A498DE5B1}"/>
              </a:ext>
            </a:extLst>
          </p:cNvPr>
          <p:cNvSpPr/>
          <p:nvPr/>
        </p:nvSpPr>
        <p:spPr>
          <a:xfrm>
            <a:off x="3673354" y="1655332"/>
            <a:ext cx="510540" cy="512445"/>
          </a:xfrm>
          <a:custGeom>
            <a:avLst/>
            <a:gdLst/>
            <a:ahLst/>
            <a:cxnLst/>
            <a:rect l="l" t="t" r="r" b="b"/>
            <a:pathLst>
              <a:path w="510539" h="512444">
                <a:moveTo>
                  <a:pt x="0" y="0"/>
                </a:moveTo>
                <a:lnTo>
                  <a:pt x="510539" y="0"/>
                </a:lnTo>
                <a:lnTo>
                  <a:pt x="510539" y="512063"/>
                </a:lnTo>
                <a:lnTo>
                  <a:pt x="0" y="512063"/>
                </a:lnTo>
                <a:lnTo>
                  <a:pt x="0" y="0"/>
                </a:lnTo>
                <a:close/>
              </a:path>
            </a:pathLst>
          </a:custGeom>
          <a:solidFill>
            <a:srgbClr val="FFFFFF">
              <a:alpha val="39999"/>
            </a:srgbClr>
          </a:solidFill>
        </p:spPr>
        <p:txBody>
          <a:bodyPr wrap="square" lIns="0" tIns="0" rIns="0" bIns="0" rtlCol="0"/>
          <a:lstStyle/>
          <a:p>
            <a:endParaRPr/>
          </a:p>
        </p:txBody>
      </p:sp>
      <p:sp>
        <p:nvSpPr>
          <p:cNvPr id="5" name="object 6">
            <a:extLst>
              <a:ext uri="{FF2B5EF4-FFF2-40B4-BE49-F238E27FC236}">
                <a16:creationId xmlns:a16="http://schemas.microsoft.com/office/drawing/2014/main" id="{ECEAC9BE-B0B6-B321-72FF-DE49AA987704}"/>
              </a:ext>
            </a:extLst>
          </p:cNvPr>
          <p:cNvSpPr/>
          <p:nvPr/>
        </p:nvSpPr>
        <p:spPr>
          <a:xfrm>
            <a:off x="4183894" y="1655332"/>
            <a:ext cx="512445" cy="512445"/>
          </a:xfrm>
          <a:custGeom>
            <a:avLst/>
            <a:gdLst/>
            <a:ahLst/>
            <a:cxnLst/>
            <a:rect l="l" t="t" r="r" b="b"/>
            <a:pathLst>
              <a:path w="512445" h="512444">
                <a:moveTo>
                  <a:pt x="0" y="0"/>
                </a:moveTo>
                <a:lnTo>
                  <a:pt x="512063" y="0"/>
                </a:lnTo>
                <a:lnTo>
                  <a:pt x="512063" y="512063"/>
                </a:lnTo>
                <a:lnTo>
                  <a:pt x="0" y="512063"/>
                </a:lnTo>
                <a:lnTo>
                  <a:pt x="0" y="0"/>
                </a:lnTo>
                <a:close/>
              </a:path>
            </a:pathLst>
          </a:custGeom>
          <a:solidFill>
            <a:srgbClr val="FFFFFF">
              <a:alpha val="39999"/>
            </a:srgbClr>
          </a:solidFill>
        </p:spPr>
        <p:txBody>
          <a:bodyPr wrap="square" lIns="0" tIns="0" rIns="0" bIns="0" rtlCol="0"/>
          <a:lstStyle/>
          <a:p>
            <a:endParaRPr/>
          </a:p>
        </p:txBody>
      </p:sp>
      <p:sp>
        <p:nvSpPr>
          <p:cNvPr id="6" name="object 7">
            <a:extLst>
              <a:ext uri="{FF2B5EF4-FFF2-40B4-BE49-F238E27FC236}">
                <a16:creationId xmlns:a16="http://schemas.microsoft.com/office/drawing/2014/main" id="{BBC0C8D4-D62F-54BF-29EA-3FF38B147CDF}"/>
              </a:ext>
            </a:extLst>
          </p:cNvPr>
          <p:cNvSpPr/>
          <p:nvPr/>
        </p:nvSpPr>
        <p:spPr>
          <a:xfrm>
            <a:off x="3673354" y="2167396"/>
            <a:ext cx="510540" cy="510540"/>
          </a:xfrm>
          <a:custGeom>
            <a:avLst/>
            <a:gdLst/>
            <a:ahLst/>
            <a:cxnLst/>
            <a:rect l="l" t="t" r="r" b="b"/>
            <a:pathLst>
              <a:path w="510539" h="510539">
                <a:moveTo>
                  <a:pt x="0" y="0"/>
                </a:moveTo>
                <a:lnTo>
                  <a:pt x="510539" y="0"/>
                </a:lnTo>
                <a:lnTo>
                  <a:pt x="510539" y="510539"/>
                </a:lnTo>
                <a:lnTo>
                  <a:pt x="0" y="510539"/>
                </a:lnTo>
                <a:lnTo>
                  <a:pt x="0" y="0"/>
                </a:lnTo>
                <a:close/>
              </a:path>
            </a:pathLst>
          </a:custGeom>
          <a:solidFill>
            <a:srgbClr val="FFFFFF">
              <a:alpha val="39999"/>
            </a:srgbClr>
          </a:solidFill>
        </p:spPr>
        <p:txBody>
          <a:bodyPr wrap="square" lIns="0" tIns="0" rIns="0" bIns="0" rtlCol="0"/>
          <a:lstStyle/>
          <a:p>
            <a:endParaRPr/>
          </a:p>
        </p:txBody>
      </p:sp>
      <p:sp>
        <p:nvSpPr>
          <p:cNvPr id="7" name="object 8">
            <a:extLst>
              <a:ext uri="{FF2B5EF4-FFF2-40B4-BE49-F238E27FC236}">
                <a16:creationId xmlns:a16="http://schemas.microsoft.com/office/drawing/2014/main" id="{F419EB10-E325-A01A-4121-0DA4AAEE8983}"/>
              </a:ext>
            </a:extLst>
          </p:cNvPr>
          <p:cNvSpPr/>
          <p:nvPr/>
        </p:nvSpPr>
        <p:spPr>
          <a:xfrm>
            <a:off x="4183894" y="2167396"/>
            <a:ext cx="512445" cy="510540"/>
          </a:xfrm>
          <a:custGeom>
            <a:avLst/>
            <a:gdLst/>
            <a:ahLst/>
            <a:cxnLst/>
            <a:rect l="l" t="t" r="r" b="b"/>
            <a:pathLst>
              <a:path w="512445" h="510539">
                <a:moveTo>
                  <a:pt x="0" y="0"/>
                </a:moveTo>
                <a:lnTo>
                  <a:pt x="512063" y="0"/>
                </a:lnTo>
                <a:lnTo>
                  <a:pt x="512063" y="510539"/>
                </a:lnTo>
                <a:lnTo>
                  <a:pt x="0" y="510539"/>
                </a:lnTo>
                <a:lnTo>
                  <a:pt x="0" y="0"/>
                </a:lnTo>
                <a:close/>
              </a:path>
            </a:pathLst>
          </a:custGeom>
          <a:solidFill>
            <a:srgbClr val="FFFFFF">
              <a:alpha val="39999"/>
            </a:srgbClr>
          </a:solidFill>
        </p:spPr>
        <p:txBody>
          <a:bodyPr wrap="square" lIns="0" tIns="0" rIns="0" bIns="0" rtlCol="0"/>
          <a:lstStyle/>
          <a:p>
            <a:endParaRPr/>
          </a:p>
        </p:txBody>
      </p:sp>
      <p:sp>
        <p:nvSpPr>
          <p:cNvPr id="8" name="object 9">
            <a:extLst>
              <a:ext uri="{FF2B5EF4-FFF2-40B4-BE49-F238E27FC236}">
                <a16:creationId xmlns:a16="http://schemas.microsoft.com/office/drawing/2014/main" id="{F3C587C3-1C29-DA8C-EDA1-6525061618C5}"/>
              </a:ext>
            </a:extLst>
          </p:cNvPr>
          <p:cNvSpPr/>
          <p:nvPr/>
        </p:nvSpPr>
        <p:spPr>
          <a:xfrm>
            <a:off x="2650750" y="2677935"/>
            <a:ext cx="510540" cy="512445"/>
          </a:xfrm>
          <a:custGeom>
            <a:avLst/>
            <a:gdLst/>
            <a:ahLst/>
            <a:cxnLst/>
            <a:rect l="l" t="t" r="r" b="b"/>
            <a:pathLst>
              <a:path w="510539" h="512444">
                <a:moveTo>
                  <a:pt x="0" y="0"/>
                </a:moveTo>
                <a:lnTo>
                  <a:pt x="510539" y="0"/>
                </a:lnTo>
                <a:lnTo>
                  <a:pt x="510539" y="512063"/>
                </a:lnTo>
                <a:lnTo>
                  <a:pt x="0" y="512063"/>
                </a:lnTo>
                <a:lnTo>
                  <a:pt x="0" y="0"/>
                </a:lnTo>
                <a:close/>
              </a:path>
            </a:pathLst>
          </a:custGeom>
          <a:solidFill>
            <a:srgbClr val="FFFFFF">
              <a:alpha val="39999"/>
            </a:srgbClr>
          </a:solidFill>
        </p:spPr>
        <p:txBody>
          <a:bodyPr wrap="square" lIns="0" tIns="0" rIns="0" bIns="0" rtlCol="0"/>
          <a:lstStyle/>
          <a:p>
            <a:endParaRPr/>
          </a:p>
        </p:txBody>
      </p:sp>
      <p:sp>
        <p:nvSpPr>
          <p:cNvPr id="9" name="object 10">
            <a:extLst>
              <a:ext uri="{FF2B5EF4-FFF2-40B4-BE49-F238E27FC236}">
                <a16:creationId xmlns:a16="http://schemas.microsoft.com/office/drawing/2014/main" id="{C550E80E-0DA4-C0FD-F0C3-E71FABFA2879}"/>
              </a:ext>
            </a:extLst>
          </p:cNvPr>
          <p:cNvSpPr/>
          <p:nvPr/>
        </p:nvSpPr>
        <p:spPr>
          <a:xfrm>
            <a:off x="3161291" y="2677935"/>
            <a:ext cx="512445" cy="512445"/>
          </a:xfrm>
          <a:custGeom>
            <a:avLst/>
            <a:gdLst/>
            <a:ahLst/>
            <a:cxnLst/>
            <a:rect l="l" t="t" r="r" b="b"/>
            <a:pathLst>
              <a:path w="512444" h="512444">
                <a:moveTo>
                  <a:pt x="0" y="0"/>
                </a:moveTo>
                <a:lnTo>
                  <a:pt x="512063" y="0"/>
                </a:lnTo>
                <a:lnTo>
                  <a:pt x="512063" y="512063"/>
                </a:lnTo>
                <a:lnTo>
                  <a:pt x="0" y="512063"/>
                </a:lnTo>
                <a:lnTo>
                  <a:pt x="0" y="0"/>
                </a:lnTo>
                <a:close/>
              </a:path>
            </a:pathLst>
          </a:custGeom>
          <a:solidFill>
            <a:srgbClr val="FFFFFF">
              <a:alpha val="39999"/>
            </a:srgbClr>
          </a:solidFill>
        </p:spPr>
        <p:txBody>
          <a:bodyPr wrap="square" lIns="0" tIns="0" rIns="0" bIns="0" rtlCol="0"/>
          <a:lstStyle/>
          <a:p>
            <a:endParaRPr/>
          </a:p>
        </p:txBody>
      </p:sp>
      <p:sp>
        <p:nvSpPr>
          <p:cNvPr id="10" name="object 11">
            <a:extLst>
              <a:ext uri="{FF2B5EF4-FFF2-40B4-BE49-F238E27FC236}">
                <a16:creationId xmlns:a16="http://schemas.microsoft.com/office/drawing/2014/main" id="{00BD42C8-A903-A3FA-23C9-A8AFBA85E5D3}"/>
              </a:ext>
            </a:extLst>
          </p:cNvPr>
          <p:cNvSpPr/>
          <p:nvPr/>
        </p:nvSpPr>
        <p:spPr>
          <a:xfrm>
            <a:off x="2650750" y="3190000"/>
            <a:ext cx="510540" cy="512445"/>
          </a:xfrm>
          <a:custGeom>
            <a:avLst/>
            <a:gdLst/>
            <a:ahLst/>
            <a:cxnLst/>
            <a:rect l="l" t="t" r="r" b="b"/>
            <a:pathLst>
              <a:path w="510539" h="512445">
                <a:moveTo>
                  <a:pt x="0" y="0"/>
                </a:moveTo>
                <a:lnTo>
                  <a:pt x="510539" y="0"/>
                </a:lnTo>
                <a:lnTo>
                  <a:pt x="510539" y="512063"/>
                </a:lnTo>
                <a:lnTo>
                  <a:pt x="0" y="512063"/>
                </a:lnTo>
                <a:lnTo>
                  <a:pt x="0" y="0"/>
                </a:lnTo>
                <a:close/>
              </a:path>
            </a:pathLst>
          </a:custGeom>
          <a:solidFill>
            <a:srgbClr val="FFFFFF">
              <a:alpha val="39999"/>
            </a:srgbClr>
          </a:solidFill>
        </p:spPr>
        <p:txBody>
          <a:bodyPr wrap="square" lIns="0" tIns="0" rIns="0" bIns="0" rtlCol="0"/>
          <a:lstStyle/>
          <a:p>
            <a:endParaRPr/>
          </a:p>
        </p:txBody>
      </p:sp>
      <p:sp>
        <p:nvSpPr>
          <p:cNvPr id="11" name="object 12">
            <a:extLst>
              <a:ext uri="{FF2B5EF4-FFF2-40B4-BE49-F238E27FC236}">
                <a16:creationId xmlns:a16="http://schemas.microsoft.com/office/drawing/2014/main" id="{1B2F856B-1536-C0E0-535D-F0958E49360C}"/>
              </a:ext>
            </a:extLst>
          </p:cNvPr>
          <p:cNvSpPr/>
          <p:nvPr/>
        </p:nvSpPr>
        <p:spPr>
          <a:xfrm>
            <a:off x="3161291" y="3190000"/>
            <a:ext cx="512445" cy="510540"/>
          </a:xfrm>
          <a:custGeom>
            <a:avLst/>
            <a:gdLst/>
            <a:ahLst/>
            <a:cxnLst/>
            <a:rect l="l" t="t" r="r" b="b"/>
            <a:pathLst>
              <a:path w="512444" h="510539">
                <a:moveTo>
                  <a:pt x="0" y="0"/>
                </a:moveTo>
                <a:lnTo>
                  <a:pt x="512063" y="0"/>
                </a:lnTo>
                <a:lnTo>
                  <a:pt x="512063" y="510539"/>
                </a:lnTo>
                <a:lnTo>
                  <a:pt x="0" y="510539"/>
                </a:lnTo>
                <a:lnTo>
                  <a:pt x="0" y="0"/>
                </a:lnTo>
                <a:close/>
              </a:path>
            </a:pathLst>
          </a:custGeom>
          <a:solidFill>
            <a:srgbClr val="FFFFFF">
              <a:alpha val="39999"/>
            </a:srgbClr>
          </a:solidFill>
        </p:spPr>
        <p:txBody>
          <a:bodyPr wrap="square" lIns="0" tIns="0" rIns="0" bIns="0" rtlCol="0"/>
          <a:lstStyle/>
          <a:p>
            <a:endParaRPr/>
          </a:p>
        </p:txBody>
      </p:sp>
      <p:graphicFrame>
        <p:nvGraphicFramePr>
          <p:cNvPr id="12" name="object 13">
            <a:extLst>
              <a:ext uri="{FF2B5EF4-FFF2-40B4-BE49-F238E27FC236}">
                <a16:creationId xmlns:a16="http://schemas.microsoft.com/office/drawing/2014/main" id="{D5B372C2-7163-EF1A-47D0-6CA811C6CDB5}"/>
              </a:ext>
            </a:extLst>
          </p:cNvPr>
          <p:cNvGraphicFramePr>
            <a:graphicFrameLocks noGrp="1"/>
          </p:cNvGraphicFramePr>
          <p:nvPr>
            <p:extLst>
              <p:ext uri="{D42A27DB-BD31-4B8C-83A1-F6EECF244321}">
                <p14:modId xmlns:p14="http://schemas.microsoft.com/office/powerpoint/2010/main" val="3213402002"/>
              </p:ext>
            </p:extLst>
          </p:nvPr>
        </p:nvGraphicFramePr>
        <p:xfrm>
          <a:off x="1884499" y="1306339"/>
          <a:ext cx="2840642" cy="2400223"/>
        </p:xfrm>
        <a:graphic>
          <a:graphicData uri="http://schemas.openxmlformats.org/drawingml/2006/table">
            <a:tbl>
              <a:tblPr firstRow="1" bandRow="1">
                <a:tableStyleId>{2D5ABB26-0587-4C30-8999-92F81FD0307C}</a:tableStyleId>
              </a:tblPr>
              <a:tblGrid>
                <a:gridCol w="709102">
                  <a:extLst>
                    <a:ext uri="{9D8B030D-6E8A-4147-A177-3AD203B41FA5}">
                      <a16:colId xmlns:a16="http://schemas.microsoft.com/office/drawing/2014/main" val="20000"/>
                    </a:ext>
                  </a:extLst>
                </a:gridCol>
                <a:gridCol w="711219">
                  <a:extLst>
                    <a:ext uri="{9D8B030D-6E8A-4147-A177-3AD203B41FA5}">
                      <a16:colId xmlns:a16="http://schemas.microsoft.com/office/drawing/2014/main" val="20001"/>
                    </a:ext>
                  </a:extLst>
                </a:gridCol>
                <a:gridCol w="709102">
                  <a:extLst>
                    <a:ext uri="{9D8B030D-6E8A-4147-A177-3AD203B41FA5}">
                      <a16:colId xmlns:a16="http://schemas.microsoft.com/office/drawing/2014/main" val="20002"/>
                    </a:ext>
                  </a:extLst>
                </a:gridCol>
                <a:gridCol w="711219">
                  <a:extLst>
                    <a:ext uri="{9D8B030D-6E8A-4147-A177-3AD203B41FA5}">
                      <a16:colId xmlns:a16="http://schemas.microsoft.com/office/drawing/2014/main" val="20003"/>
                    </a:ext>
                  </a:extLst>
                </a:gridCol>
              </a:tblGrid>
              <a:tr h="600726">
                <a:tc>
                  <a:txBody>
                    <a:bodyPr/>
                    <a:lstStyle/>
                    <a:p>
                      <a:pPr algn="ctr">
                        <a:lnSpc>
                          <a:spcPct val="100000"/>
                        </a:lnSpc>
                        <a:spcBef>
                          <a:spcPts val="805"/>
                        </a:spcBef>
                      </a:pPr>
                      <a:r>
                        <a:rPr sz="2400" dirty="0">
                          <a:latin typeface="Calibri"/>
                          <a:cs typeface="Calibri"/>
                        </a:rPr>
                        <a:t>1</a:t>
                      </a:r>
                      <a:endParaRPr sz="2400">
                        <a:latin typeface="Calibri"/>
                        <a:cs typeface="Calibri"/>
                      </a:endParaRPr>
                    </a:p>
                  </a:txBody>
                  <a:tcPr marL="0" marR="0" marT="102235" marB="0">
                    <a:solidFill>
                      <a:srgbClr val="808080">
                        <a:alpha val="39999"/>
                      </a:srgbClr>
                    </a:solidFill>
                  </a:tcPr>
                </a:tc>
                <a:tc>
                  <a:txBody>
                    <a:bodyPr/>
                    <a:lstStyle/>
                    <a:p>
                      <a:pPr algn="ctr">
                        <a:lnSpc>
                          <a:spcPct val="100000"/>
                        </a:lnSpc>
                        <a:spcBef>
                          <a:spcPts val="805"/>
                        </a:spcBef>
                      </a:pPr>
                      <a:r>
                        <a:rPr sz="2400" dirty="0">
                          <a:latin typeface="Calibri"/>
                          <a:cs typeface="Calibri"/>
                        </a:rPr>
                        <a:t>2</a:t>
                      </a:r>
                      <a:endParaRPr sz="2400">
                        <a:latin typeface="Calibri"/>
                        <a:cs typeface="Calibri"/>
                      </a:endParaRPr>
                    </a:p>
                  </a:txBody>
                  <a:tcPr marL="0" marR="0" marT="102235" marB="0">
                    <a:solidFill>
                      <a:srgbClr val="808080">
                        <a:alpha val="39999"/>
                      </a:srgbClr>
                    </a:solidFill>
                  </a:tcPr>
                </a:tc>
                <a:tc>
                  <a:txBody>
                    <a:bodyPr/>
                    <a:lstStyle/>
                    <a:p>
                      <a:pPr algn="ctr">
                        <a:lnSpc>
                          <a:spcPct val="100000"/>
                        </a:lnSpc>
                        <a:spcBef>
                          <a:spcPts val="805"/>
                        </a:spcBef>
                      </a:pPr>
                      <a:r>
                        <a:rPr sz="2400" dirty="0">
                          <a:latin typeface="Calibri"/>
                          <a:cs typeface="Calibri"/>
                        </a:rPr>
                        <a:t>2</a:t>
                      </a:r>
                      <a:endParaRPr sz="2400">
                        <a:latin typeface="Calibri"/>
                        <a:cs typeface="Calibri"/>
                      </a:endParaRPr>
                    </a:p>
                  </a:txBody>
                  <a:tcPr marL="0" marR="0" marT="102235" marB="0"/>
                </a:tc>
                <a:tc>
                  <a:txBody>
                    <a:bodyPr/>
                    <a:lstStyle/>
                    <a:p>
                      <a:pPr algn="ctr">
                        <a:lnSpc>
                          <a:spcPct val="100000"/>
                        </a:lnSpc>
                        <a:spcBef>
                          <a:spcPts val="805"/>
                        </a:spcBef>
                      </a:pPr>
                      <a:r>
                        <a:rPr sz="2400" dirty="0">
                          <a:latin typeface="Calibri"/>
                          <a:cs typeface="Calibri"/>
                        </a:rPr>
                        <a:t>1</a:t>
                      </a:r>
                      <a:endParaRPr sz="2400">
                        <a:latin typeface="Calibri"/>
                        <a:cs typeface="Calibri"/>
                      </a:endParaRPr>
                    </a:p>
                  </a:txBody>
                  <a:tcPr marL="0" marR="0" marT="102235" marB="0"/>
                </a:tc>
                <a:extLst>
                  <a:ext uri="{0D108BD9-81ED-4DB2-BD59-A6C34878D82A}">
                    <a16:rowId xmlns:a16="http://schemas.microsoft.com/office/drawing/2014/main" val="10000"/>
                  </a:ext>
                </a:extLst>
              </a:tr>
              <a:tr h="598938">
                <a:tc>
                  <a:txBody>
                    <a:bodyPr/>
                    <a:lstStyle/>
                    <a:p>
                      <a:pPr algn="ctr">
                        <a:lnSpc>
                          <a:spcPct val="100000"/>
                        </a:lnSpc>
                        <a:spcBef>
                          <a:spcPts val="800"/>
                        </a:spcBef>
                      </a:pPr>
                      <a:r>
                        <a:rPr sz="2400" dirty="0">
                          <a:latin typeface="Calibri"/>
                          <a:cs typeface="Calibri"/>
                        </a:rPr>
                        <a:t>1</a:t>
                      </a:r>
                      <a:endParaRPr sz="2400">
                        <a:latin typeface="Calibri"/>
                        <a:cs typeface="Calibri"/>
                      </a:endParaRPr>
                    </a:p>
                  </a:txBody>
                  <a:tcPr marL="0" marR="0" marT="101600" marB="0">
                    <a:solidFill>
                      <a:srgbClr val="808080">
                        <a:alpha val="39999"/>
                      </a:srgbClr>
                    </a:solidFill>
                  </a:tcPr>
                </a:tc>
                <a:tc>
                  <a:txBody>
                    <a:bodyPr/>
                    <a:lstStyle/>
                    <a:p>
                      <a:pPr algn="ctr">
                        <a:lnSpc>
                          <a:spcPct val="100000"/>
                        </a:lnSpc>
                        <a:spcBef>
                          <a:spcPts val="800"/>
                        </a:spcBef>
                      </a:pPr>
                      <a:r>
                        <a:rPr sz="2400" dirty="0">
                          <a:latin typeface="Calibri"/>
                          <a:cs typeface="Calibri"/>
                        </a:rPr>
                        <a:t>0</a:t>
                      </a:r>
                      <a:endParaRPr sz="2400">
                        <a:latin typeface="Calibri"/>
                        <a:cs typeface="Calibri"/>
                      </a:endParaRPr>
                    </a:p>
                  </a:txBody>
                  <a:tcPr marL="0" marR="0" marT="101600" marB="0">
                    <a:solidFill>
                      <a:srgbClr val="808080">
                        <a:alpha val="39999"/>
                      </a:srgbClr>
                    </a:solidFill>
                  </a:tcPr>
                </a:tc>
                <a:tc>
                  <a:txBody>
                    <a:bodyPr/>
                    <a:lstStyle/>
                    <a:p>
                      <a:pPr algn="ctr">
                        <a:lnSpc>
                          <a:spcPct val="100000"/>
                        </a:lnSpc>
                        <a:spcBef>
                          <a:spcPts val="800"/>
                        </a:spcBef>
                      </a:pPr>
                      <a:r>
                        <a:rPr sz="2400" dirty="0">
                          <a:latin typeface="Calibri"/>
                          <a:cs typeface="Calibri"/>
                        </a:rPr>
                        <a:t>1</a:t>
                      </a:r>
                    </a:p>
                  </a:txBody>
                  <a:tcPr marL="0" marR="0" marT="101600" marB="0"/>
                </a:tc>
                <a:tc>
                  <a:txBody>
                    <a:bodyPr/>
                    <a:lstStyle/>
                    <a:p>
                      <a:pPr algn="ctr">
                        <a:lnSpc>
                          <a:spcPct val="100000"/>
                        </a:lnSpc>
                        <a:spcBef>
                          <a:spcPts val="800"/>
                        </a:spcBef>
                      </a:pPr>
                      <a:r>
                        <a:rPr sz="2400" dirty="0">
                          <a:latin typeface="Calibri"/>
                          <a:cs typeface="Calibri"/>
                        </a:rPr>
                        <a:t>3</a:t>
                      </a:r>
                      <a:endParaRPr sz="2400">
                        <a:latin typeface="Calibri"/>
                        <a:cs typeface="Calibri"/>
                      </a:endParaRPr>
                    </a:p>
                  </a:txBody>
                  <a:tcPr marL="0" marR="0" marT="101600" marB="0"/>
                </a:tc>
                <a:extLst>
                  <a:ext uri="{0D108BD9-81ED-4DB2-BD59-A6C34878D82A}">
                    <a16:rowId xmlns:a16="http://schemas.microsoft.com/office/drawing/2014/main" val="10001"/>
                  </a:ext>
                </a:extLst>
              </a:tr>
              <a:tr h="600726">
                <a:tc>
                  <a:txBody>
                    <a:bodyPr/>
                    <a:lstStyle/>
                    <a:p>
                      <a:pPr algn="ctr">
                        <a:lnSpc>
                          <a:spcPct val="100000"/>
                        </a:lnSpc>
                        <a:spcBef>
                          <a:spcPts val="810"/>
                        </a:spcBef>
                      </a:pPr>
                      <a:r>
                        <a:rPr sz="2400" dirty="0">
                          <a:latin typeface="Calibri"/>
                          <a:cs typeface="Calibri"/>
                        </a:rPr>
                        <a:t>1</a:t>
                      </a:r>
                      <a:endParaRPr sz="2400">
                        <a:latin typeface="Calibri"/>
                        <a:cs typeface="Calibri"/>
                      </a:endParaRPr>
                    </a:p>
                  </a:txBody>
                  <a:tcPr marL="0" marR="0" marT="102870" marB="0"/>
                </a:tc>
                <a:tc>
                  <a:txBody>
                    <a:bodyPr/>
                    <a:lstStyle/>
                    <a:p>
                      <a:pPr algn="ctr">
                        <a:lnSpc>
                          <a:spcPct val="100000"/>
                        </a:lnSpc>
                        <a:spcBef>
                          <a:spcPts val="810"/>
                        </a:spcBef>
                      </a:pPr>
                      <a:r>
                        <a:rPr sz="2400" dirty="0">
                          <a:latin typeface="Calibri"/>
                          <a:cs typeface="Calibri"/>
                        </a:rPr>
                        <a:t>0</a:t>
                      </a:r>
                      <a:endParaRPr sz="2400">
                        <a:latin typeface="Calibri"/>
                        <a:cs typeface="Calibri"/>
                      </a:endParaRPr>
                    </a:p>
                  </a:txBody>
                  <a:tcPr marL="0" marR="0" marT="102870" marB="0"/>
                </a:tc>
                <a:tc>
                  <a:txBody>
                    <a:bodyPr/>
                    <a:lstStyle/>
                    <a:p>
                      <a:pPr algn="ctr">
                        <a:lnSpc>
                          <a:spcPct val="100000"/>
                        </a:lnSpc>
                        <a:spcBef>
                          <a:spcPts val="810"/>
                        </a:spcBef>
                      </a:pPr>
                      <a:r>
                        <a:rPr sz="2400" dirty="0">
                          <a:latin typeface="Calibri"/>
                          <a:cs typeface="Calibri"/>
                        </a:rPr>
                        <a:t>2</a:t>
                      </a:r>
                      <a:endParaRPr sz="2400">
                        <a:latin typeface="Calibri"/>
                        <a:cs typeface="Calibri"/>
                      </a:endParaRPr>
                    </a:p>
                  </a:txBody>
                  <a:tcPr marL="0" marR="0" marT="102870" marB="0">
                    <a:solidFill>
                      <a:srgbClr val="808080">
                        <a:alpha val="39999"/>
                      </a:srgbClr>
                    </a:solidFill>
                  </a:tcPr>
                </a:tc>
                <a:tc>
                  <a:txBody>
                    <a:bodyPr/>
                    <a:lstStyle/>
                    <a:p>
                      <a:pPr algn="ctr">
                        <a:lnSpc>
                          <a:spcPct val="100000"/>
                        </a:lnSpc>
                        <a:spcBef>
                          <a:spcPts val="810"/>
                        </a:spcBef>
                      </a:pPr>
                      <a:r>
                        <a:rPr sz="2400" dirty="0">
                          <a:latin typeface="Calibri"/>
                          <a:cs typeface="Calibri"/>
                        </a:rPr>
                        <a:t>2</a:t>
                      </a:r>
                    </a:p>
                  </a:txBody>
                  <a:tcPr marL="0" marR="0" marT="102870" marB="0">
                    <a:solidFill>
                      <a:srgbClr val="808080">
                        <a:alpha val="39999"/>
                      </a:srgbClr>
                    </a:solidFill>
                  </a:tcPr>
                </a:tc>
                <a:extLst>
                  <a:ext uri="{0D108BD9-81ED-4DB2-BD59-A6C34878D82A}">
                    <a16:rowId xmlns:a16="http://schemas.microsoft.com/office/drawing/2014/main" val="10002"/>
                  </a:ext>
                </a:extLst>
              </a:tr>
              <a:tr h="599833">
                <a:tc>
                  <a:txBody>
                    <a:bodyPr/>
                    <a:lstStyle/>
                    <a:p>
                      <a:pPr algn="ctr">
                        <a:lnSpc>
                          <a:spcPct val="100000"/>
                        </a:lnSpc>
                        <a:spcBef>
                          <a:spcPts val="805"/>
                        </a:spcBef>
                      </a:pPr>
                      <a:r>
                        <a:rPr sz="2400" dirty="0">
                          <a:latin typeface="Calibri"/>
                          <a:cs typeface="Calibri"/>
                        </a:rPr>
                        <a:t>0</a:t>
                      </a:r>
                      <a:endParaRPr sz="2400">
                        <a:latin typeface="Calibri"/>
                        <a:cs typeface="Calibri"/>
                      </a:endParaRPr>
                    </a:p>
                  </a:txBody>
                  <a:tcPr marL="0" marR="0" marT="102235" marB="0"/>
                </a:tc>
                <a:tc>
                  <a:txBody>
                    <a:bodyPr/>
                    <a:lstStyle/>
                    <a:p>
                      <a:pPr algn="ctr">
                        <a:lnSpc>
                          <a:spcPct val="100000"/>
                        </a:lnSpc>
                        <a:spcBef>
                          <a:spcPts val="805"/>
                        </a:spcBef>
                      </a:pPr>
                      <a:r>
                        <a:rPr sz="2400" dirty="0">
                          <a:latin typeface="Calibri"/>
                          <a:cs typeface="Calibri"/>
                        </a:rPr>
                        <a:t>1</a:t>
                      </a:r>
                      <a:endParaRPr sz="2400">
                        <a:latin typeface="Calibri"/>
                        <a:cs typeface="Calibri"/>
                      </a:endParaRPr>
                    </a:p>
                  </a:txBody>
                  <a:tcPr marL="0" marR="0" marT="102235" marB="0"/>
                </a:tc>
                <a:tc>
                  <a:txBody>
                    <a:bodyPr/>
                    <a:lstStyle/>
                    <a:p>
                      <a:pPr algn="ctr">
                        <a:lnSpc>
                          <a:spcPct val="100000"/>
                        </a:lnSpc>
                        <a:spcBef>
                          <a:spcPts val="805"/>
                        </a:spcBef>
                      </a:pPr>
                      <a:r>
                        <a:rPr sz="2400" dirty="0">
                          <a:latin typeface="Calibri"/>
                          <a:cs typeface="Calibri"/>
                        </a:rPr>
                        <a:t>1</a:t>
                      </a:r>
                      <a:endParaRPr sz="2400">
                        <a:latin typeface="Calibri"/>
                        <a:cs typeface="Calibri"/>
                      </a:endParaRPr>
                    </a:p>
                  </a:txBody>
                  <a:tcPr marL="0" marR="0" marT="102235" marB="0">
                    <a:solidFill>
                      <a:srgbClr val="808080">
                        <a:alpha val="39999"/>
                      </a:srgbClr>
                    </a:solidFill>
                  </a:tcPr>
                </a:tc>
                <a:tc>
                  <a:txBody>
                    <a:bodyPr/>
                    <a:lstStyle/>
                    <a:p>
                      <a:pPr algn="ctr">
                        <a:lnSpc>
                          <a:spcPct val="100000"/>
                        </a:lnSpc>
                        <a:spcBef>
                          <a:spcPts val="805"/>
                        </a:spcBef>
                      </a:pPr>
                      <a:r>
                        <a:rPr sz="2400" dirty="0">
                          <a:latin typeface="Calibri"/>
                          <a:cs typeface="Calibri"/>
                        </a:rPr>
                        <a:t>1</a:t>
                      </a:r>
                    </a:p>
                  </a:txBody>
                  <a:tcPr marL="0" marR="0" marT="102235" marB="0">
                    <a:solidFill>
                      <a:srgbClr val="808080">
                        <a:alpha val="39999"/>
                      </a:srgbClr>
                    </a:solidFill>
                  </a:tcPr>
                </a:tc>
                <a:extLst>
                  <a:ext uri="{0D108BD9-81ED-4DB2-BD59-A6C34878D82A}">
                    <a16:rowId xmlns:a16="http://schemas.microsoft.com/office/drawing/2014/main" val="10003"/>
                  </a:ext>
                </a:extLst>
              </a:tr>
            </a:tbl>
          </a:graphicData>
        </a:graphic>
      </p:graphicFrame>
      <p:sp>
        <p:nvSpPr>
          <p:cNvPr id="13" name="object 14">
            <a:extLst>
              <a:ext uri="{FF2B5EF4-FFF2-40B4-BE49-F238E27FC236}">
                <a16:creationId xmlns:a16="http://schemas.microsoft.com/office/drawing/2014/main" id="{2C376163-1A55-0812-2A6A-01F0563CDDF5}"/>
              </a:ext>
            </a:extLst>
          </p:cNvPr>
          <p:cNvSpPr/>
          <p:nvPr/>
        </p:nvSpPr>
        <p:spPr>
          <a:xfrm>
            <a:off x="7134359" y="2167396"/>
            <a:ext cx="510540" cy="510540"/>
          </a:xfrm>
          <a:custGeom>
            <a:avLst/>
            <a:gdLst/>
            <a:ahLst/>
            <a:cxnLst/>
            <a:rect l="l" t="t" r="r" b="b"/>
            <a:pathLst>
              <a:path w="510540" h="510539">
                <a:moveTo>
                  <a:pt x="0" y="0"/>
                </a:moveTo>
                <a:lnTo>
                  <a:pt x="510540" y="0"/>
                </a:lnTo>
                <a:lnTo>
                  <a:pt x="510540" y="510539"/>
                </a:lnTo>
                <a:lnTo>
                  <a:pt x="0" y="510539"/>
                </a:lnTo>
                <a:lnTo>
                  <a:pt x="0" y="0"/>
                </a:lnTo>
                <a:close/>
              </a:path>
            </a:pathLst>
          </a:custGeom>
          <a:solidFill>
            <a:srgbClr val="FFFFFF">
              <a:alpha val="39999"/>
            </a:srgbClr>
          </a:solidFill>
        </p:spPr>
        <p:txBody>
          <a:bodyPr wrap="square" lIns="0" tIns="0" rIns="0" bIns="0" rtlCol="0"/>
          <a:lstStyle/>
          <a:p>
            <a:endParaRPr/>
          </a:p>
        </p:txBody>
      </p:sp>
      <p:graphicFrame>
        <p:nvGraphicFramePr>
          <p:cNvPr id="15" name="object 16">
            <a:extLst>
              <a:ext uri="{FF2B5EF4-FFF2-40B4-BE49-F238E27FC236}">
                <a16:creationId xmlns:a16="http://schemas.microsoft.com/office/drawing/2014/main" id="{145340C2-4F64-07A9-E2B5-6034C394DC4C}"/>
              </a:ext>
            </a:extLst>
          </p:cNvPr>
          <p:cNvGraphicFramePr>
            <a:graphicFrameLocks noGrp="1"/>
          </p:cNvGraphicFramePr>
          <p:nvPr>
            <p:extLst>
              <p:ext uri="{D42A27DB-BD31-4B8C-83A1-F6EECF244321}">
                <p14:modId xmlns:p14="http://schemas.microsoft.com/office/powerpoint/2010/main" val="2703754556"/>
              </p:ext>
            </p:extLst>
          </p:nvPr>
        </p:nvGraphicFramePr>
        <p:xfrm>
          <a:off x="7134359" y="2062015"/>
          <a:ext cx="1420324" cy="1199665"/>
        </p:xfrm>
        <a:graphic>
          <a:graphicData uri="http://schemas.openxmlformats.org/drawingml/2006/table">
            <a:tbl>
              <a:tblPr firstRow="1" bandRow="1">
                <a:tableStyleId>{2D5ABB26-0587-4C30-8999-92F81FD0307C}</a:tableStyleId>
              </a:tblPr>
              <a:tblGrid>
                <a:gridCol w="711221">
                  <a:extLst>
                    <a:ext uri="{9D8B030D-6E8A-4147-A177-3AD203B41FA5}">
                      <a16:colId xmlns:a16="http://schemas.microsoft.com/office/drawing/2014/main" val="20000"/>
                    </a:ext>
                  </a:extLst>
                </a:gridCol>
                <a:gridCol w="709103">
                  <a:extLst>
                    <a:ext uri="{9D8B030D-6E8A-4147-A177-3AD203B41FA5}">
                      <a16:colId xmlns:a16="http://schemas.microsoft.com/office/drawing/2014/main" val="20001"/>
                    </a:ext>
                  </a:extLst>
                </a:gridCol>
              </a:tblGrid>
              <a:tr h="598938">
                <a:tc>
                  <a:txBody>
                    <a:bodyPr/>
                    <a:lstStyle/>
                    <a:p>
                      <a:pPr algn="ctr">
                        <a:lnSpc>
                          <a:spcPct val="100000"/>
                        </a:lnSpc>
                        <a:spcBef>
                          <a:spcPts val="800"/>
                        </a:spcBef>
                      </a:pPr>
                      <a:r>
                        <a:rPr sz="2400" dirty="0">
                          <a:latin typeface="Calibri"/>
                          <a:cs typeface="Calibri"/>
                        </a:rPr>
                        <a:t>2</a:t>
                      </a:r>
                      <a:endParaRPr sz="2400">
                        <a:latin typeface="Calibri"/>
                        <a:cs typeface="Calibri"/>
                      </a:endParaRPr>
                    </a:p>
                  </a:txBody>
                  <a:tcPr marL="0" marR="0" marT="101600" marB="0">
                    <a:solidFill>
                      <a:srgbClr val="808080">
                        <a:alpha val="39999"/>
                      </a:srgbClr>
                    </a:solidFill>
                  </a:tcPr>
                </a:tc>
                <a:tc>
                  <a:txBody>
                    <a:bodyPr/>
                    <a:lstStyle/>
                    <a:p>
                      <a:pPr algn="ctr">
                        <a:lnSpc>
                          <a:spcPct val="100000"/>
                        </a:lnSpc>
                        <a:spcBef>
                          <a:spcPts val="800"/>
                        </a:spcBef>
                      </a:pPr>
                      <a:r>
                        <a:rPr sz="2400" dirty="0">
                          <a:latin typeface="Calibri"/>
                          <a:cs typeface="Calibri"/>
                        </a:rPr>
                        <a:t>3</a:t>
                      </a:r>
                      <a:endParaRPr sz="2400">
                        <a:latin typeface="Calibri"/>
                        <a:cs typeface="Calibri"/>
                      </a:endParaRPr>
                    </a:p>
                  </a:txBody>
                  <a:tcPr marL="0" marR="0" marT="101600" marB="0"/>
                </a:tc>
                <a:extLst>
                  <a:ext uri="{0D108BD9-81ED-4DB2-BD59-A6C34878D82A}">
                    <a16:rowId xmlns:a16="http://schemas.microsoft.com/office/drawing/2014/main" val="10000"/>
                  </a:ext>
                </a:extLst>
              </a:tr>
              <a:tr h="600727">
                <a:tc>
                  <a:txBody>
                    <a:bodyPr/>
                    <a:lstStyle/>
                    <a:p>
                      <a:pPr algn="ctr">
                        <a:lnSpc>
                          <a:spcPct val="100000"/>
                        </a:lnSpc>
                        <a:spcBef>
                          <a:spcPts val="810"/>
                        </a:spcBef>
                      </a:pPr>
                      <a:r>
                        <a:rPr sz="2400" dirty="0">
                          <a:latin typeface="Calibri"/>
                          <a:cs typeface="Calibri"/>
                        </a:rPr>
                        <a:t>1</a:t>
                      </a:r>
                      <a:endParaRPr sz="2400">
                        <a:latin typeface="Calibri"/>
                        <a:cs typeface="Calibri"/>
                      </a:endParaRPr>
                    </a:p>
                  </a:txBody>
                  <a:tcPr marL="0" marR="0" marT="102870" marB="0"/>
                </a:tc>
                <a:tc>
                  <a:txBody>
                    <a:bodyPr/>
                    <a:lstStyle/>
                    <a:p>
                      <a:pPr algn="ctr">
                        <a:lnSpc>
                          <a:spcPct val="100000"/>
                        </a:lnSpc>
                        <a:spcBef>
                          <a:spcPts val="810"/>
                        </a:spcBef>
                      </a:pPr>
                      <a:r>
                        <a:rPr sz="2400" dirty="0">
                          <a:latin typeface="Calibri"/>
                          <a:cs typeface="Calibri"/>
                        </a:rPr>
                        <a:t>2</a:t>
                      </a:r>
                    </a:p>
                  </a:txBody>
                  <a:tcPr marL="0" marR="0" marT="102870" marB="0">
                    <a:solidFill>
                      <a:srgbClr val="808080">
                        <a:alpha val="39999"/>
                      </a:srgbClr>
                    </a:solidFill>
                  </a:tcPr>
                </a:tc>
                <a:extLst>
                  <a:ext uri="{0D108BD9-81ED-4DB2-BD59-A6C34878D82A}">
                    <a16:rowId xmlns:a16="http://schemas.microsoft.com/office/drawing/2014/main" val="10001"/>
                  </a:ext>
                </a:extLst>
              </a:tr>
            </a:tbl>
          </a:graphicData>
        </a:graphic>
      </p:graphicFrame>
      <p:sp>
        <p:nvSpPr>
          <p:cNvPr id="17" name="object 18">
            <a:extLst>
              <a:ext uri="{FF2B5EF4-FFF2-40B4-BE49-F238E27FC236}">
                <a16:creationId xmlns:a16="http://schemas.microsoft.com/office/drawing/2014/main" id="{EEAC8CB9-7AC1-C47F-75C3-8B48763C8413}"/>
              </a:ext>
            </a:extLst>
          </p:cNvPr>
          <p:cNvSpPr txBox="1"/>
          <p:nvPr/>
        </p:nvSpPr>
        <p:spPr>
          <a:xfrm>
            <a:off x="4911990" y="2289390"/>
            <a:ext cx="1900487" cy="369332"/>
          </a:xfrm>
          <a:prstGeom prst="rect">
            <a:avLst/>
          </a:prstGeom>
        </p:spPr>
        <p:txBody>
          <a:bodyPr vert="horz" wrap="square" lIns="0" tIns="0" rIns="0" bIns="0" rtlCol="0">
            <a:spAutoFit/>
          </a:bodyPr>
          <a:lstStyle/>
          <a:p>
            <a:pPr marL="12700">
              <a:lnSpc>
                <a:spcPct val="100000"/>
              </a:lnSpc>
              <a:tabLst>
                <a:tab pos="227965" algn="l"/>
              </a:tabLst>
            </a:pPr>
            <a:r>
              <a:rPr sz="2400" dirty="0">
                <a:latin typeface="Arial"/>
                <a:cs typeface="Arial"/>
              </a:rPr>
              <a:t> 	</a:t>
            </a:r>
            <a:r>
              <a:rPr sz="2400" spc="-5" dirty="0">
                <a:latin typeface="Arial"/>
                <a:cs typeface="Arial"/>
              </a:rPr>
              <a:t>Max</a:t>
            </a:r>
            <a:r>
              <a:rPr sz="2400" spc="-75" dirty="0">
                <a:latin typeface="Arial"/>
                <a:cs typeface="Arial"/>
              </a:rPr>
              <a:t> </a:t>
            </a:r>
            <a:r>
              <a:rPr sz="2400" spc="-10" dirty="0">
                <a:latin typeface="Arial"/>
                <a:cs typeface="Arial"/>
              </a:rPr>
              <a:t>Pooling</a:t>
            </a:r>
            <a:r>
              <a:rPr sz="2400" spc="-140" dirty="0">
                <a:latin typeface="Arial"/>
                <a:cs typeface="Arial"/>
              </a:rPr>
              <a:t> </a:t>
            </a:r>
            <a:endParaRPr sz="2400" dirty="0">
              <a:latin typeface="Arial"/>
              <a:cs typeface="Arial"/>
            </a:endParaRPr>
          </a:p>
        </p:txBody>
      </p:sp>
      <p:sp>
        <p:nvSpPr>
          <p:cNvPr id="18" name="object 19">
            <a:extLst>
              <a:ext uri="{FF2B5EF4-FFF2-40B4-BE49-F238E27FC236}">
                <a16:creationId xmlns:a16="http://schemas.microsoft.com/office/drawing/2014/main" id="{FAB73227-2AA7-203B-A3EB-F0E15B82EB43}"/>
              </a:ext>
            </a:extLst>
          </p:cNvPr>
          <p:cNvSpPr/>
          <p:nvPr/>
        </p:nvSpPr>
        <p:spPr>
          <a:xfrm>
            <a:off x="3673354" y="4086442"/>
            <a:ext cx="512445" cy="546100"/>
          </a:xfrm>
          <a:custGeom>
            <a:avLst/>
            <a:gdLst/>
            <a:ahLst/>
            <a:cxnLst/>
            <a:rect l="l" t="t" r="r" b="b"/>
            <a:pathLst>
              <a:path w="512445" h="546100">
                <a:moveTo>
                  <a:pt x="0" y="0"/>
                </a:moveTo>
                <a:lnTo>
                  <a:pt x="512063" y="0"/>
                </a:lnTo>
                <a:lnTo>
                  <a:pt x="512063" y="545592"/>
                </a:lnTo>
                <a:lnTo>
                  <a:pt x="0" y="545592"/>
                </a:lnTo>
                <a:lnTo>
                  <a:pt x="0" y="0"/>
                </a:lnTo>
                <a:close/>
              </a:path>
            </a:pathLst>
          </a:custGeom>
          <a:solidFill>
            <a:srgbClr val="FFFFFF">
              <a:alpha val="39999"/>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C26021B6-7FBA-035A-9523-447F6BD0E9E9}"/>
              </a:ext>
            </a:extLst>
          </p:cNvPr>
          <p:cNvSpPr/>
          <p:nvPr/>
        </p:nvSpPr>
        <p:spPr>
          <a:xfrm>
            <a:off x="4185418" y="4086442"/>
            <a:ext cx="510540" cy="546100"/>
          </a:xfrm>
          <a:custGeom>
            <a:avLst/>
            <a:gdLst/>
            <a:ahLst/>
            <a:cxnLst/>
            <a:rect l="l" t="t" r="r" b="b"/>
            <a:pathLst>
              <a:path w="510539" h="546100">
                <a:moveTo>
                  <a:pt x="0" y="0"/>
                </a:moveTo>
                <a:lnTo>
                  <a:pt x="510539" y="0"/>
                </a:lnTo>
                <a:lnTo>
                  <a:pt x="510539" y="545592"/>
                </a:lnTo>
                <a:lnTo>
                  <a:pt x="0" y="545592"/>
                </a:lnTo>
                <a:lnTo>
                  <a:pt x="0" y="0"/>
                </a:lnTo>
                <a:close/>
              </a:path>
            </a:pathLst>
          </a:custGeom>
          <a:solidFill>
            <a:srgbClr val="FFFFFF">
              <a:alpha val="39999"/>
            </a:srgbClr>
          </a:solidFill>
        </p:spPr>
        <p:txBody>
          <a:bodyPr wrap="square" lIns="0" tIns="0" rIns="0" bIns="0" rtlCol="0"/>
          <a:lstStyle/>
          <a:p>
            <a:endParaRPr/>
          </a:p>
        </p:txBody>
      </p:sp>
      <p:sp>
        <p:nvSpPr>
          <p:cNvPr id="20" name="object 21">
            <a:extLst>
              <a:ext uri="{FF2B5EF4-FFF2-40B4-BE49-F238E27FC236}">
                <a16:creationId xmlns:a16="http://schemas.microsoft.com/office/drawing/2014/main" id="{C9D0CC14-E930-9FC8-F1A5-D17A756705C9}"/>
              </a:ext>
            </a:extLst>
          </p:cNvPr>
          <p:cNvSpPr/>
          <p:nvPr/>
        </p:nvSpPr>
        <p:spPr>
          <a:xfrm>
            <a:off x="3673354" y="4632035"/>
            <a:ext cx="512445" cy="547370"/>
          </a:xfrm>
          <a:custGeom>
            <a:avLst/>
            <a:gdLst/>
            <a:ahLst/>
            <a:cxnLst/>
            <a:rect l="l" t="t" r="r" b="b"/>
            <a:pathLst>
              <a:path w="512445" h="547370">
                <a:moveTo>
                  <a:pt x="0" y="0"/>
                </a:moveTo>
                <a:lnTo>
                  <a:pt x="512063" y="0"/>
                </a:lnTo>
                <a:lnTo>
                  <a:pt x="512063" y="547115"/>
                </a:lnTo>
                <a:lnTo>
                  <a:pt x="0" y="547115"/>
                </a:lnTo>
                <a:lnTo>
                  <a:pt x="0" y="0"/>
                </a:lnTo>
                <a:close/>
              </a:path>
            </a:pathLst>
          </a:custGeom>
          <a:solidFill>
            <a:srgbClr val="FFFFFF">
              <a:alpha val="39999"/>
            </a:srgbClr>
          </a:solidFill>
        </p:spPr>
        <p:txBody>
          <a:bodyPr wrap="square" lIns="0" tIns="0" rIns="0" bIns="0" rtlCol="0"/>
          <a:lstStyle/>
          <a:p>
            <a:endParaRPr/>
          </a:p>
        </p:txBody>
      </p:sp>
      <p:sp>
        <p:nvSpPr>
          <p:cNvPr id="21" name="object 22">
            <a:extLst>
              <a:ext uri="{FF2B5EF4-FFF2-40B4-BE49-F238E27FC236}">
                <a16:creationId xmlns:a16="http://schemas.microsoft.com/office/drawing/2014/main" id="{DDA1F3AD-E946-46DB-39F6-3C00F89EFEED}"/>
              </a:ext>
            </a:extLst>
          </p:cNvPr>
          <p:cNvSpPr/>
          <p:nvPr/>
        </p:nvSpPr>
        <p:spPr>
          <a:xfrm>
            <a:off x="4185418" y="4632035"/>
            <a:ext cx="510540" cy="547370"/>
          </a:xfrm>
          <a:custGeom>
            <a:avLst/>
            <a:gdLst/>
            <a:ahLst/>
            <a:cxnLst/>
            <a:rect l="l" t="t" r="r" b="b"/>
            <a:pathLst>
              <a:path w="510539" h="547370">
                <a:moveTo>
                  <a:pt x="0" y="0"/>
                </a:moveTo>
                <a:lnTo>
                  <a:pt x="510539" y="0"/>
                </a:lnTo>
                <a:lnTo>
                  <a:pt x="510539" y="547115"/>
                </a:lnTo>
                <a:lnTo>
                  <a:pt x="0" y="547115"/>
                </a:lnTo>
                <a:lnTo>
                  <a:pt x="0" y="0"/>
                </a:lnTo>
                <a:close/>
              </a:path>
            </a:pathLst>
          </a:custGeom>
          <a:solidFill>
            <a:srgbClr val="FFFFFF">
              <a:alpha val="39999"/>
            </a:srgbClr>
          </a:solidFill>
        </p:spPr>
        <p:txBody>
          <a:bodyPr wrap="square" lIns="0" tIns="0" rIns="0" bIns="0" rtlCol="0"/>
          <a:lstStyle/>
          <a:p>
            <a:endParaRPr/>
          </a:p>
        </p:txBody>
      </p:sp>
      <p:sp>
        <p:nvSpPr>
          <p:cNvPr id="22" name="object 23">
            <a:extLst>
              <a:ext uri="{FF2B5EF4-FFF2-40B4-BE49-F238E27FC236}">
                <a16:creationId xmlns:a16="http://schemas.microsoft.com/office/drawing/2014/main" id="{B8F8E97A-8062-33CA-A2E6-E4A2AD757789}"/>
              </a:ext>
            </a:extLst>
          </p:cNvPr>
          <p:cNvSpPr/>
          <p:nvPr/>
        </p:nvSpPr>
        <p:spPr>
          <a:xfrm>
            <a:off x="2649226" y="5179150"/>
            <a:ext cx="512445" cy="546100"/>
          </a:xfrm>
          <a:custGeom>
            <a:avLst/>
            <a:gdLst/>
            <a:ahLst/>
            <a:cxnLst/>
            <a:rect l="l" t="t" r="r" b="b"/>
            <a:pathLst>
              <a:path w="512444" h="546100">
                <a:moveTo>
                  <a:pt x="0" y="0"/>
                </a:moveTo>
                <a:lnTo>
                  <a:pt x="512063" y="0"/>
                </a:lnTo>
                <a:lnTo>
                  <a:pt x="512063" y="545592"/>
                </a:lnTo>
                <a:lnTo>
                  <a:pt x="0" y="545592"/>
                </a:lnTo>
                <a:lnTo>
                  <a:pt x="0" y="0"/>
                </a:lnTo>
                <a:close/>
              </a:path>
            </a:pathLst>
          </a:custGeom>
          <a:solidFill>
            <a:srgbClr val="FFFFFF">
              <a:alpha val="39999"/>
            </a:srgbClr>
          </a:solidFill>
        </p:spPr>
        <p:txBody>
          <a:bodyPr wrap="square" lIns="0" tIns="0" rIns="0" bIns="0" rtlCol="0"/>
          <a:lstStyle/>
          <a:p>
            <a:endParaRPr/>
          </a:p>
        </p:txBody>
      </p:sp>
      <p:sp>
        <p:nvSpPr>
          <p:cNvPr id="23" name="object 24">
            <a:extLst>
              <a:ext uri="{FF2B5EF4-FFF2-40B4-BE49-F238E27FC236}">
                <a16:creationId xmlns:a16="http://schemas.microsoft.com/office/drawing/2014/main" id="{BCAE40E6-31A0-B453-E786-05AE02037A73}"/>
              </a:ext>
            </a:extLst>
          </p:cNvPr>
          <p:cNvSpPr/>
          <p:nvPr/>
        </p:nvSpPr>
        <p:spPr>
          <a:xfrm>
            <a:off x="3161291" y="5179150"/>
            <a:ext cx="512445" cy="546100"/>
          </a:xfrm>
          <a:custGeom>
            <a:avLst/>
            <a:gdLst/>
            <a:ahLst/>
            <a:cxnLst/>
            <a:rect l="l" t="t" r="r" b="b"/>
            <a:pathLst>
              <a:path w="512444" h="546100">
                <a:moveTo>
                  <a:pt x="0" y="0"/>
                </a:moveTo>
                <a:lnTo>
                  <a:pt x="512063" y="0"/>
                </a:lnTo>
                <a:lnTo>
                  <a:pt x="512063" y="545592"/>
                </a:lnTo>
                <a:lnTo>
                  <a:pt x="0" y="545592"/>
                </a:lnTo>
                <a:lnTo>
                  <a:pt x="0" y="0"/>
                </a:lnTo>
                <a:close/>
              </a:path>
            </a:pathLst>
          </a:custGeom>
          <a:solidFill>
            <a:srgbClr val="FFFFFF">
              <a:alpha val="39999"/>
            </a:srgbClr>
          </a:solidFill>
        </p:spPr>
        <p:txBody>
          <a:bodyPr wrap="square" lIns="0" tIns="0" rIns="0" bIns="0" rtlCol="0"/>
          <a:lstStyle/>
          <a:p>
            <a:endParaRPr/>
          </a:p>
        </p:txBody>
      </p:sp>
      <p:sp>
        <p:nvSpPr>
          <p:cNvPr id="24" name="object 25">
            <a:extLst>
              <a:ext uri="{FF2B5EF4-FFF2-40B4-BE49-F238E27FC236}">
                <a16:creationId xmlns:a16="http://schemas.microsoft.com/office/drawing/2014/main" id="{045D8EF9-8CB0-A73B-6446-2E416BD02730}"/>
              </a:ext>
            </a:extLst>
          </p:cNvPr>
          <p:cNvSpPr/>
          <p:nvPr/>
        </p:nvSpPr>
        <p:spPr>
          <a:xfrm>
            <a:off x="2649226" y="5724742"/>
            <a:ext cx="512445" cy="546100"/>
          </a:xfrm>
          <a:custGeom>
            <a:avLst/>
            <a:gdLst/>
            <a:ahLst/>
            <a:cxnLst/>
            <a:rect l="l" t="t" r="r" b="b"/>
            <a:pathLst>
              <a:path w="512444" h="546100">
                <a:moveTo>
                  <a:pt x="0" y="0"/>
                </a:moveTo>
                <a:lnTo>
                  <a:pt x="512063" y="0"/>
                </a:lnTo>
                <a:lnTo>
                  <a:pt x="512063" y="545592"/>
                </a:lnTo>
                <a:lnTo>
                  <a:pt x="0" y="545592"/>
                </a:lnTo>
                <a:lnTo>
                  <a:pt x="0" y="0"/>
                </a:lnTo>
                <a:close/>
              </a:path>
            </a:pathLst>
          </a:custGeom>
          <a:solidFill>
            <a:srgbClr val="FFFFFF">
              <a:alpha val="39999"/>
            </a:srgbClr>
          </a:solidFill>
        </p:spPr>
        <p:txBody>
          <a:bodyPr wrap="square" lIns="0" tIns="0" rIns="0" bIns="0" rtlCol="0"/>
          <a:lstStyle/>
          <a:p>
            <a:endParaRPr/>
          </a:p>
        </p:txBody>
      </p:sp>
      <p:sp>
        <p:nvSpPr>
          <p:cNvPr id="25" name="object 26">
            <a:extLst>
              <a:ext uri="{FF2B5EF4-FFF2-40B4-BE49-F238E27FC236}">
                <a16:creationId xmlns:a16="http://schemas.microsoft.com/office/drawing/2014/main" id="{2F226032-61B3-BA06-BB68-BFCEEA8F24EE}"/>
              </a:ext>
            </a:extLst>
          </p:cNvPr>
          <p:cNvSpPr/>
          <p:nvPr/>
        </p:nvSpPr>
        <p:spPr>
          <a:xfrm>
            <a:off x="3161291" y="5724742"/>
            <a:ext cx="512445" cy="546100"/>
          </a:xfrm>
          <a:custGeom>
            <a:avLst/>
            <a:gdLst/>
            <a:ahLst/>
            <a:cxnLst/>
            <a:rect l="l" t="t" r="r" b="b"/>
            <a:pathLst>
              <a:path w="512444" h="546100">
                <a:moveTo>
                  <a:pt x="0" y="0"/>
                </a:moveTo>
                <a:lnTo>
                  <a:pt x="512063" y="0"/>
                </a:lnTo>
                <a:lnTo>
                  <a:pt x="512063" y="545592"/>
                </a:lnTo>
                <a:lnTo>
                  <a:pt x="0" y="545592"/>
                </a:lnTo>
                <a:lnTo>
                  <a:pt x="0" y="0"/>
                </a:lnTo>
                <a:close/>
              </a:path>
            </a:pathLst>
          </a:custGeom>
          <a:solidFill>
            <a:srgbClr val="FFFFFF">
              <a:alpha val="39999"/>
            </a:srgbClr>
          </a:solidFill>
        </p:spPr>
        <p:txBody>
          <a:bodyPr wrap="square" lIns="0" tIns="0" rIns="0" bIns="0" rtlCol="0"/>
          <a:lstStyle/>
          <a:p>
            <a:endParaRPr/>
          </a:p>
        </p:txBody>
      </p:sp>
      <p:graphicFrame>
        <p:nvGraphicFramePr>
          <p:cNvPr id="26" name="object 27">
            <a:extLst>
              <a:ext uri="{FF2B5EF4-FFF2-40B4-BE49-F238E27FC236}">
                <a16:creationId xmlns:a16="http://schemas.microsoft.com/office/drawing/2014/main" id="{6590CF05-8F62-E433-DA75-F8CE6B97AF22}"/>
              </a:ext>
            </a:extLst>
          </p:cNvPr>
          <p:cNvGraphicFramePr>
            <a:graphicFrameLocks noGrp="1"/>
          </p:cNvGraphicFramePr>
          <p:nvPr>
            <p:extLst>
              <p:ext uri="{D42A27DB-BD31-4B8C-83A1-F6EECF244321}">
                <p14:modId xmlns:p14="http://schemas.microsoft.com/office/powerpoint/2010/main" val="575867033"/>
              </p:ext>
            </p:extLst>
          </p:nvPr>
        </p:nvGraphicFramePr>
        <p:xfrm>
          <a:off x="1883440" y="4171185"/>
          <a:ext cx="2842759" cy="2562030"/>
        </p:xfrm>
        <a:graphic>
          <a:graphicData uri="http://schemas.openxmlformats.org/drawingml/2006/table">
            <a:tbl>
              <a:tblPr firstRow="1" bandRow="1">
                <a:tableStyleId>{2D5ABB26-0587-4C30-8999-92F81FD0307C}</a:tableStyleId>
              </a:tblPr>
              <a:tblGrid>
                <a:gridCol w="711219">
                  <a:extLst>
                    <a:ext uri="{9D8B030D-6E8A-4147-A177-3AD203B41FA5}">
                      <a16:colId xmlns:a16="http://schemas.microsoft.com/office/drawing/2014/main" val="20000"/>
                    </a:ext>
                  </a:extLst>
                </a:gridCol>
                <a:gridCol w="711219">
                  <a:extLst>
                    <a:ext uri="{9D8B030D-6E8A-4147-A177-3AD203B41FA5}">
                      <a16:colId xmlns:a16="http://schemas.microsoft.com/office/drawing/2014/main" val="20001"/>
                    </a:ext>
                  </a:extLst>
                </a:gridCol>
                <a:gridCol w="711219">
                  <a:extLst>
                    <a:ext uri="{9D8B030D-6E8A-4147-A177-3AD203B41FA5}">
                      <a16:colId xmlns:a16="http://schemas.microsoft.com/office/drawing/2014/main" val="20002"/>
                    </a:ext>
                  </a:extLst>
                </a:gridCol>
                <a:gridCol w="709102">
                  <a:extLst>
                    <a:ext uri="{9D8B030D-6E8A-4147-A177-3AD203B41FA5}">
                      <a16:colId xmlns:a16="http://schemas.microsoft.com/office/drawing/2014/main" val="20003"/>
                    </a:ext>
                  </a:extLst>
                </a:gridCol>
              </a:tblGrid>
              <a:tr h="640061">
                <a:tc>
                  <a:txBody>
                    <a:bodyPr/>
                    <a:lstStyle/>
                    <a:p>
                      <a:pPr algn="ctr">
                        <a:lnSpc>
                          <a:spcPct val="100000"/>
                        </a:lnSpc>
                        <a:spcBef>
                          <a:spcPts val="940"/>
                        </a:spcBef>
                      </a:pPr>
                      <a:r>
                        <a:rPr sz="2400" dirty="0">
                          <a:latin typeface="Calibri"/>
                          <a:cs typeface="Calibri"/>
                        </a:rPr>
                        <a:t>1</a:t>
                      </a:r>
                      <a:endParaRPr sz="2400">
                        <a:latin typeface="Calibri"/>
                        <a:cs typeface="Calibri"/>
                      </a:endParaRPr>
                    </a:p>
                  </a:txBody>
                  <a:tcPr marL="0" marR="0" marT="119380" marB="0">
                    <a:solidFill>
                      <a:srgbClr val="808080">
                        <a:alpha val="39999"/>
                      </a:srgbClr>
                    </a:solidFill>
                  </a:tcPr>
                </a:tc>
                <a:tc>
                  <a:txBody>
                    <a:bodyPr/>
                    <a:lstStyle/>
                    <a:p>
                      <a:pPr algn="ctr">
                        <a:lnSpc>
                          <a:spcPct val="100000"/>
                        </a:lnSpc>
                        <a:spcBef>
                          <a:spcPts val="940"/>
                        </a:spcBef>
                      </a:pPr>
                      <a:r>
                        <a:rPr sz="2400" dirty="0">
                          <a:latin typeface="Calibri"/>
                          <a:cs typeface="Calibri"/>
                        </a:rPr>
                        <a:t>2</a:t>
                      </a:r>
                      <a:endParaRPr sz="2400">
                        <a:latin typeface="Calibri"/>
                        <a:cs typeface="Calibri"/>
                      </a:endParaRPr>
                    </a:p>
                  </a:txBody>
                  <a:tcPr marL="0" marR="0" marT="119380" marB="0">
                    <a:solidFill>
                      <a:srgbClr val="808080">
                        <a:alpha val="39999"/>
                      </a:srgbClr>
                    </a:solidFill>
                  </a:tcPr>
                </a:tc>
                <a:tc>
                  <a:txBody>
                    <a:bodyPr/>
                    <a:lstStyle/>
                    <a:p>
                      <a:pPr algn="ctr">
                        <a:lnSpc>
                          <a:spcPct val="100000"/>
                        </a:lnSpc>
                        <a:spcBef>
                          <a:spcPts val="940"/>
                        </a:spcBef>
                      </a:pPr>
                      <a:r>
                        <a:rPr sz="2400" dirty="0">
                          <a:latin typeface="Calibri"/>
                          <a:cs typeface="Calibri"/>
                        </a:rPr>
                        <a:t>2</a:t>
                      </a:r>
                      <a:endParaRPr sz="2400">
                        <a:latin typeface="Calibri"/>
                        <a:cs typeface="Calibri"/>
                      </a:endParaRPr>
                    </a:p>
                  </a:txBody>
                  <a:tcPr marL="0" marR="0" marT="119380" marB="0"/>
                </a:tc>
                <a:tc>
                  <a:txBody>
                    <a:bodyPr/>
                    <a:lstStyle/>
                    <a:p>
                      <a:pPr algn="ctr">
                        <a:lnSpc>
                          <a:spcPct val="100000"/>
                        </a:lnSpc>
                        <a:spcBef>
                          <a:spcPts val="940"/>
                        </a:spcBef>
                      </a:pPr>
                      <a:r>
                        <a:rPr sz="2400" dirty="0">
                          <a:latin typeface="Calibri"/>
                          <a:cs typeface="Calibri"/>
                        </a:rPr>
                        <a:t>1</a:t>
                      </a:r>
                      <a:endParaRPr sz="2400">
                        <a:latin typeface="Calibri"/>
                        <a:cs typeface="Calibri"/>
                      </a:endParaRPr>
                    </a:p>
                  </a:txBody>
                  <a:tcPr marL="0" marR="0" marT="119380" marB="0"/>
                </a:tc>
                <a:extLst>
                  <a:ext uri="{0D108BD9-81ED-4DB2-BD59-A6C34878D82A}">
                    <a16:rowId xmlns:a16="http://schemas.microsoft.com/office/drawing/2014/main" val="10000"/>
                  </a:ext>
                </a:extLst>
              </a:tr>
              <a:tr h="641847">
                <a:tc>
                  <a:txBody>
                    <a:bodyPr/>
                    <a:lstStyle/>
                    <a:p>
                      <a:pPr algn="ctr">
                        <a:lnSpc>
                          <a:spcPct val="100000"/>
                        </a:lnSpc>
                        <a:spcBef>
                          <a:spcPts val="944"/>
                        </a:spcBef>
                      </a:pPr>
                      <a:r>
                        <a:rPr sz="2400" dirty="0">
                          <a:latin typeface="Calibri"/>
                          <a:cs typeface="Calibri"/>
                        </a:rPr>
                        <a:t>1</a:t>
                      </a:r>
                      <a:endParaRPr sz="2400">
                        <a:latin typeface="Calibri"/>
                        <a:cs typeface="Calibri"/>
                      </a:endParaRPr>
                    </a:p>
                  </a:txBody>
                  <a:tcPr marL="0" marR="0" marT="120014" marB="0">
                    <a:solidFill>
                      <a:srgbClr val="808080">
                        <a:alpha val="39999"/>
                      </a:srgbClr>
                    </a:solidFill>
                  </a:tcPr>
                </a:tc>
                <a:tc>
                  <a:txBody>
                    <a:bodyPr/>
                    <a:lstStyle/>
                    <a:p>
                      <a:pPr algn="ctr">
                        <a:lnSpc>
                          <a:spcPct val="100000"/>
                        </a:lnSpc>
                        <a:spcBef>
                          <a:spcPts val="944"/>
                        </a:spcBef>
                      </a:pPr>
                      <a:r>
                        <a:rPr sz="2400" dirty="0">
                          <a:latin typeface="Calibri"/>
                          <a:cs typeface="Calibri"/>
                        </a:rPr>
                        <a:t>0</a:t>
                      </a:r>
                      <a:endParaRPr sz="2400">
                        <a:latin typeface="Calibri"/>
                        <a:cs typeface="Calibri"/>
                      </a:endParaRPr>
                    </a:p>
                  </a:txBody>
                  <a:tcPr marL="0" marR="0" marT="120014" marB="0">
                    <a:solidFill>
                      <a:srgbClr val="808080">
                        <a:alpha val="39999"/>
                      </a:srgbClr>
                    </a:solidFill>
                  </a:tcPr>
                </a:tc>
                <a:tc>
                  <a:txBody>
                    <a:bodyPr/>
                    <a:lstStyle/>
                    <a:p>
                      <a:pPr algn="ctr">
                        <a:lnSpc>
                          <a:spcPct val="100000"/>
                        </a:lnSpc>
                        <a:spcBef>
                          <a:spcPts val="944"/>
                        </a:spcBef>
                      </a:pPr>
                      <a:r>
                        <a:rPr sz="2400" dirty="0">
                          <a:latin typeface="Calibri"/>
                          <a:cs typeface="Calibri"/>
                        </a:rPr>
                        <a:t>1</a:t>
                      </a:r>
                    </a:p>
                  </a:txBody>
                  <a:tcPr marL="0" marR="0" marT="120014" marB="0"/>
                </a:tc>
                <a:tc>
                  <a:txBody>
                    <a:bodyPr/>
                    <a:lstStyle/>
                    <a:p>
                      <a:pPr algn="ctr">
                        <a:lnSpc>
                          <a:spcPct val="100000"/>
                        </a:lnSpc>
                        <a:spcBef>
                          <a:spcPts val="944"/>
                        </a:spcBef>
                      </a:pPr>
                      <a:r>
                        <a:rPr sz="2400" dirty="0">
                          <a:latin typeface="Calibri"/>
                          <a:cs typeface="Calibri"/>
                        </a:rPr>
                        <a:t>3</a:t>
                      </a:r>
                      <a:endParaRPr sz="2400">
                        <a:latin typeface="Calibri"/>
                        <a:cs typeface="Calibri"/>
                      </a:endParaRPr>
                    </a:p>
                  </a:txBody>
                  <a:tcPr marL="0" marR="0" marT="120014" marB="0"/>
                </a:tc>
                <a:extLst>
                  <a:ext uri="{0D108BD9-81ED-4DB2-BD59-A6C34878D82A}">
                    <a16:rowId xmlns:a16="http://schemas.microsoft.com/office/drawing/2014/main" val="10001"/>
                  </a:ext>
                </a:extLst>
              </a:tr>
              <a:tr h="640061">
                <a:tc>
                  <a:txBody>
                    <a:bodyPr/>
                    <a:lstStyle/>
                    <a:p>
                      <a:pPr algn="ctr">
                        <a:lnSpc>
                          <a:spcPct val="100000"/>
                        </a:lnSpc>
                        <a:spcBef>
                          <a:spcPts val="935"/>
                        </a:spcBef>
                      </a:pPr>
                      <a:r>
                        <a:rPr sz="2400" dirty="0">
                          <a:latin typeface="Calibri"/>
                          <a:cs typeface="Calibri"/>
                        </a:rPr>
                        <a:t>1</a:t>
                      </a:r>
                      <a:endParaRPr sz="2400">
                        <a:latin typeface="Calibri"/>
                        <a:cs typeface="Calibri"/>
                      </a:endParaRPr>
                    </a:p>
                  </a:txBody>
                  <a:tcPr marL="0" marR="0" marT="118745" marB="0"/>
                </a:tc>
                <a:tc>
                  <a:txBody>
                    <a:bodyPr/>
                    <a:lstStyle/>
                    <a:p>
                      <a:pPr algn="ctr">
                        <a:lnSpc>
                          <a:spcPct val="100000"/>
                        </a:lnSpc>
                        <a:spcBef>
                          <a:spcPts val="935"/>
                        </a:spcBef>
                      </a:pPr>
                      <a:r>
                        <a:rPr sz="2400" dirty="0">
                          <a:latin typeface="Calibri"/>
                          <a:cs typeface="Calibri"/>
                        </a:rPr>
                        <a:t>0</a:t>
                      </a:r>
                      <a:endParaRPr sz="2400">
                        <a:latin typeface="Calibri"/>
                        <a:cs typeface="Calibri"/>
                      </a:endParaRPr>
                    </a:p>
                  </a:txBody>
                  <a:tcPr marL="0" marR="0" marT="118745" marB="0"/>
                </a:tc>
                <a:tc>
                  <a:txBody>
                    <a:bodyPr/>
                    <a:lstStyle/>
                    <a:p>
                      <a:pPr algn="ctr">
                        <a:lnSpc>
                          <a:spcPct val="100000"/>
                        </a:lnSpc>
                        <a:spcBef>
                          <a:spcPts val="935"/>
                        </a:spcBef>
                      </a:pPr>
                      <a:r>
                        <a:rPr sz="2400" dirty="0">
                          <a:latin typeface="Calibri"/>
                          <a:cs typeface="Calibri"/>
                        </a:rPr>
                        <a:t>2</a:t>
                      </a:r>
                      <a:endParaRPr sz="2400">
                        <a:latin typeface="Calibri"/>
                        <a:cs typeface="Calibri"/>
                      </a:endParaRPr>
                    </a:p>
                  </a:txBody>
                  <a:tcPr marL="0" marR="0" marT="118745" marB="0">
                    <a:solidFill>
                      <a:srgbClr val="808080">
                        <a:alpha val="39999"/>
                      </a:srgbClr>
                    </a:solidFill>
                  </a:tcPr>
                </a:tc>
                <a:tc>
                  <a:txBody>
                    <a:bodyPr/>
                    <a:lstStyle/>
                    <a:p>
                      <a:pPr algn="ctr">
                        <a:lnSpc>
                          <a:spcPct val="100000"/>
                        </a:lnSpc>
                        <a:spcBef>
                          <a:spcPts val="935"/>
                        </a:spcBef>
                      </a:pPr>
                      <a:r>
                        <a:rPr sz="2400" dirty="0">
                          <a:latin typeface="Calibri"/>
                          <a:cs typeface="Calibri"/>
                        </a:rPr>
                        <a:t>2</a:t>
                      </a:r>
                    </a:p>
                  </a:txBody>
                  <a:tcPr marL="0" marR="0" marT="118745" marB="0">
                    <a:solidFill>
                      <a:srgbClr val="808080">
                        <a:alpha val="39999"/>
                      </a:srgbClr>
                    </a:solidFill>
                  </a:tcPr>
                </a:tc>
                <a:extLst>
                  <a:ext uri="{0D108BD9-81ED-4DB2-BD59-A6C34878D82A}">
                    <a16:rowId xmlns:a16="http://schemas.microsoft.com/office/drawing/2014/main" val="10002"/>
                  </a:ext>
                </a:extLst>
              </a:tr>
              <a:tr h="640061">
                <a:tc>
                  <a:txBody>
                    <a:bodyPr/>
                    <a:lstStyle/>
                    <a:p>
                      <a:pPr algn="ctr">
                        <a:lnSpc>
                          <a:spcPct val="100000"/>
                        </a:lnSpc>
                        <a:spcBef>
                          <a:spcPts val="940"/>
                        </a:spcBef>
                      </a:pPr>
                      <a:r>
                        <a:rPr sz="2400" dirty="0">
                          <a:latin typeface="Calibri"/>
                          <a:cs typeface="Calibri"/>
                        </a:rPr>
                        <a:t>0</a:t>
                      </a:r>
                      <a:endParaRPr sz="2400">
                        <a:latin typeface="Calibri"/>
                        <a:cs typeface="Calibri"/>
                      </a:endParaRPr>
                    </a:p>
                  </a:txBody>
                  <a:tcPr marL="0" marR="0" marT="119380" marB="0"/>
                </a:tc>
                <a:tc>
                  <a:txBody>
                    <a:bodyPr/>
                    <a:lstStyle/>
                    <a:p>
                      <a:pPr algn="ctr">
                        <a:lnSpc>
                          <a:spcPct val="100000"/>
                        </a:lnSpc>
                        <a:spcBef>
                          <a:spcPts val="940"/>
                        </a:spcBef>
                      </a:pPr>
                      <a:r>
                        <a:rPr sz="2400" dirty="0">
                          <a:latin typeface="Calibri"/>
                          <a:cs typeface="Calibri"/>
                        </a:rPr>
                        <a:t>1</a:t>
                      </a:r>
                      <a:endParaRPr sz="2400">
                        <a:latin typeface="Calibri"/>
                        <a:cs typeface="Calibri"/>
                      </a:endParaRPr>
                    </a:p>
                  </a:txBody>
                  <a:tcPr marL="0" marR="0" marT="119380" marB="0"/>
                </a:tc>
                <a:tc>
                  <a:txBody>
                    <a:bodyPr/>
                    <a:lstStyle/>
                    <a:p>
                      <a:pPr algn="ctr">
                        <a:lnSpc>
                          <a:spcPct val="100000"/>
                        </a:lnSpc>
                        <a:spcBef>
                          <a:spcPts val="940"/>
                        </a:spcBef>
                      </a:pPr>
                      <a:r>
                        <a:rPr sz="2400" dirty="0">
                          <a:latin typeface="Calibri"/>
                          <a:cs typeface="Calibri"/>
                        </a:rPr>
                        <a:t>1</a:t>
                      </a:r>
                      <a:endParaRPr sz="2400">
                        <a:latin typeface="Calibri"/>
                        <a:cs typeface="Calibri"/>
                      </a:endParaRPr>
                    </a:p>
                  </a:txBody>
                  <a:tcPr marL="0" marR="0" marT="119380" marB="0">
                    <a:solidFill>
                      <a:srgbClr val="808080">
                        <a:alpha val="39999"/>
                      </a:srgbClr>
                    </a:solidFill>
                  </a:tcPr>
                </a:tc>
                <a:tc>
                  <a:txBody>
                    <a:bodyPr/>
                    <a:lstStyle/>
                    <a:p>
                      <a:pPr algn="ctr">
                        <a:lnSpc>
                          <a:spcPct val="100000"/>
                        </a:lnSpc>
                        <a:spcBef>
                          <a:spcPts val="940"/>
                        </a:spcBef>
                      </a:pPr>
                      <a:r>
                        <a:rPr sz="2400" dirty="0">
                          <a:latin typeface="Calibri"/>
                          <a:cs typeface="Calibri"/>
                        </a:rPr>
                        <a:t>1</a:t>
                      </a:r>
                    </a:p>
                  </a:txBody>
                  <a:tcPr marL="0" marR="0" marT="119380" marB="0">
                    <a:solidFill>
                      <a:srgbClr val="808080">
                        <a:alpha val="39999"/>
                      </a:srgbClr>
                    </a:solidFill>
                  </a:tcPr>
                </a:tc>
                <a:extLst>
                  <a:ext uri="{0D108BD9-81ED-4DB2-BD59-A6C34878D82A}">
                    <a16:rowId xmlns:a16="http://schemas.microsoft.com/office/drawing/2014/main" val="10003"/>
                  </a:ext>
                </a:extLst>
              </a:tr>
            </a:tbl>
          </a:graphicData>
        </a:graphic>
      </p:graphicFrame>
      <p:sp>
        <p:nvSpPr>
          <p:cNvPr id="27" name="object 28">
            <a:extLst>
              <a:ext uri="{FF2B5EF4-FFF2-40B4-BE49-F238E27FC236}">
                <a16:creationId xmlns:a16="http://schemas.microsoft.com/office/drawing/2014/main" id="{0BA8392E-2D11-7F7F-FC68-C2C081C86AF9}"/>
              </a:ext>
            </a:extLst>
          </p:cNvPr>
          <p:cNvSpPr/>
          <p:nvPr/>
        </p:nvSpPr>
        <p:spPr>
          <a:xfrm>
            <a:off x="7135882" y="4632035"/>
            <a:ext cx="512445" cy="547370"/>
          </a:xfrm>
          <a:custGeom>
            <a:avLst/>
            <a:gdLst/>
            <a:ahLst/>
            <a:cxnLst/>
            <a:rect l="l" t="t" r="r" b="b"/>
            <a:pathLst>
              <a:path w="512445" h="547370">
                <a:moveTo>
                  <a:pt x="0" y="0"/>
                </a:moveTo>
                <a:lnTo>
                  <a:pt x="512063" y="0"/>
                </a:lnTo>
                <a:lnTo>
                  <a:pt x="512063" y="547115"/>
                </a:lnTo>
                <a:lnTo>
                  <a:pt x="0" y="547115"/>
                </a:lnTo>
                <a:lnTo>
                  <a:pt x="0" y="0"/>
                </a:lnTo>
                <a:close/>
              </a:path>
            </a:pathLst>
          </a:custGeom>
          <a:solidFill>
            <a:srgbClr val="FFFFFF">
              <a:alpha val="39999"/>
            </a:srgbClr>
          </a:solidFill>
        </p:spPr>
        <p:txBody>
          <a:bodyPr wrap="square" lIns="0" tIns="0" rIns="0" bIns="0" rtlCol="0"/>
          <a:lstStyle/>
          <a:p>
            <a:endParaRPr/>
          </a:p>
        </p:txBody>
      </p:sp>
      <p:graphicFrame>
        <p:nvGraphicFramePr>
          <p:cNvPr id="30" name="object 31">
            <a:extLst>
              <a:ext uri="{FF2B5EF4-FFF2-40B4-BE49-F238E27FC236}">
                <a16:creationId xmlns:a16="http://schemas.microsoft.com/office/drawing/2014/main" id="{F31EAF97-BBBE-023D-A55D-55A21E3D267E}"/>
              </a:ext>
            </a:extLst>
          </p:cNvPr>
          <p:cNvGraphicFramePr>
            <a:graphicFrameLocks noGrp="1"/>
          </p:cNvGraphicFramePr>
          <p:nvPr>
            <p:extLst>
              <p:ext uri="{D42A27DB-BD31-4B8C-83A1-F6EECF244321}">
                <p14:modId xmlns:p14="http://schemas.microsoft.com/office/powerpoint/2010/main" val="3279049491"/>
              </p:ext>
            </p:extLst>
          </p:nvPr>
        </p:nvGraphicFramePr>
        <p:xfrm>
          <a:off x="7134359" y="4839932"/>
          <a:ext cx="1422440" cy="1281908"/>
        </p:xfrm>
        <a:graphic>
          <a:graphicData uri="http://schemas.openxmlformats.org/drawingml/2006/table">
            <a:tbl>
              <a:tblPr firstRow="1" bandRow="1">
                <a:tableStyleId>{2D5ABB26-0587-4C30-8999-92F81FD0307C}</a:tableStyleId>
              </a:tblPr>
              <a:tblGrid>
                <a:gridCol w="711220">
                  <a:extLst>
                    <a:ext uri="{9D8B030D-6E8A-4147-A177-3AD203B41FA5}">
                      <a16:colId xmlns:a16="http://schemas.microsoft.com/office/drawing/2014/main" val="20000"/>
                    </a:ext>
                  </a:extLst>
                </a:gridCol>
                <a:gridCol w="711220">
                  <a:extLst>
                    <a:ext uri="{9D8B030D-6E8A-4147-A177-3AD203B41FA5}">
                      <a16:colId xmlns:a16="http://schemas.microsoft.com/office/drawing/2014/main" val="20001"/>
                    </a:ext>
                  </a:extLst>
                </a:gridCol>
              </a:tblGrid>
              <a:tr h="641847">
                <a:tc>
                  <a:txBody>
                    <a:bodyPr/>
                    <a:lstStyle/>
                    <a:p>
                      <a:pPr algn="ctr">
                        <a:lnSpc>
                          <a:spcPct val="100000"/>
                        </a:lnSpc>
                        <a:spcBef>
                          <a:spcPts val="944"/>
                        </a:spcBef>
                      </a:pPr>
                      <a:r>
                        <a:rPr sz="2400" dirty="0">
                          <a:latin typeface="Calibri"/>
                          <a:cs typeface="Calibri"/>
                        </a:rPr>
                        <a:t>1</a:t>
                      </a:r>
                      <a:endParaRPr sz="2400">
                        <a:latin typeface="Calibri"/>
                        <a:cs typeface="Calibri"/>
                      </a:endParaRPr>
                    </a:p>
                  </a:txBody>
                  <a:tcPr marL="0" marR="0" marT="120014" marB="0">
                    <a:solidFill>
                      <a:srgbClr val="808080">
                        <a:alpha val="39999"/>
                      </a:srgbClr>
                    </a:solidFill>
                  </a:tcPr>
                </a:tc>
                <a:tc>
                  <a:txBody>
                    <a:bodyPr/>
                    <a:lstStyle/>
                    <a:p>
                      <a:pPr algn="ctr">
                        <a:lnSpc>
                          <a:spcPts val="2025"/>
                        </a:lnSpc>
                      </a:pPr>
                      <a:r>
                        <a:rPr sz="2400" dirty="0">
                          <a:latin typeface="Calibri"/>
                          <a:cs typeface="Calibri"/>
                        </a:rPr>
                        <a:t>1.7</a:t>
                      </a:r>
                      <a:r>
                        <a:rPr lang="en-CN" sz="2400" dirty="0">
                          <a:latin typeface="Calibri"/>
                          <a:cs typeface="Calibri"/>
                        </a:rPr>
                        <a:t>5</a:t>
                      </a:r>
                    </a:p>
                  </a:txBody>
                  <a:tcPr marL="0" marR="0" marT="0" marB="0" anchor="ctr"/>
                </a:tc>
                <a:extLst>
                  <a:ext uri="{0D108BD9-81ED-4DB2-BD59-A6C34878D82A}">
                    <a16:rowId xmlns:a16="http://schemas.microsoft.com/office/drawing/2014/main" val="10000"/>
                  </a:ext>
                </a:extLst>
              </a:tr>
              <a:tr h="640061">
                <a:tc>
                  <a:txBody>
                    <a:bodyPr/>
                    <a:lstStyle/>
                    <a:p>
                      <a:pPr algn="ctr">
                        <a:lnSpc>
                          <a:spcPct val="100000"/>
                        </a:lnSpc>
                        <a:spcBef>
                          <a:spcPts val="935"/>
                        </a:spcBef>
                      </a:pPr>
                      <a:r>
                        <a:rPr sz="2400" dirty="0">
                          <a:latin typeface="Calibri"/>
                          <a:cs typeface="Calibri"/>
                        </a:rPr>
                        <a:t>0.5</a:t>
                      </a:r>
                    </a:p>
                  </a:txBody>
                  <a:tcPr marL="0" marR="0" marT="118745" marB="0"/>
                </a:tc>
                <a:tc>
                  <a:txBody>
                    <a:bodyPr/>
                    <a:lstStyle/>
                    <a:p>
                      <a:pPr marL="109855">
                        <a:lnSpc>
                          <a:spcPct val="100000"/>
                        </a:lnSpc>
                        <a:spcBef>
                          <a:spcPts val="935"/>
                        </a:spcBef>
                      </a:pPr>
                      <a:r>
                        <a:rPr sz="2400" dirty="0">
                          <a:latin typeface="Calibri"/>
                          <a:cs typeface="Calibri"/>
                        </a:rPr>
                        <a:t>1.5</a:t>
                      </a:r>
                    </a:p>
                  </a:txBody>
                  <a:tcPr marL="0" marR="0" marT="118745" marB="0">
                    <a:solidFill>
                      <a:srgbClr val="808080">
                        <a:alpha val="39999"/>
                      </a:srgbClr>
                    </a:solidFill>
                  </a:tcPr>
                </a:tc>
                <a:extLst>
                  <a:ext uri="{0D108BD9-81ED-4DB2-BD59-A6C34878D82A}">
                    <a16:rowId xmlns:a16="http://schemas.microsoft.com/office/drawing/2014/main" val="10001"/>
                  </a:ext>
                </a:extLst>
              </a:tr>
            </a:tbl>
          </a:graphicData>
        </a:graphic>
      </p:graphicFrame>
      <p:sp>
        <p:nvSpPr>
          <p:cNvPr id="32" name="object 33">
            <a:extLst>
              <a:ext uri="{FF2B5EF4-FFF2-40B4-BE49-F238E27FC236}">
                <a16:creationId xmlns:a16="http://schemas.microsoft.com/office/drawing/2014/main" id="{CAF365FB-E3E9-AE4C-395B-7D6A842D234C}"/>
              </a:ext>
            </a:extLst>
          </p:cNvPr>
          <p:cNvSpPr txBox="1"/>
          <p:nvPr/>
        </p:nvSpPr>
        <p:spPr>
          <a:xfrm>
            <a:off x="4837862" y="4978920"/>
            <a:ext cx="2516276" cy="369332"/>
          </a:xfrm>
          <a:prstGeom prst="rect">
            <a:avLst/>
          </a:prstGeom>
        </p:spPr>
        <p:txBody>
          <a:bodyPr vert="horz" wrap="square" lIns="0" tIns="0" rIns="0" bIns="0" rtlCol="0">
            <a:spAutoFit/>
          </a:bodyPr>
          <a:lstStyle/>
          <a:p>
            <a:pPr marL="12700">
              <a:lnSpc>
                <a:spcPct val="100000"/>
              </a:lnSpc>
            </a:pPr>
            <a:r>
              <a:rPr sz="2400" spc="-15" dirty="0">
                <a:latin typeface="Arial"/>
                <a:cs typeface="Arial"/>
              </a:rPr>
              <a:t>Average</a:t>
            </a:r>
            <a:r>
              <a:rPr sz="2400" spc="-45" dirty="0">
                <a:latin typeface="Arial"/>
                <a:cs typeface="Arial"/>
              </a:rPr>
              <a:t> </a:t>
            </a:r>
            <a:r>
              <a:rPr sz="2400" spc="-10" dirty="0">
                <a:latin typeface="Arial"/>
                <a:cs typeface="Arial"/>
              </a:rPr>
              <a:t>Pooling</a:t>
            </a:r>
            <a:endParaRPr sz="2400" dirty="0">
              <a:latin typeface="Arial"/>
              <a:cs typeface="Arial"/>
            </a:endParaRPr>
          </a:p>
        </p:txBody>
      </p:sp>
      <p:cxnSp>
        <p:nvCxnSpPr>
          <p:cNvPr id="34" name="Straight Arrow Connector 33">
            <a:extLst>
              <a:ext uri="{FF2B5EF4-FFF2-40B4-BE49-F238E27FC236}">
                <a16:creationId xmlns:a16="http://schemas.microsoft.com/office/drawing/2014/main" id="{E95DC3AC-9D8E-5603-F092-35BBC742F9D7}"/>
              </a:ext>
            </a:extLst>
          </p:cNvPr>
          <p:cNvCxnSpPr/>
          <p:nvPr/>
        </p:nvCxnSpPr>
        <p:spPr>
          <a:xfrm>
            <a:off x="4725141" y="2841362"/>
            <a:ext cx="2409218"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9182C2A-A08C-60CD-B620-6EEDFE8EF8F5}"/>
              </a:ext>
            </a:extLst>
          </p:cNvPr>
          <p:cNvCxnSpPr>
            <a:cxnSpLocks/>
            <a:stCxn id="26" idx="3"/>
            <a:endCxn id="30" idx="1"/>
          </p:cNvCxnSpPr>
          <p:nvPr/>
        </p:nvCxnSpPr>
        <p:spPr>
          <a:xfrm>
            <a:off x="4726199" y="5452200"/>
            <a:ext cx="2408160" cy="28686"/>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87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卷积神经网络的整体架构</a:t>
            </a:r>
          </a:p>
        </p:txBody>
      </p:sp>
      <p:pic>
        <p:nvPicPr>
          <p:cNvPr id="5" name="图片 4">
            <a:extLst>
              <a:ext uri="{FF2B5EF4-FFF2-40B4-BE49-F238E27FC236}">
                <a16:creationId xmlns:a16="http://schemas.microsoft.com/office/drawing/2014/main" id="{39464F53-347F-CB41-82D8-BE96DB630754}"/>
              </a:ext>
            </a:extLst>
          </p:cNvPr>
          <p:cNvPicPr>
            <a:picLocks noChangeAspect="1"/>
          </p:cNvPicPr>
          <p:nvPr/>
        </p:nvPicPr>
        <p:blipFill>
          <a:blip r:embed="rId2"/>
          <a:stretch>
            <a:fillRect/>
          </a:stretch>
        </p:blipFill>
        <p:spPr>
          <a:xfrm>
            <a:off x="1368004" y="1310712"/>
            <a:ext cx="8818032" cy="2082487"/>
          </a:xfrm>
          <a:prstGeom prst="rect">
            <a:avLst/>
          </a:prstGeom>
        </p:spPr>
      </p:pic>
      <p:grpSp>
        <p:nvGrpSpPr>
          <p:cNvPr id="7" name="object 6">
            <a:extLst>
              <a:ext uri="{FF2B5EF4-FFF2-40B4-BE49-F238E27FC236}">
                <a16:creationId xmlns:a16="http://schemas.microsoft.com/office/drawing/2014/main" id="{0444EFD3-D63B-0246-A370-27F03B94840B}"/>
              </a:ext>
            </a:extLst>
          </p:cNvPr>
          <p:cNvGrpSpPr/>
          <p:nvPr/>
        </p:nvGrpSpPr>
        <p:grpSpPr>
          <a:xfrm>
            <a:off x="1999785" y="3896538"/>
            <a:ext cx="7565390" cy="2036445"/>
            <a:chOff x="702563" y="2302764"/>
            <a:chExt cx="7565390" cy="2036445"/>
          </a:xfrm>
        </p:grpSpPr>
        <p:sp>
          <p:nvSpPr>
            <p:cNvPr id="8" name="object 7">
              <a:extLst>
                <a:ext uri="{FF2B5EF4-FFF2-40B4-BE49-F238E27FC236}">
                  <a16:creationId xmlns:a16="http://schemas.microsoft.com/office/drawing/2014/main" id="{D5148D29-1408-2547-9673-5F80B5152036}"/>
                </a:ext>
              </a:extLst>
            </p:cNvPr>
            <p:cNvSpPr/>
            <p:nvPr/>
          </p:nvSpPr>
          <p:spPr>
            <a:xfrm>
              <a:off x="2969513" y="2603754"/>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9" name="object 8">
              <a:extLst>
                <a:ext uri="{FF2B5EF4-FFF2-40B4-BE49-F238E27FC236}">
                  <a16:creationId xmlns:a16="http://schemas.microsoft.com/office/drawing/2014/main" id="{F5C3E164-0670-B94F-A533-8948DBBFC93A}"/>
                </a:ext>
              </a:extLst>
            </p:cNvPr>
            <p:cNvSpPr/>
            <p:nvPr/>
          </p:nvSpPr>
          <p:spPr>
            <a:xfrm>
              <a:off x="3128009" y="27439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object 9">
              <a:extLst>
                <a:ext uri="{FF2B5EF4-FFF2-40B4-BE49-F238E27FC236}">
                  <a16:creationId xmlns:a16="http://schemas.microsoft.com/office/drawing/2014/main" id="{112EDB01-ADE1-2B48-BC31-099465D477FD}"/>
                </a:ext>
              </a:extLst>
            </p:cNvPr>
            <p:cNvSpPr/>
            <p:nvPr/>
          </p:nvSpPr>
          <p:spPr>
            <a:xfrm>
              <a:off x="3128009" y="27439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 name="object 10">
              <a:extLst>
                <a:ext uri="{FF2B5EF4-FFF2-40B4-BE49-F238E27FC236}">
                  <a16:creationId xmlns:a16="http://schemas.microsoft.com/office/drawing/2014/main" id="{E6C17088-83F8-DA46-83D5-9B63B62EBACC}"/>
                </a:ext>
              </a:extLst>
            </p:cNvPr>
            <p:cNvSpPr/>
            <p:nvPr/>
          </p:nvSpPr>
          <p:spPr>
            <a:xfrm>
              <a:off x="3280409" y="28963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2" name="object 11">
              <a:extLst>
                <a:ext uri="{FF2B5EF4-FFF2-40B4-BE49-F238E27FC236}">
                  <a16:creationId xmlns:a16="http://schemas.microsoft.com/office/drawing/2014/main" id="{551F2D5A-0FE7-E644-9B18-810B9F8F3486}"/>
                </a:ext>
              </a:extLst>
            </p:cNvPr>
            <p:cNvSpPr/>
            <p:nvPr/>
          </p:nvSpPr>
          <p:spPr>
            <a:xfrm>
              <a:off x="3280409" y="28963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3" name="object 12">
              <a:extLst>
                <a:ext uri="{FF2B5EF4-FFF2-40B4-BE49-F238E27FC236}">
                  <a16:creationId xmlns:a16="http://schemas.microsoft.com/office/drawing/2014/main" id="{88F695E8-CFD0-AD47-B043-7D7E2AC2ECEC}"/>
                </a:ext>
              </a:extLst>
            </p:cNvPr>
            <p:cNvSpPr/>
            <p:nvPr/>
          </p:nvSpPr>
          <p:spPr>
            <a:xfrm>
              <a:off x="3432809" y="30487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4" name="object 13">
              <a:extLst>
                <a:ext uri="{FF2B5EF4-FFF2-40B4-BE49-F238E27FC236}">
                  <a16:creationId xmlns:a16="http://schemas.microsoft.com/office/drawing/2014/main" id="{5B079FDC-8653-2549-B909-4B1859812BB6}"/>
                </a:ext>
              </a:extLst>
            </p:cNvPr>
            <p:cNvSpPr/>
            <p:nvPr/>
          </p:nvSpPr>
          <p:spPr>
            <a:xfrm>
              <a:off x="3432809" y="30487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5" name="object 14">
              <a:extLst>
                <a:ext uri="{FF2B5EF4-FFF2-40B4-BE49-F238E27FC236}">
                  <a16:creationId xmlns:a16="http://schemas.microsoft.com/office/drawing/2014/main" id="{36D643F5-6C59-B047-907C-EB28EFEBCCF8}"/>
                </a:ext>
              </a:extLst>
            </p:cNvPr>
            <p:cNvSpPr/>
            <p:nvPr/>
          </p:nvSpPr>
          <p:spPr>
            <a:xfrm>
              <a:off x="3585209" y="3201162"/>
              <a:ext cx="970915" cy="969644"/>
            </a:xfrm>
            <a:custGeom>
              <a:avLst/>
              <a:gdLst/>
              <a:ahLst/>
              <a:cxnLst/>
              <a:rect l="l" t="t" r="r" b="b"/>
              <a:pathLst>
                <a:path w="970914" h="969645">
                  <a:moveTo>
                    <a:pt x="970788" y="0"/>
                  </a:moveTo>
                  <a:lnTo>
                    <a:pt x="0" y="0"/>
                  </a:lnTo>
                  <a:lnTo>
                    <a:pt x="0" y="969263"/>
                  </a:lnTo>
                  <a:lnTo>
                    <a:pt x="970788" y="969263"/>
                  </a:lnTo>
                  <a:lnTo>
                    <a:pt x="970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6" name="object 15">
              <a:extLst>
                <a:ext uri="{FF2B5EF4-FFF2-40B4-BE49-F238E27FC236}">
                  <a16:creationId xmlns:a16="http://schemas.microsoft.com/office/drawing/2014/main" id="{CBCA4C76-169A-2D46-A161-2F1CD0B31FAD}"/>
                </a:ext>
              </a:extLst>
            </p:cNvPr>
            <p:cNvSpPr/>
            <p:nvPr/>
          </p:nvSpPr>
          <p:spPr>
            <a:xfrm>
              <a:off x="3585209" y="3201162"/>
              <a:ext cx="970915" cy="969644"/>
            </a:xfrm>
            <a:custGeom>
              <a:avLst/>
              <a:gdLst/>
              <a:ahLst/>
              <a:cxnLst/>
              <a:rect l="l" t="t" r="r" b="b"/>
              <a:pathLst>
                <a:path w="970914" h="969645">
                  <a:moveTo>
                    <a:pt x="0" y="0"/>
                  </a:moveTo>
                  <a:lnTo>
                    <a:pt x="970788" y="0"/>
                  </a:lnTo>
                  <a:lnTo>
                    <a:pt x="970788" y="969263"/>
                  </a:lnTo>
                  <a:lnTo>
                    <a:pt x="0" y="969263"/>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7" name="object 16">
              <a:extLst>
                <a:ext uri="{FF2B5EF4-FFF2-40B4-BE49-F238E27FC236}">
                  <a16:creationId xmlns:a16="http://schemas.microsoft.com/office/drawing/2014/main" id="{F97CF5EB-FC33-1D4C-9B2E-C02A1FED0A9E}"/>
                </a:ext>
              </a:extLst>
            </p:cNvPr>
            <p:cNvSpPr/>
            <p:nvPr/>
          </p:nvSpPr>
          <p:spPr>
            <a:xfrm>
              <a:off x="4243578" y="3236214"/>
              <a:ext cx="236220" cy="236220"/>
            </a:xfrm>
            <a:custGeom>
              <a:avLst/>
              <a:gdLst/>
              <a:ahLst/>
              <a:cxnLst/>
              <a:rect l="l" t="t" r="r" b="b"/>
              <a:pathLst>
                <a:path w="236220" h="236220">
                  <a:moveTo>
                    <a:pt x="236220" y="0"/>
                  </a:moveTo>
                  <a:lnTo>
                    <a:pt x="0" y="0"/>
                  </a:lnTo>
                  <a:lnTo>
                    <a:pt x="0" y="236220"/>
                  </a:lnTo>
                  <a:lnTo>
                    <a:pt x="236220" y="236220"/>
                  </a:lnTo>
                  <a:lnTo>
                    <a:pt x="236220"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7">
              <a:extLst>
                <a:ext uri="{FF2B5EF4-FFF2-40B4-BE49-F238E27FC236}">
                  <a16:creationId xmlns:a16="http://schemas.microsoft.com/office/drawing/2014/main" id="{15BD95BA-BAE0-504B-885F-0969E4E1037B}"/>
                </a:ext>
              </a:extLst>
            </p:cNvPr>
            <p:cNvSpPr/>
            <p:nvPr/>
          </p:nvSpPr>
          <p:spPr>
            <a:xfrm>
              <a:off x="4243578" y="3236214"/>
              <a:ext cx="236220" cy="236220"/>
            </a:xfrm>
            <a:custGeom>
              <a:avLst/>
              <a:gdLst/>
              <a:ahLst/>
              <a:cxnLst/>
              <a:rect l="l" t="t" r="r" b="b"/>
              <a:pathLst>
                <a:path w="236220" h="236220">
                  <a:moveTo>
                    <a:pt x="0" y="0"/>
                  </a:moveTo>
                  <a:lnTo>
                    <a:pt x="236220" y="0"/>
                  </a:lnTo>
                  <a:lnTo>
                    <a:pt x="236220" y="236220"/>
                  </a:lnTo>
                  <a:lnTo>
                    <a:pt x="0" y="2362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9" name="object 18">
              <a:extLst>
                <a:ext uri="{FF2B5EF4-FFF2-40B4-BE49-F238E27FC236}">
                  <a16:creationId xmlns:a16="http://schemas.microsoft.com/office/drawing/2014/main" id="{59DE7A03-5305-E649-AA32-FF4729D06376}"/>
                </a:ext>
              </a:extLst>
            </p:cNvPr>
            <p:cNvSpPr/>
            <p:nvPr/>
          </p:nvSpPr>
          <p:spPr>
            <a:xfrm>
              <a:off x="3664458" y="3967734"/>
              <a:ext cx="102235" cy="102235"/>
            </a:xfrm>
            <a:custGeom>
              <a:avLst/>
              <a:gdLst/>
              <a:ahLst/>
              <a:cxnLst/>
              <a:rect l="l" t="t" r="r" b="b"/>
              <a:pathLst>
                <a:path w="102235" h="102235">
                  <a:moveTo>
                    <a:pt x="102108" y="0"/>
                  </a:moveTo>
                  <a:lnTo>
                    <a:pt x="0" y="0"/>
                  </a:lnTo>
                  <a:lnTo>
                    <a:pt x="0" y="102108"/>
                  </a:lnTo>
                  <a:lnTo>
                    <a:pt x="102108" y="102108"/>
                  </a:lnTo>
                  <a:lnTo>
                    <a:pt x="102108"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0" name="object 19">
              <a:extLst>
                <a:ext uri="{FF2B5EF4-FFF2-40B4-BE49-F238E27FC236}">
                  <a16:creationId xmlns:a16="http://schemas.microsoft.com/office/drawing/2014/main" id="{26E9F3FD-98F4-4148-A2F0-AC97FEA6DA68}"/>
                </a:ext>
              </a:extLst>
            </p:cNvPr>
            <p:cNvSpPr/>
            <p:nvPr/>
          </p:nvSpPr>
          <p:spPr>
            <a:xfrm>
              <a:off x="715517" y="2603754"/>
              <a:ext cx="3051175" cy="1466215"/>
            </a:xfrm>
            <a:custGeom>
              <a:avLst/>
              <a:gdLst/>
              <a:ahLst/>
              <a:cxnLst/>
              <a:rect l="l" t="t" r="r" b="b"/>
              <a:pathLst>
                <a:path w="3051175" h="1466214">
                  <a:moveTo>
                    <a:pt x="2948940" y="1363980"/>
                  </a:moveTo>
                  <a:lnTo>
                    <a:pt x="3051048" y="1363980"/>
                  </a:lnTo>
                  <a:lnTo>
                    <a:pt x="3051048" y="1466088"/>
                  </a:lnTo>
                  <a:lnTo>
                    <a:pt x="2948940" y="1466088"/>
                  </a:lnTo>
                  <a:lnTo>
                    <a:pt x="2948940" y="1363980"/>
                  </a:lnTo>
                  <a:close/>
                </a:path>
                <a:path w="3051175" h="1466214">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1" name="object 20">
              <a:extLst>
                <a:ext uri="{FF2B5EF4-FFF2-40B4-BE49-F238E27FC236}">
                  <a16:creationId xmlns:a16="http://schemas.microsoft.com/office/drawing/2014/main" id="{74F919D3-5929-A146-97C2-6C394E8886B3}"/>
                </a:ext>
              </a:extLst>
            </p:cNvPr>
            <p:cNvSpPr/>
            <p:nvPr/>
          </p:nvSpPr>
          <p:spPr>
            <a:xfrm>
              <a:off x="867918" y="2756154"/>
              <a:ext cx="1417320" cy="1417320"/>
            </a:xfrm>
            <a:custGeom>
              <a:avLst/>
              <a:gdLst/>
              <a:ahLst/>
              <a:cxnLst/>
              <a:rect l="l" t="t" r="r" b="b"/>
              <a:pathLst>
                <a:path w="1417320" h="1417320">
                  <a:moveTo>
                    <a:pt x="1417320" y="0"/>
                  </a:moveTo>
                  <a:lnTo>
                    <a:pt x="0" y="0"/>
                  </a:lnTo>
                  <a:lnTo>
                    <a:pt x="0" y="1417320"/>
                  </a:lnTo>
                  <a:lnTo>
                    <a:pt x="1417320" y="1417320"/>
                  </a:lnTo>
                  <a:lnTo>
                    <a:pt x="1417320"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2" name="object 21">
              <a:extLst>
                <a:ext uri="{FF2B5EF4-FFF2-40B4-BE49-F238E27FC236}">
                  <a16:creationId xmlns:a16="http://schemas.microsoft.com/office/drawing/2014/main" id="{A4404C5B-F3EA-BD43-93A2-DF0326B13FDC}"/>
                </a:ext>
              </a:extLst>
            </p:cNvPr>
            <p:cNvSpPr/>
            <p:nvPr/>
          </p:nvSpPr>
          <p:spPr>
            <a:xfrm>
              <a:off x="867918" y="2756154"/>
              <a:ext cx="1417320" cy="1417320"/>
            </a:xfrm>
            <a:custGeom>
              <a:avLst/>
              <a:gdLst/>
              <a:ahLst/>
              <a:cxnLst/>
              <a:rect l="l" t="t" r="r" b="b"/>
              <a:pathLst>
                <a:path w="1417320" h="1417320">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3" name="object 22">
              <a:extLst>
                <a:ext uri="{FF2B5EF4-FFF2-40B4-BE49-F238E27FC236}">
                  <a16:creationId xmlns:a16="http://schemas.microsoft.com/office/drawing/2014/main" id="{B53C4B79-E8A8-EE4C-AC8B-0191641FB4DD}"/>
                </a:ext>
              </a:extLst>
            </p:cNvPr>
            <p:cNvSpPr/>
            <p:nvPr/>
          </p:nvSpPr>
          <p:spPr>
            <a:xfrm>
              <a:off x="1020318" y="2908554"/>
              <a:ext cx="1417320" cy="1417320"/>
            </a:xfrm>
            <a:custGeom>
              <a:avLst/>
              <a:gdLst/>
              <a:ahLst/>
              <a:cxnLst/>
              <a:rect l="l" t="t" r="r" b="b"/>
              <a:pathLst>
                <a:path w="1417320" h="1417320">
                  <a:moveTo>
                    <a:pt x="1417320" y="0"/>
                  </a:moveTo>
                  <a:lnTo>
                    <a:pt x="0" y="0"/>
                  </a:lnTo>
                  <a:lnTo>
                    <a:pt x="0" y="1417320"/>
                  </a:lnTo>
                  <a:lnTo>
                    <a:pt x="1417320" y="1417320"/>
                  </a:lnTo>
                  <a:lnTo>
                    <a:pt x="1417320"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4" name="object 23">
              <a:extLst>
                <a:ext uri="{FF2B5EF4-FFF2-40B4-BE49-F238E27FC236}">
                  <a16:creationId xmlns:a16="http://schemas.microsoft.com/office/drawing/2014/main" id="{0B472027-46A3-4545-9EF8-E848BDFBE55D}"/>
                </a:ext>
              </a:extLst>
            </p:cNvPr>
            <p:cNvSpPr/>
            <p:nvPr/>
          </p:nvSpPr>
          <p:spPr>
            <a:xfrm>
              <a:off x="1020318" y="2908554"/>
              <a:ext cx="1417320" cy="1417320"/>
            </a:xfrm>
            <a:custGeom>
              <a:avLst/>
              <a:gdLst/>
              <a:ahLst/>
              <a:cxnLst/>
              <a:rect l="l" t="t" r="r" b="b"/>
              <a:pathLst>
                <a:path w="1417320" h="1417320">
                  <a:moveTo>
                    <a:pt x="0" y="0"/>
                  </a:moveTo>
                  <a:lnTo>
                    <a:pt x="1417320" y="0"/>
                  </a:lnTo>
                  <a:lnTo>
                    <a:pt x="1417320" y="1417320"/>
                  </a:lnTo>
                  <a:lnTo>
                    <a:pt x="0" y="1417320"/>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5" name="object 24">
              <a:extLst>
                <a:ext uri="{FF2B5EF4-FFF2-40B4-BE49-F238E27FC236}">
                  <a16:creationId xmlns:a16="http://schemas.microsoft.com/office/drawing/2014/main" id="{C344F61D-16AA-5C4A-AC28-54C7859157DF}"/>
                </a:ext>
              </a:extLst>
            </p:cNvPr>
            <p:cNvSpPr/>
            <p:nvPr/>
          </p:nvSpPr>
          <p:spPr>
            <a:xfrm>
              <a:off x="1155954" y="3934206"/>
              <a:ext cx="325120" cy="325120"/>
            </a:xfrm>
            <a:custGeom>
              <a:avLst/>
              <a:gdLst/>
              <a:ahLst/>
              <a:cxnLst/>
              <a:rect l="l" t="t" r="r" b="b"/>
              <a:pathLst>
                <a:path w="325119" h="325120">
                  <a:moveTo>
                    <a:pt x="324612" y="0"/>
                  </a:moveTo>
                  <a:lnTo>
                    <a:pt x="0" y="0"/>
                  </a:lnTo>
                  <a:lnTo>
                    <a:pt x="0" y="324612"/>
                  </a:lnTo>
                  <a:lnTo>
                    <a:pt x="324612" y="324612"/>
                  </a:lnTo>
                  <a:lnTo>
                    <a:pt x="324612"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6" name="object 25">
              <a:extLst>
                <a:ext uri="{FF2B5EF4-FFF2-40B4-BE49-F238E27FC236}">
                  <a16:creationId xmlns:a16="http://schemas.microsoft.com/office/drawing/2014/main" id="{3B6002B8-CDD8-7E43-83C5-0465885F955E}"/>
                </a:ext>
              </a:extLst>
            </p:cNvPr>
            <p:cNvSpPr/>
            <p:nvPr/>
          </p:nvSpPr>
          <p:spPr>
            <a:xfrm>
              <a:off x="1155954" y="3934206"/>
              <a:ext cx="325120" cy="325120"/>
            </a:xfrm>
            <a:custGeom>
              <a:avLst/>
              <a:gdLst/>
              <a:ahLst/>
              <a:cxnLst/>
              <a:rect l="l" t="t" r="r" b="b"/>
              <a:pathLst>
                <a:path w="325119" h="325120">
                  <a:moveTo>
                    <a:pt x="0" y="0"/>
                  </a:moveTo>
                  <a:lnTo>
                    <a:pt x="324612" y="0"/>
                  </a:lnTo>
                  <a:lnTo>
                    <a:pt x="324612" y="324612"/>
                  </a:lnTo>
                  <a:lnTo>
                    <a:pt x="0" y="3246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7" name="object 26">
              <a:extLst>
                <a:ext uri="{FF2B5EF4-FFF2-40B4-BE49-F238E27FC236}">
                  <a16:creationId xmlns:a16="http://schemas.microsoft.com/office/drawing/2014/main" id="{3B33A5D0-9323-D54C-9BA3-A9A35FD6A973}"/>
                </a:ext>
              </a:extLst>
            </p:cNvPr>
            <p:cNvSpPr/>
            <p:nvPr/>
          </p:nvSpPr>
          <p:spPr>
            <a:xfrm>
              <a:off x="1480565" y="4020298"/>
              <a:ext cx="2120265" cy="76200"/>
            </a:xfrm>
            <a:custGeom>
              <a:avLst/>
              <a:gdLst/>
              <a:ahLst/>
              <a:cxnLst/>
              <a:rect l="l" t="t" r="r" b="b"/>
              <a:pathLst>
                <a:path w="2120265" h="76200">
                  <a:moveTo>
                    <a:pt x="0" y="75717"/>
                  </a:moveTo>
                  <a:lnTo>
                    <a:pt x="2119884" y="0"/>
                  </a:lnTo>
                </a:path>
              </a:pathLst>
            </a:custGeom>
            <a:ln w="19812">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8" name="object 27">
              <a:extLst>
                <a:ext uri="{FF2B5EF4-FFF2-40B4-BE49-F238E27FC236}">
                  <a16:creationId xmlns:a16="http://schemas.microsoft.com/office/drawing/2014/main" id="{1D384667-883A-194E-B81B-80CD84535F6D}"/>
                </a:ext>
              </a:extLst>
            </p:cNvPr>
            <p:cNvSpPr/>
            <p:nvPr/>
          </p:nvSpPr>
          <p:spPr>
            <a:xfrm>
              <a:off x="3586402" y="3982675"/>
              <a:ext cx="78105" cy="76200"/>
            </a:xfrm>
            <a:custGeom>
              <a:avLst/>
              <a:gdLst/>
              <a:ahLst/>
              <a:cxnLst/>
              <a:rect l="l" t="t" r="r" b="b"/>
              <a:pathLst>
                <a:path w="78104" h="76200">
                  <a:moveTo>
                    <a:pt x="0" y="0"/>
                  </a:moveTo>
                  <a:lnTo>
                    <a:pt x="2717" y="76149"/>
                  </a:lnTo>
                  <a:lnTo>
                    <a:pt x="77508" y="35344"/>
                  </a:lnTo>
                  <a:lnTo>
                    <a:pt x="0"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9" name="object 28">
              <a:extLst>
                <a:ext uri="{FF2B5EF4-FFF2-40B4-BE49-F238E27FC236}">
                  <a16:creationId xmlns:a16="http://schemas.microsoft.com/office/drawing/2014/main" id="{822E0EEA-3385-CF41-A03A-76C8D91884D5}"/>
                </a:ext>
              </a:extLst>
            </p:cNvPr>
            <p:cNvSpPr/>
            <p:nvPr/>
          </p:nvSpPr>
          <p:spPr>
            <a:xfrm>
              <a:off x="5087873" y="2603754"/>
              <a:ext cx="589915" cy="591820"/>
            </a:xfrm>
            <a:custGeom>
              <a:avLst/>
              <a:gdLst/>
              <a:ahLst/>
              <a:cxnLst/>
              <a:rect l="l" t="t" r="r" b="b"/>
              <a:pathLst>
                <a:path w="589914" h="591819">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0" name="object 29">
              <a:extLst>
                <a:ext uri="{FF2B5EF4-FFF2-40B4-BE49-F238E27FC236}">
                  <a16:creationId xmlns:a16="http://schemas.microsoft.com/office/drawing/2014/main" id="{95F6738E-2812-C947-83CE-849FB7F6C31C}"/>
                </a:ext>
              </a:extLst>
            </p:cNvPr>
            <p:cNvSpPr/>
            <p:nvPr/>
          </p:nvSpPr>
          <p:spPr>
            <a:xfrm>
              <a:off x="5240273" y="27561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1" name="object 30">
              <a:extLst>
                <a:ext uri="{FF2B5EF4-FFF2-40B4-BE49-F238E27FC236}">
                  <a16:creationId xmlns:a16="http://schemas.microsoft.com/office/drawing/2014/main" id="{6943BF8C-2FF5-A846-84EB-4411F667E638}"/>
                </a:ext>
              </a:extLst>
            </p:cNvPr>
            <p:cNvSpPr/>
            <p:nvPr/>
          </p:nvSpPr>
          <p:spPr>
            <a:xfrm>
              <a:off x="5240273" y="27561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2" name="object 31">
              <a:extLst>
                <a:ext uri="{FF2B5EF4-FFF2-40B4-BE49-F238E27FC236}">
                  <a16:creationId xmlns:a16="http://schemas.microsoft.com/office/drawing/2014/main" id="{B718AAE8-24F8-9049-84B6-76706621BAFE}"/>
                </a:ext>
              </a:extLst>
            </p:cNvPr>
            <p:cNvSpPr/>
            <p:nvPr/>
          </p:nvSpPr>
          <p:spPr>
            <a:xfrm>
              <a:off x="5392673" y="29085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3" name="object 32">
              <a:extLst>
                <a:ext uri="{FF2B5EF4-FFF2-40B4-BE49-F238E27FC236}">
                  <a16:creationId xmlns:a16="http://schemas.microsoft.com/office/drawing/2014/main" id="{64519E33-01B2-FB46-A78B-01BF577375A6}"/>
                </a:ext>
              </a:extLst>
            </p:cNvPr>
            <p:cNvSpPr/>
            <p:nvPr/>
          </p:nvSpPr>
          <p:spPr>
            <a:xfrm>
              <a:off x="5392673" y="29085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4" name="object 33">
              <a:extLst>
                <a:ext uri="{FF2B5EF4-FFF2-40B4-BE49-F238E27FC236}">
                  <a16:creationId xmlns:a16="http://schemas.microsoft.com/office/drawing/2014/main" id="{068FEBF3-650A-6345-B315-64EBC555EB36}"/>
                </a:ext>
              </a:extLst>
            </p:cNvPr>
            <p:cNvSpPr/>
            <p:nvPr/>
          </p:nvSpPr>
          <p:spPr>
            <a:xfrm>
              <a:off x="5545073" y="30609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5" name="object 34">
              <a:extLst>
                <a:ext uri="{FF2B5EF4-FFF2-40B4-BE49-F238E27FC236}">
                  <a16:creationId xmlns:a16="http://schemas.microsoft.com/office/drawing/2014/main" id="{7EDC205E-7985-8E41-A1C4-40256EB4F611}"/>
                </a:ext>
              </a:extLst>
            </p:cNvPr>
            <p:cNvSpPr/>
            <p:nvPr/>
          </p:nvSpPr>
          <p:spPr>
            <a:xfrm>
              <a:off x="5545073" y="30609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35">
              <a:extLst>
                <a:ext uri="{FF2B5EF4-FFF2-40B4-BE49-F238E27FC236}">
                  <a16:creationId xmlns:a16="http://schemas.microsoft.com/office/drawing/2014/main" id="{47D7C78F-99C4-C445-B662-D3EF59141F52}"/>
                </a:ext>
              </a:extLst>
            </p:cNvPr>
            <p:cNvSpPr/>
            <p:nvPr/>
          </p:nvSpPr>
          <p:spPr>
            <a:xfrm>
              <a:off x="5697473" y="3213354"/>
              <a:ext cx="589915" cy="591820"/>
            </a:xfrm>
            <a:custGeom>
              <a:avLst/>
              <a:gdLst/>
              <a:ahLst/>
              <a:cxnLst/>
              <a:rect l="l" t="t" r="r" b="b"/>
              <a:pathLst>
                <a:path w="589914" h="591820">
                  <a:moveTo>
                    <a:pt x="589788" y="0"/>
                  </a:moveTo>
                  <a:lnTo>
                    <a:pt x="0" y="0"/>
                  </a:lnTo>
                  <a:lnTo>
                    <a:pt x="0" y="591312"/>
                  </a:lnTo>
                  <a:lnTo>
                    <a:pt x="589788" y="591312"/>
                  </a:lnTo>
                  <a:lnTo>
                    <a:pt x="589788"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7" name="object 36">
              <a:extLst>
                <a:ext uri="{FF2B5EF4-FFF2-40B4-BE49-F238E27FC236}">
                  <a16:creationId xmlns:a16="http://schemas.microsoft.com/office/drawing/2014/main" id="{7ACFFCA8-53DF-804E-947C-A50E1CF19284}"/>
                </a:ext>
              </a:extLst>
            </p:cNvPr>
            <p:cNvSpPr/>
            <p:nvPr/>
          </p:nvSpPr>
          <p:spPr>
            <a:xfrm>
              <a:off x="5697473" y="3213354"/>
              <a:ext cx="589915" cy="591820"/>
            </a:xfrm>
            <a:custGeom>
              <a:avLst/>
              <a:gdLst/>
              <a:ahLst/>
              <a:cxnLst/>
              <a:rect l="l" t="t" r="r" b="b"/>
              <a:pathLst>
                <a:path w="589914" h="591820">
                  <a:moveTo>
                    <a:pt x="0" y="0"/>
                  </a:moveTo>
                  <a:lnTo>
                    <a:pt x="589788" y="0"/>
                  </a:lnTo>
                  <a:lnTo>
                    <a:pt x="589788" y="591312"/>
                  </a:lnTo>
                  <a:lnTo>
                    <a:pt x="0" y="591312"/>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8" name="object 37">
              <a:extLst>
                <a:ext uri="{FF2B5EF4-FFF2-40B4-BE49-F238E27FC236}">
                  <a16:creationId xmlns:a16="http://schemas.microsoft.com/office/drawing/2014/main" id="{961FB451-33AF-CE42-B940-9521D6F9E3E2}"/>
                </a:ext>
              </a:extLst>
            </p:cNvPr>
            <p:cNvSpPr/>
            <p:nvPr/>
          </p:nvSpPr>
          <p:spPr>
            <a:xfrm>
              <a:off x="6134861" y="3242310"/>
              <a:ext cx="102235" cy="102235"/>
            </a:xfrm>
            <a:custGeom>
              <a:avLst/>
              <a:gdLst/>
              <a:ahLst/>
              <a:cxnLst/>
              <a:rect l="l" t="t" r="r" b="b"/>
              <a:pathLst>
                <a:path w="102235" h="102235">
                  <a:moveTo>
                    <a:pt x="102108" y="0"/>
                  </a:moveTo>
                  <a:lnTo>
                    <a:pt x="0" y="0"/>
                  </a:lnTo>
                  <a:lnTo>
                    <a:pt x="0" y="102108"/>
                  </a:lnTo>
                  <a:lnTo>
                    <a:pt x="102108" y="102108"/>
                  </a:lnTo>
                  <a:lnTo>
                    <a:pt x="102108" y="0"/>
                  </a:lnTo>
                  <a:close/>
                </a:path>
              </a:pathLst>
            </a:custGeom>
            <a:solidFill>
              <a:srgbClr val="80808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9" name="object 38">
              <a:extLst>
                <a:ext uri="{FF2B5EF4-FFF2-40B4-BE49-F238E27FC236}">
                  <a16:creationId xmlns:a16="http://schemas.microsoft.com/office/drawing/2014/main" id="{C85AE5FD-40A1-DE4A-BDE2-693708050C54}"/>
                </a:ext>
              </a:extLst>
            </p:cNvPr>
            <p:cNvSpPr/>
            <p:nvPr/>
          </p:nvSpPr>
          <p:spPr>
            <a:xfrm>
              <a:off x="6134861" y="3242310"/>
              <a:ext cx="102235" cy="102235"/>
            </a:xfrm>
            <a:custGeom>
              <a:avLst/>
              <a:gdLst/>
              <a:ahLst/>
              <a:cxnLst/>
              <a:rect l="l" t="t" r="r" b="b"/>
              <a:pathLst>
                <a:path w="102235" h="102235">
                  <a:moveTo>
                    <a:pt x="0" y="0"/>
                  </a:moveTo>
                  <a:lnTo>
                    <a:pt x="102108" y="0"/>
                  </a:lnTo>
                  <a:lnTo>
                    <a:pt x="102108" y="102108"/>
                  </a:lnTo>
                  <a:lnTo>
                    <a:pt x="0" y="102108"/>
                  </a:lnTo>
                  <a:lnTo>
                    <a:pt x="0" y="0"/>
                  </a:lnTo>
                  <a:close/>
                </a:path>
              </a:pathLst>
            </a:custGeom>
            <a:ln w="25908">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0" name="object 39">
              <a:extLst>
                <a:ext uri="{FF2B5EF4-FFF2-40B4-BE49-F238E27FC236}">
                  <a16:creationId xmlns:a16="http://schemas.microsoft.com/office/drawing/2014/main" id="{0546B394-124F-8C41-B185-8634C701B579}"/>
                </a:ext>
              </a:extLst>
            </p:cNvPr>
            <p:cNvSpPr/>
            <p:nvPr/>
          </p:nvSpPr>
          <p:spPr>
            <a:xfrm>
              <a:off x="4479798" y="3294947"/>
              <a:ext cx="1592580" cy="59055"/>
            </a:xfrm>
            <a:custGeom>
              <a:avLst/>
              <a:gdLst/>
              <a:ahLst/>
              <a:cxnLst/>
              <a:rect l="l" t="t" r="r" b="b"/>
              <a:pathLst>
                <a:path w="1592579" h="59054">
                  <a:moveTo>
                    <a:pt x="0" y="58775"/>
                  </a:moveTo>
                  <a:lnTo>
                    <a:pt x="1592402" y="0"/>
                  </a:lnTo>
                </a:path>
              </a:pathLst>
            </a:custGeom>
            <a:ln w="19812">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1" name="object 40">
              <a:extLst>
                <a:ext uri="{FF2B5EF4-FFF2-40B4-BE49-F238E27FC236}">
                  <a16:creationId xmlns:a16="http://schemas.microsoft.com/office/drawing/2014/main" id="{E4C76BAB-DC08-E942-BDD1-82F9D1ED21DC}"/>
                </a:ext>
              </a:extLst>
            </p:cNvPr>
            <p:cNvSpPr/>
            <p:nvPr/>
          </p:nvSpPr>
          <p:spPr>
            <a:xfrm>
              <a:off x="6058092" y="3257341"/>
              <a:ext cx="78105" cy="76200"/>
            </a:xfrm>
            <a:custGeom>
              <a:avLst/>
              <a:gdLst/>
              <a:ahLst/>
              <a:cxnLst/>
              <a:rect l="l" t="t" r="r" b="b"/>
              <a:pathLst>
                <a:path w="78104" h="76200">
                  <a:moveTo>
                    <a:pt x="0" y="0"/>
                  </a:moveTo>
                  <a:lnTo>
                    <a:pt x="2819" y="76149"/>
                  </a:lnTo>
                  <a:lnTo>
                    <a:pt x="77558" y="35255"/>
                  </a:lnTo>
                  <a:lnTo>
                    <a:pt x="0"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2" name="object 41">
              <a:extLst>
                <a:ext uri="{FF2B5EF4-FFF2-40B4-BE49-F238E27FC236}">
                  <a16:creationId xmlns:a16="http://schemas.microsoft.com/office/drawing/2014/main" id="{EAF7C194-D9F5-D04B-8298-33A783647A3F}"/>
                </a:ext>
              </a:extLst>
            </p:cNvPr>
            <p:cNvPicPr/>
            <p:nvPr/>
          </p:nvPicPr>
          <p:blipFill>
            <a:blip r:embed="rId3" cstate="print"/>
            <a:stretch>
              <a:fillRect/>
            </a:stretch>
          </p:blipFill>
          <p:spPr>
            <a:xfrm>
              <a:off x="7181087" y="2302764"/>
              <a:ext cx="204215" cy="204215"/>
            </a:xfrm>
            <a:prstGeom prst="rect">
              <a:avLst/>
            </a:prstGeom>
          </p:spPr>
        </p:pic>
        <p:pic>
          <p:nvPicPr>
            <p:cNvPr id="43" name="object 42">
              <a:extLst>
                <a:ext uri="{FF2B5EF4-FFF2-40B4-BE49-F238E27FC236}">
                  <a16:creationId xmlns:a16="http://schemas.microsoft.com/office/drawing/2014/main" id="{450DE36C-C03A-354F-B0DE-8F8D98DDB18B}"/>
                </a:ext>
              </a:extLst>
            </p:cNvPr>
            <p:cNvPicPr/>
            <p:nvPr/>
          </p:nvPicPr>
          <p:blipFill>
            <a:blip r:embed="rId4" cstate="print"/>
            <a:stretch>
              <a:fillRect/>
            </a:stretch>
          </p:blipFill>
          <p:spPr>
            <a:xfrm>
              <a:off x="7181087" y="2598420"/>
              <a:ext cx="204215" cy="202691"/>
            </a:xfrm>
            <a:prstGeom prst="rect">
              <a:avLst/>
            </a:prstGeom>
          </p:spPr>
        </p:pic>
        <p:sp>
          <p:nvSpPr>
            <p:cNvPr id="44" name="object 43">
              <a:extLst>
                <a:ext uri="{FF2B5EF4-FFF2-40B4-BE49-F238E27FC236}">
                  <a16:creationId xmlns:a16="http://schemas.microsoft.com/office/drawing/2014/main" id="{2FBD1212-A5A6-2142-8275-257F27A97FD8}"/>
                </a:ext>
              </a:extLst>
            </p:cNvPr>
            <p:cNvSpPr/>
            <p:nvPr/>
          </p:nvSpPr>
          <p:spPr>
            <a:xfrm>
              <a:off x="5677661" y="2341627"/>
              <a:ext cx="1542415" cy="251460"/>
            </a:xfrm>
            <a:custGeom>
              <a:avLst/>
              <a:gdLst/>
              <a:ahLst/>
              <a:cxnLst/>
              <a:rect l="l" t="t" r="r" b="b"/>
              <a:pathLst>
                <a:path w="1542415" h="251460">
                  <a:moveTo>
                    <a:pt x="0" y="250863"/>
                  </a:moveTo>
                  <a:lnTo>
                    <a:pt x="1541792" y="0"/>
                  </a:lnTo>
                </a:path>
              </a:pathLst>
            </a:custGeom>
            <a:ln w="19812">
              <a:solidFill>
                <a:srgbClr val="000000"/>
              </a:solidFill>
              <a:prstDash val="sysDot"/>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5" name="object 44">
              <a:extLst>
                <a:ext uri="{FF2B5EF4-FFF2-40B4-BE49-F238E27FC236}">
                  <a16:creationId xmlns:a16="http://schemas.microsoft.com/office/drawing/2014/main" id="{5B025C1D-E850-8B43-9EAB-EB8A3BF265AF}"/>
                </a:ext>
              </a:extLst>
            </p:cNvPr>
            <p:cNvPicPr/>
            <p:nvPr/>
          </p:nvPicPr>
          <p:blipFill>
            <a:blip r:embed="rId5" cstate="print"/>
            <a:stretch>
              <a:fillRect/>
            </a:stretch>
          </p:blipFill>
          <p:spPr>
            <a:xfrm>
              <a:off x="7188708" y="3776472"/>
              <a:ext cx="204215" cy="204216"/>
            </a:xfrm>
            <a:prstGeom prst="rect">
              <a:avLst/>
            </a:prstGeom>
          </p:spPr>
        </p:pic>
        <p:sp>
          <p:nvSpPr>
            <p:cNvPr id="46" name="object 45">
              <a:extLst>
                <a:ext uri="{FF2B5EF4-FFF2-40B4-BE49-F238E27FC236}">
                  <a16:creationId xmlns:a16="http://schemas.microsoft.com/office/drawing/2014/main" id="{3C463B93-D4FE-B641-AD17-3FE0F49374FB}"/>
                </a:ext>
              </a:extLst>
            </p:cNvPr>
            <p:cNvSpPr/>
            <p:nvPr/>
          </p:nvSpPr>
          <p:spPr>
            <a:xfrm>
              <a:off x="6287261" y="3807714"/>
              <a:ext cx="913765" cy="360680"/>
            </a:xfrm>
            <a:custGeom>
              <a:avLst/>
              <a:gdLst/>
              <a:ahLst/>
              <a:cxnLst/>
              <a:rect l="l" t="t" r="r" b="b"/>
              <a:pathLst>
                <a:path w="913765" h="360679">
                  <a:moveTo>
                    <a:pt x="0" y="0"/>
                  </a:moveTo>
                  <a:lnTo>
                    <a:pt x="913765" y="360057"/>
                  </a:lnTo>
                </a:path>
              </a:pathLst>
            </a:custGeom>
            <a:ln w="19812">
              <a:solidFill>
                <a:srgbClr val="000000"/>
              </a:solidFill>
              <a:prstDash val="sysDot"/>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7" name="object 46">
              <a:extLst>
                <a:ext uri="{FF2B5EF4-FFF2-40B4-BE49-F238E27FC236}">
                  <a16:creationId xmlns:a16="http://schemas.microsoft.com/office/drawing/2014/main" id="{DDFA2C11-58AA-7B48-A472-EB2CD926DF00}"/>
                </a:ext>
              </a:extLst>
            </p:cNvPr>
            <p:cNvPicPr/>
            <p:nvPr/>
          </p:nvPicPr>
          <p:blipFill>
            <a:blip r:embed="rId5" cstate="print"/>
            <a:stretch>
              <a:fillRect/>
            </a:stretch>
          </p:blipFill>
          <p:spPr>
            <a:xfrm>
              <a:off x="7188708" y="4066032"/>
              <a:ext cx="204215" cy="204216"/>
            </a:xfrm>
            <a:prstGeom prst="rect">
              <a:avLst/>
            </a:prstGeom>
          </p:spPr>
        </p:pic>
        <p:pic>
          <p:nvPicPr>
            <p:cNvPr id="48" name="object 47">
              <a:extLst>
                <a:ext uri="{FF2B5EF4-FFF2-40B4-BE49-F238E27FC236}">
                  <a16:creationId xmlns:a16="http://schemas.microsoft.com/office/drawing/2014/main" id="{A3E63C83-FEDD-DC4F-9E55-7043D5E79C94}"/>
                </a:ext>
              </a:extLst>
            </p:cNvPr>
            <p:cNvPicPr/>
            <p:nvPr/>
          </p:nvPicPr>
          <p:blipFill>
            <a:blip r:embed="rId6" cstate="print"/>
            <a:stretch>
              <a:fillRect/>
            </a:stretch>
          </p:blipFill>
          <p:spPr>
            <a:xfrm>
              <a:off x="7181087" y="2892552"/>
              <a:ext cx="204215" cy="204215"/>
            </a:xfrm>
            <a:prstGeom prst="rect">
              <a:avLst/>
            </a:prstGeom>
          </p:spPr>
        </p:pic>
        <p:pic>
          <p:nvPicPr>
            <p:cNvPr id="49" name="object 48">
              <a:extLst>
                <a:ext uri="{FF2B5EF4-FFF2-40B4-BE49-F238E27FC236}">
                  <a16:creationId xmlns:a16="http://schemas.microsoft.com/office/drawing/2014/main" id="{92836B68-786B-0442-A832-B58A75452CB0}"/>
                </a:ext>
              </a:extLst>
            </p:cNvPr>
            <p:cNvPicPr/>
            <p:nvPr/>
          </p:nvPicPr>
          <p:blipFill>
            <a:blip r:embed="rId7" cstate="print"/>
            <a:stretch>
              <a:fillRect/>
            </a:stretch>
          </p:blipFill>
          <p:spPr>
            <a:xfrm>
              <a:off x="8055863" y="2904744"/>
              <a:ext cx="204215" cy="204215"/>
            </a:xfrm>
            <a:prstGeom prst="rect">
              <a:avLst/>
            </a:prstGeom>
          </p:spPr>
        </p:pic>
        <p:sp>
          <p:nvSpPr>
            <p:cNvPr id="50" name="object 49">
              <a:extLst>
                <a:ext uri="{FF2B5EF4-FFF2-40B4-BE49-F238E27FC236}">
                  <a16:creationId xmlns:a16="http://schemas.microsoft.com/office/drawing/2014/main" id="{2061E305-3C61-3346-B603-AE958CFF18A1}"/>
                </a:ext>
              </a:extLst>
            </p:cNvPr>
            <p:cNvSpPr/>
            <p:nvPr/>
          </p:nvSpPr>
          <p:spPr>
            <a:xfrm>
              <a:off x="7371587" y="2404872"/>
              <a:ext cx="697230" cy="601980"/>
            </a:xfrm>
            <a:custGeom>
              <a:avLst/>
              <a:gdLst/>
              <a:ahLst/>
              <a:cxnLst/>
              <a:rect l="l" t="t" r="r" b="b"/>
              <a:pathLst>
                <a:path w="697229" h="601980">
                  <a:moveTo>
                    <a:pt x="0" y="0"/>
                  </a:moveTo>
                  <a:lnTo>
                    <a:pt x="696925" y="601421"/>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1" name="object 50">
              <a:extLst>
                <a:ext uri="{FF2B5EF4-FFF2-40B4-BE49-F238E27FC236}">
                  <a16:creationId xmlns:a16="http://schemas.microsoft.com/office/drawing/2014/main" id="{638A27F4-74F4-A241-9A29-5239E5C3543E}"/>
                </a:ext>
              </a:extLst>
            </p:cNvPr>
            <p:cNvSpPr/>
            <p:nvPr/>
          </p:nvSpPr>
          <p:spPr>
            <a:xfrm>
              <a:off x="7371587" y="2699004"/>
              <a:ext cx="697230" cy="307340"/>
            </a:xfrm>
            <a:custGeom>
              <a:avLst/>
              <a:gdLst/>
              <a:ahLst/>
              <a:cxnLst/>
              <a:rect l="l" t="t" r="r" b="b"/>
              <a:pathLst>
                <a:path w="697229" h="307339">
                  <a:moveTo>
                    <a:pt x="0" y="0"/>
                  </a:moveTo>
                  <a:lnTo>
                    <a:pt x="696925" y="306844"/>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52" name="object 51">
              <a:extLst>
                <a:ext uri="{FF2B5EF4-FFF2-40B4-BE49-F238E27FC236}">
                  <a16:creationId xmlns:a16="http://schemas.microsoft.com/office/drawing/2014/main" id="{0D1F9CD3-2575-0745-89BA-155DFAC83C54}"/>
                </a:ext>
              </a:extLst>
            </p:cNvPr>
            <p:cNvPicPr/>
            <p:nvPr/>
          </p:nvPicPr>
          <p:blipFill>
            <a:blip r:embed="rId8" cstate="print"/>
            <a:stretch>
              <a:fillRect/>
            </a:stretch>
          </p:blipFill>
          <p:spPr>
            <a:xfrm>
              <a:off x="7182611" y="3186684"/>
              <a:ext cx="204215" cy="202691"/>
            </a:xfrm>
            <a:prstGeom prst="rect">
              <a:avLst/>
            </a:prstGeom>
          </p:spPr>
        </p:pic>
        <p:pic>
          <p:nvPicPr>
            <p:cNvPr id="53" name="object 52">
              <a:extLst>
                <a:ext uri="{FF2B5EF4-FFF2-40B4-BE49-F238E27FC236}">
                  <a16:creationId xmlns:a16="http://schemas.microsoft.com/office/drawing/2014/main" id="{B0915528-628B-5E40-A234-5D6B3B30D888}"/>
                </a:ext>
              </a:extLst>
            </p:cNvPr>
            <p:cNvPicPr/>
            <p:nvPr/>
          </p:nvPicPr>
          <p:blipFill>
            <a:blip r:embed="rId4" cstate="print"/>
            <a:stretch>
              <a:fillRect/>
            </a:stretch>
          </p:blipFill>
          <p:spPr>
            <a:xfrm>
              <a:off x="8057387" y="3198876"/>
              <a:ext cx="204215" cy="202691"/>
            </a:xfrm>
            <a:prstGeom prst="rect">
              <a:avLst/>
            </a:prstGeom>
          </p:spPr>
        </p:pic>
        <p:sp>
          <p:nvSpPr>
            <p:cNvPr id="54" name="object 53">
              <a:extLst>
                <a:ext uri="{FF2B5EF4-FFF2-40B4-BE49-F238E27FC236}">
                  <a16:creationId xmlns:a16="http://schemas.microsoft.com/office/drawing/2014/main" id="{18BD608D-E059-5846-B059-65396918A184}"/>
                </a:ext>
              </a:extLst>
            </p:cNvPr>
            <p:cNvSpPr/>
            <p:nvPr/>
          </p:nvSpPr>
          <p:spPr>
            <a:xfrm>
              <a:off x="7371587" y="2404872"/>
              <a:ext cx="698500" cy="895350"/>
            </a:xfrm>
            <a:custGeom>
              <a:avLst/>
              <a:gdLst/>
              <a:ahLst/>
              <a:cxnLst/>
              <a:rect l="l" t="t" r="r" b="b"/>
              <a:pathLst>
                <a:path w="698500" h="895350">
                  <a:moveTo>
                    <a:pt x="0" y="0"/>
                  </a:moveTo>
                  <a:lnTo>
                    <a:pt x="698423" y="894956"/>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55" name="object 54">
              <a:extLst>
                <a:ext uri="{FF2B5EF4-FFF2-40B4-BE49-F238E27FC236}">
                  <a16:creationId xmlns:a16="http://schemas.microsoft.com/office/drawing/2014/main" id="{6FE24F37-4842-1D44-9007-40C856733A08}"/>
                </a:ext>
              </a:extLst>
            </p:cNvPr>
            <p:cNvPicPr/>
            <p:nvPr/>
          </p:nvPicPr>
          <p:blipFill>
            <a:blip r:embed="rId9" cstate="print"/>
            <a:stretch>
              <a:fillRect/>
            </a:stretch>
          </p:blipFill>
          <p:spPr>
            <a:xfrm>
              <a:off x="7188708" y="3479292"/>
              <a:ext cx="204215" cy="204215"/>
            </a:xfrm>
            <a:prstGeom prst="rect">
              <a:avLst/>
            </a:prstGeom>
          </p:spPr>
        </p:pic>
        <p:pic>
          <p:nvPicPr>
            <p:cNvPr id="56" name="object 55">
              <a:extLst>
                <a:ext uri="{FF2B5EF4-FFF2-40B4-BE49-F238E27FC236}">
                  <a16:creationId xmlns:a16="http://schemas.microsoft.com/office/drawing/2014/main" id="{54980311-277A-5F40-B9FB-E9045664824F}"/>
                </a:ext>
              </a:extLst>
            </p:cNvPr>
            <p:cNvPicPr/>
            <p:nvPr/>
          </p:nvPicPr>
          <p:blipFill>
            <a:blip r:embed="rId5" cstate="print"/>
            <a:stretch>
              <a:fillRect/>
            </a:stretch>
          </p:blipFill>
          <p:spPr>
            <a:xfrm>
              <a:off x="8063483" y="3491484"/>
              <a:ext cx="204215" cy="204215"/>
            </a:xfrm>
            <a:prstGeom prst="rect">
              <a:avLst/>
            </a:prstGeom>
          </p:spPr>
        </p:pic>
        <p:sp>
          <p:nvSpPr>
            <p:cNvPr id="57" name="object 56">
              <a:extLst>
                <a:ext uri="{FF2B5EF4-FFF2-40B4-BE49-F238E27FC236}">
                  <a16:creationId xmlns:a16="http://schemas.microsoft.com/office/drawing/2014/main" id="{ADCFC258-668F-244A-9760-55F532666B00}"/>
                </a:ext>
              </a:extLst>
            </p:cNvPr>
            <p:cNvSpPr/>
            <p:nvPr/>
          </p:nvSpPr>
          <p:spPr>
            <a:xfrm>
              <a:off x="7371587" y="2404872"/>
              <a:ext cx="704850" cy="1188720"/>
            </a:xfrm>
            <a:custGeom>
              <a:avLst/>
              <a:gdLst/>
              <a:ahLst/>
              <a:cxnLst/>
              <a:rect l="l" t="t" r="r" b="b"/>
              <a:pathLst>
                <a:path w="704850" h="1188720">
                  <a:moveTo>
                    <a:pt x="0" y="0"/>
                  </a:moveTo>
                  <a:lnTo>
                    <a:pt x="704570" y="1188504"/>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8" name="object 57">
              <a:extLst>
                <a:ext uri="{FF2B5EF4-FFF2-40B4-BE49-F238E27FC236}">
                  <a16:creationId xmlns:a16="http://schemas.microsoft.com/office/drawing/2014/main" id="{09520CD8-DE3F-0C4D-9DC4-6BC26C150DE4}"/>
                </a:ext>
              </a:extLst>
            </p:cNvPr>
            <p:cNvSpPr/>
            <p:nvPr/>
          </p:nvSpPr>
          <p:spPr>
            <a:xfrm>
              <a:off x="7371587" y="2699004"/>
              <a:ext cx="704850" cy="894080"/>
            </a:xfrm>
            <a:custGeom>
              <a:avLst/>
              <a:gdLst/>
              <a:ahLst/>
              <a:cxnLst/>
              <a:rect l="l" t="t" r="r" b="b"/>
              <a:pathLst>
                <a:path w="704850" h="894079">
                  <a:moveTo>
                    <a:pt x="0" y="0"/>
                  </a:moveTo>
                  <a:lnTo>
                    <a:pt x="698423" y="600392"/>
                  </a:lnTo>
                </a:path>
                <a:path w="704850" h="894079">
                  <a:moveTo>
                    <a:pt x="0" y="0"/>
                  </a:moveTo>
                  <a:lnTo>
                    <a:pt x="704570" y="893927"/>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9" name="object 58">
              <a:extLst>
                <a:ext uri="{FF2B5EF4-FFF2-40B4-BE49-F238E27FC236}">
                  <a16:creationId xmlns:a16="http://schemas.microsoft.com/office/drawing/2014/main" id="{4E669B15-F7D0-1546-92CA-A5D304C98827}"/>
                </a:ext>
              </a:extLst>
            </p:cNvPr>
            <p:cNvSpPr/>
            <p:nvPr/>
          </p:nvSpPr>
          <p:spPr>
            <a:xfrm>
              <a:off x="7371587" y="2993136"/>
              <a:ext cx="704850" cy="599440"/>
            </a:xfrm>
            <a:custGeom>
              <a:avLst/>
              <a:gdLst/>
              <a:ahLst/>
              <a:cxnLst/>
              <a:rect l="l" t="t" r="r" b="b"/>
              <a:pathLst>
                <a:path w="704850" h="599439">
                  <a:moveTo>
                    <a:pt x="0" y="0"/>
                  </a:moveTo>
                  <a:lnTo>
                    <a:pt x="696925" y="12280"/>
                  </a:lnTo>
                </a:path>
                <a:path w="704850" h="599439">
                  <a:moveTo>
                    <a:pt x="0" y="0"/>
                  </a:moveTo>
                  <a:lnTo>
                    <a:pt x="698423" y="305816"/>
                  </a:lnTo>
                </a:path>
                <a:path w="704850" h="599439">
                  <a:moveTo>
                    <a:pt x="0" y="0"/>
                  </a:moveTo>
                  <a:lnTo>
                    <a:pt x="704570" y="599363"/>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0" name="object 59">
              <a:extLst>
                <a:ext uri="{FF2B5EF4-FFF2-40B4-BE49-F238E27FC236}">
                  <a16:creationId xmlns:a16="http://schemas.microsoft.com/office/drawing/2014/main" id="{888FFEFC-6F5D-9748-9E1A-85D2E8F992D2}"/>
                </a:ext>
              </a:extLst>
            </p:cNvPr>
            <p:cNvSpPr/>
            <p:nvPr/>
          </p:nvSpPr>
          <p:spPr>
            <a:xfrm>
              <a:off x="7373111" y="3005329"/>
              <a:ext cx="695960" cy="281305"/>
            </a:xfrm>
            <a:custGeom>
              <a:avLst/>
              <a:gdLst/>
              <a:ahLst/>
              <a:cxnLst/>
              <a:rect l="l" t="t" r="r" b="b"/>
              <a:pathLst>
                <a:path w="695959" h="281304">
                  <a:moveTo>
                    <a:pt x="0" y="281266"/>
                  </a:moveTo>
                  <a:lnTo>
                    <a:pt x="695426"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1" name="object 60">
              <a:extLst>
                <a:ext uri="{FF2B5EF4-FFF2-40B4-BE49-F238E27FC236}">
                  <a16:creationId xmlns:a16="http://schemas.microsoft.com/office/drawing/2014/main" id="{E300A262-822A-3041-B518-B8BB0EE17F49}"/>
                </a:ext>
              </a:extLst>
            </p:cNvPr>
            <p:cNvSpPr/>
            <p:nvPr/>
          </p:nvSpPr>
          <p:spPr>
            <a:xfrm>
              <a:off x="7373111" y="3287268"/>
              <a:ext cx="703580" cy="306070"/>
            </a:xfrm>
            <a:custGeom>
              <a:avLst/>
              <a:gdLst/>
              <a:ahLst/>
              <a:cxnLst/>
              <a:rect l="l" t="t" r="r" b="b"/>
              <a:pathLst>
                <a:path w="703579" h="306070">
                  <a:moveTo>
                    <a:pt x="0" y="0"/>
                  </a:moveTo>
                  <a:lnTo>
                    <a:pt x="696925" y="12280"/>
                  </a:lnTo>
                </a:path>
                <a:path w="703579" h="306070">
                  <a:moveTo>
                    <a:pt x="0" y="0"/>
                  </a:moveTo>
                  <a:lnTo>
                    <a:pt x="703072" y="305816"/>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2" name="object 61">
              <a:extLst>
                <a:ext uri="{FF2B5EF4-FFF2-40B4-BE49-F238E27FC236}">
                  <a16:creationId xmlns:a16="http://schemas.microsoft.com/office/drawing/2014/main" id="{864B5E8A-4EEF-6545-A095-57CD474B058B}"/>
                </a:ext>
              </a:extLst>
            </p:cNvPr>
            <p:cNvSpPr/>
            <p:nvPr/>
          </p:nvSpPr>
          <p:spPr>
            <a:xfrm>
              <a:off x="7379207" y="3005324"/>
              <a:ext cx="689610" cy="575310"/>
            </a:xfrm>
            <a:custGeom>
              <a:avLst/>
              <a:gdLst/>
              <a:ahLst/>
              <a:cxnLst/>
              <a:rect l="l" t="t" r="r" b="b"/>
              <a:pathLst>
                <a:path w="689609" h="575310">
                  <a:moveTo>
                    <a:pt x="0" y="574814"/>
                  </a:moveTo>
                  <a:lnTo>
                    <a:pt x="689292" y="0"/>
                  </a:lnTo>
                </a:path>
              </a:pathLst>
            </a:custGeom>
            <a:ln w="6095">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3" name="object 62">
              <a:extLst>
                <a:ext uri="{FF2B5EF4-FFF2-40B4-BE49-F238E27FC236}">
                  <a16:creationId xmlns:a16="http://schemas.microsoft.com/office/drawing/2014/main" id="{BC93510C-77D5-884F-8B3A-AB70D81C9F53}"/>
                </a:ext>
              </a:extLst>
            </p:cNvPr>
            <p:cNvSpPr/>
            <p:nvPr/>
          </p:nvSpPr>
          <p:spPr>
            <a:xfrm>
              <a:off x="7379207" y="3299461"/>
              <a:ext cx="690880" cy="281305"/>
            </a:xfrm>
            <a:custGeom>
              <a:avLst/>
              <a:gdLst/>
              <a:ahLst/>
              <a:cxnLst/>
              <a:rect l="l" t="t" r="r" b="b"/>
              <a:pathLst>
                <a:path w="690879" h="281304">
                  <a:moveTo>
                    <a:pt x="0" y="281266"/>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4" name="object 63">
              <a:extLst>
                <a:ext uri="{FF2B5EF4-FFF2-40B4-BE49-F238E27FC236}">
                  <a16:creationId xmlns:a16="http://schemas.microsoft.com/office/drawing/2014/main" id="{A74DD90D-7E85-574C-926F-86C9A58B75E2}"/>
                </a:ext>
              </a:extLst>
            </p:cNvPr>
            <p:cNvSpPr/>
            <p:nvPr/>
          </p:nvSpPr>
          <p:spPr>
            <a:xfrm>
              <a:off x="7379207" y="3581400"/>
              <a:ext cx="697230" cy="12700"/>
            </a:xfrm>
            <a:custGeom>
              <a:avLst/>
              <a:gdLst/>
              <a:ahLst/>
              <a:cxnLst/>
              <a:rect l="l" t="t" r="r" b="b"/>
              <a:pathLst>
                <a:path w="697229" h="12700">
                  <a:moveTo>
                    <a:pt x="0" y="0"/>
                  </a:moveTo>
                  <a:lnTo>
                    <a:pt x="696925" y="1228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5" name="object 64">
              <a:extLst>
                <a:ext uri="{FF2B5EF4-FFF2-40B4-BE49-F238E27FC236}">
                  <a16:creationId xmlns:a16="http://schemas.microsoft.com/office/drawing/2014/main" id="{C4E978CB-AA20-9E4D-B4EA-F8186382E158}"/>
                </a:ext>
              </a:extLst>
            </p:cNvPr>
            <p:cNvSpPr/>
            <p:nvPr/>
          </p:nvSpPr>
          <p:spPr>
            <a:xfrm>
              <a:off x="7379207" y="3005321"/>
              <a:ext cx="689610" cy="872490"/>
            </a:xfrm>
            <a:custGeom>
              <a:avLst/>
              <a:gdLst/>
              <a:ahLst/>
              <a:cxnLst/>
              <a:rect l="l" t="t" r="r" b="b"/>
              <a:pathLst>
                <a:path w="689609" h="872489">
                  <a:moveTo>
                    <a:pt x="0" y="871956"/>
                  </a:moveTo>
                  <a:lnTo>
                    <a:pt x="689292"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6" name="object 65">
              <a:extLst>
                <a:ext uri="{FF2B5EF4-FFF2-40B4-BE49-F238E27FC236}">
                  <a16:creationId xmlns:a16="http://schemas.microsoft.com/office/drawing/2014/main" id="{96924178-4685-3943-AF25-38B25146243F}"/>
                </a:ext>
              </a:extLst>
            </p:cNvPr>
            <p:cNvSpPr/>
            <p:nvPr/>
          </p:nvSpPr>
          <p:spPr>
            <a:xfrm>
              <a:off x="7379207" y="3299458"/>
              <a:ext cx="690880" cy="578485"/>
            </a:xfrm>
            <a:custGeom>
              <a:avLst/>
              <a:gdLst/>
              <a:ahLst/>
              <a:cxnLst/>
              <a:rect l="l" t="t" r="r" b="b"/>
              <a:pathLst>
                <a:path w="690879" h="578485">
                  <a:moveTo>
                    <a:pt x="0" y="578408"/>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7" name="object 66">
              <a:extLst>
                <a:ext uri="{FF2B5EF4-FFF2-40B4-BE49-F238E27FC236}">
                  <a16:creationId xmlns:a16="http://schemas.microsoft.com/office/drawing/2014/main" id="{15AB2A13-B51E-C84D-B56D-94C6ED958E0A}"/>
                </a:ext>
              </a:extLst>
            </p:cNvPr>
            <p:cNvSpPr/>
            <p:nvPr/>
          </p:nvSpPr>
          <p:spPr>
            <a:xfrm>
              <a:off x="7379207" y="3593595"/>
              <a:ext cx="697230" cy="285115"/>
            </a:xfrm>
            <a:custGeom>
              <a:avLst/>
              <a:gdLst/>
              <a:ahLst/>
              <a:cxnLst/>
              <a:rect l="l" t="t" r="r" b="b"/>
              <a:pathLst>
                <a:path w="697229" h="285114">
                  <a:moveTo>
                    <a:pt x="0" y="284860"/>
                  </a:moveTo>
                  <a:lnTo>
                    <a:pt x="696925"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8" name="object 67">
              <a:extLst>
                <a:ext uri="{FF2B5EF4-FFF2-40B4-BE49-F238E27FC236}">
                  <a16:creationId xmlns:a16="http://schemas.microsoft.com/office/drawing/2014/main" id="{251F0B77-5771-5140-9393-443E93E24616}"/>
                </a:ext>
              </a:extLst>
            </p:cNvPr>
            <p:cNvSpPr/>
            <p:nvPr/>
          </p:nvSpPr>
          <p:spPr>
            <a:xfrm>
              <a:off x="7379207" y="3005326"/>
              <a:ext cx="689610" cy="1161415"/>
            </a:xfrm>
            <a:custGeom>
              <a:avLst/>
              <a:gdLst/>
              <a:ahLst/>
              <a:cxnLst/>
              <a:rect l="l" t="t" r="r" b="b"/>
              <a:pathLst>
                <a:path w="689609" h="1161414">
                  <a:moveTo>
                    <a:pt x="0" y="1160932"/>
                  </a:moveTo>
                  <a:lnTo>
                    <a:pt x="689292"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9" name="object 68">
              <a:extLst>
                <a:ext uri="{FF2B5EF4-FFF2-40B4-BE49-F238E27FC236}">
                  <a16:creationId xmlns:a16="http://schemas.microsoft.com/office/drawing/2014/main" id="{6E436242-3D8A-E44E-BC34-057F26EBC122}"/>
                </a:ext>
              </a:extLst>
            </p:cNvPr>
            <p:cNvSpPr/>
            <p:nvPr/>
          </p:nvSpPr>
          <p:spPr>
            <a:xfrm>
              <a:off x="7379207" y="3299463"/>
              <a:ext cx="690880" cy="867410"/>
            </a:xfrm>
            <a:custGeom>
              <a:avLst/>
              <a:gdLst/>
              <a:ahLst/>
              <a:cxnLst/>
              <a:rect l="l" t="t" r="r" b="b"/>
              <a:pathLst>
                <a:path w="690879" h="867410">
                  <a:moveTo>
                    <a:pt x="0" y="867384"/>
                  </a:moveTo>
                  <a:lnTo>
                    <a:pt x="690791"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0" name="object 69">
              <a:extLst>
                <a:ext uri="{FF2B5EF4-FFF2-40B4-BE49-F238E27FC236}">
                  <a16:creationId xmlns:a16="http://schemas.microsoft.com/office/drawing/2014/main" id="{89690C82-35F4-2C46-B184-080AABF4A590}"/>
                </a:ext>
              </a:extLst>
            </p:cNvPr>
            <p:cNvSpPr/>
            <p:nvPr/>
          </p:nvSpPr>
          <p:spPr>
            <a:xfrm>
              <a:off x="7379207" y="3593588"/>
              <a:ext cx="697230" cy="574040"/>
            </a:xfrm>
            <a:custGeom>
              <a:avLst/>
              <a:gdLst/>
              <a:ahLst/>
              <a:cxnLst/>
              <a:rect l="l" t="t" r="r" b="b"/>
              <a:pathLst>
                <a:path w="697229" h="574039">
                  <a:moveTo>
                    <a:pt x="0" y="573849"/>
                  </a:moveTo>
                  <a:lnTo>
                    <a:pt x="696925" y="0"/>
                  </a:lnTo>
                </a:path>
              </a:pathLst>
            </a:custGeom>
            <a:ln w="6096">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1" name="object 70">
            <a:extLst>
              <a:ext uri="{FF2B5EF4-FFF2-40B4-BE49-F238E27FC236}">
                <a16:creationId xmlns:a16="http://schemas.microsoft.com/office/drawing/2014/main" id="{AFACEDF0-3F1D-3D48-8DCF-B03D3FDEE1BE}"/>
              </a:ext>
            </a:extLst>
          </p:cNvPr>
          <p:cNvSpPr txBox="1"/>
          <p:nvPr/>
        </p:nvSpPr>
        <p:spPr>
          <a:xfrm>
            <a:off x="2510746" y="3667928"/>
            <a:ext cx="531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Input</a:t>
            </a:r>
            <a:endParaRPr sz="1800">
              <a:latin typeface="Times New Roman" panose="02020603050405020304" pitchFamily="18" charset="0"/>
              <a:cs typeface="Times New Roman" panose="02020603050405020304" pitchFamily="18" charset="0"/>
            </a:endParaRPr>
          </a:p>
        </p:txBody>
      </p:sp>
      <p:sp>
        <p:nvSpPr>
          <p:cNvPr id="72" name="object 71">
            <a:extLst>
              <a:ext uri="{FF2B5EF4-FFF2-40B4-BE49-F238E27FC236}">
                <a16:creationId xmlns:a16="http://schemas.microsoft.com/office/drawing/2014/main" id="{F5B33BEC-7834-D74A-BCF0-1A75C65A87D8}"/>
              </a:ext>
            </a:extLst>
          </p:cNvPr>
          <p:cNvSpPr txBox="1"/>
          <p:nvPr/>
        </p:nvSpPr>
        <p:spPr>
          <a:xfrm>
            <a:off x="3763720" y="5402183"/>
            <a:ext cx="964565" cy="453390"/>
          </a:xfrm>
          <a:prstGeom prst="rect">
            <a:avLst/>
          </a:prstGeom>
        </p:spPr>
        <p:txBody>
          <a:bodyPr vert="horz" wrap="square" lIns="0" tIns="12700" rIns="0" bIns="0" rtlCol="0">
            <a:spAutoFit/>
          </a:bodyPr>
          <a:lstStyle/>
          <a:p>
            <a:pPr marL="12700" marR="5080">
              <a:lnSpc>
                <a:spcPct val="100000"/>
              </a:lnSpc>
              <a:spcBef>
                <a:spcPts val="100"/>
              </a:spcBef>
            </a:pPr>
            <a:r>
              <a:rPr sz="1400" spc="-10" dirty="0">
                <a:latin typeface="Times New Roman" panose="02020603050405020304" pitchFamily="18" charset="0"/>
                <a:cs typeface="Times New Roman" panose="02020603050405020304" pitchFamily="18" charset="0"/>
              </a:rPr>
              <a:t>Convolution </a:t>
            </a:r>
            <a:r>
              <a:rPr sz="1400" dirty="0">
                <a:latin typeface="Times New Roman" panose="02020603050405020304" pitchFamily="18" charset="0"/>
                <a:cs typeface="Times New Roman" panose="02020603050405020304" pitchFamily="18" charset="0"/>
              </a:rPr>
              <a:t>&amp;</a:t>
            </a:r>
            <a:r>
              <a:rPr sz="1400" spc="-8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Activation</a:t>
            </a:r>
            <a:endParaRPr sz="1400">
              <a:latin typeface="Times New Roman" panose="02020603050405020304" pitchFamily="18" charset="0"/>
              <a:cs typeface="Times New Roman" panose="02020603050405020304" pitchFamily="18" charset="0"/>
            </a:endParaRPr>
          </a:p>
        </p:txBody>
      </p:sp>
      <p:sp>
        <p:nvSpPr>
          <p:cNvPr id="73" name="object 72">
            <a:extLst>
              <a:ext uri="{FF2B5EF4-FFF2-40B4-BE49-F238E27FC236}">
                <a16:creationId xmlns:a16="http://schemas.microsoft.com/office/drawing/2014/main" id="{9C5924BC-19B4-FC45-9211-5BE45A834EDF}"/>
              </a:ext>
            </a:extLst>
          </p:cNvPr>
          <p:cNvSpPr txBox="1"/>
          <p:nvPr/>
        </p:nvSpPr>
        <p:spPr>
          <a:xfrm>
            <a:off x="5921960" y="4254950"/>
            <a:ext cx="2255520" cy="926536"/>
          </a:xfrm>
          <a:prstGeom prst="rect">
            <a:avLst/>
          </a:prstGeom>
        </p:spPr>
        <p:txBody>
          <a:bodyPr vert="horz" wrap="square" lIns="0" tIns="13335" rIns="0" bIns="0" rtlCol="0">
            <a:spAutoFit/>
          </a:bodyPr>
          <a:lstStyle/>
          <a:p>
            <a:pPr marL="1458595">
              <a:lnSpc>
                <a:spcPct val="100000"/>
              </a:lnSpc>
              <a:spcBef>
                <a:spcPts val="105"/>
              </a:spcBef>
            </a:pPr>
            <a:r>
              <a:rPr sz="1400" spc="-10" dirty="0">
                <a:latin typeface="Times New Roman" panose="02020603050405020304" pitchFamily="18" charset="0"/>
                <a:cs typeface="Times New Roman" panose="02020603050405020304" pitchFamily="18" charset="0"/>
              </a:rPr>
              <a:t>Flattening</a:t>
            </a:r>
            <a:endParaRPr sz="1400">
              <a:latin typeface="Times New Roman" panose="02020603050405020304" pitchFamily="18" charset="0"/>
              <a:cs typeface="Times New Roman" panose="02020603050405020304" pitchFamily="18" charset="0"/>
            </a:endParaRPr>
          </a:p>
          <a:p>
            <a:pPr>
              <a:lnSpc>
                <a:spcPct val="100000"/>
              </a:lnSpc>
            </a:pPr>
            <a:endParaRPr sz="1500">
              <a:latin typeface="Times New Roman" panose="02020603050405020304" pitchFamily="18" charset="0"/>
              <a:cs typeface="Times New Roman" panose="02020603050405020304" pitchFamily="18" charset="0"/>
            </a:endParaRPr>
          </a:p>
          <a:p>
            <a:pPr>
              <a:lnSpc>
                <a:spcPct val="100000"/>
              </a:lnSpc>
              <a:spcBef>
                <a:spcPts val="50"/>
              </a:spcBef>
            </a:pPr>
            <a:endParaRPr sz="1550">
              <a:latin typeface="Times New Roman" panose="02020603050405020304" pitchFamily="18" charset="0"/>
              <a:cs typeface="Times New Roman" panose="02020603050405020304" pitchFamily="18" charset="0"/>
            </a:endParaRPr>
          </a:p>
          <a:p>
            <a:pPr marL="12700">
              <a:lnSpc>
                <a:spcPct val="100000"/>
              </a:lnSpc>
            </a:pPr>
            <a:r>
              <a:rPr sz="1400" spc="-10" dirty="0">
                <a:latin typeface="Times New Roman" panose="02020603050405020304" pitchFamily="18" charset="0"/>
                <a:cs typeface="Times New Roman" panose="02020603050405020304" pitchFamily="18" charset="0"/>
              </a:rPr>
              <a:t>Pooling</a:t>
            </a:r>
            <a:endParaRPr sz="1400">
              <a:latin typeface="Times New Roman" panose="02020603050405020304" pitchFamily="18" charset="0"/>
              <a:cs typeface="Times New Roman" panose="02020603050405020304" pitchFamily="18" charset="0"/>
            </a:endParaRPr>
          </a:p>
        </p:txBody>
      </p:sp>
      <p:sp>
        <p:nvSpPr>
          <p:cNvPr id="74" name="object 73">
            <a:extLst>
              <a:ext uri="{FF2B5EF4-FFF2-40B4-BE49-F238E27FC236}">
                <a16:creationId xmlns:a16="http://schemas.microsoft.com/office/drawing/2014/main" id="{2990FF81-A429-3146-B60D-EC678659DD4B}"/>
              </a:ext>
            </a:extLst>
          </p:cNvPr>
          <p:cNvSpPr/>
          <p:nvPr/>
        </p:nvSpPr>
        <p:spPr>
          <a:xfrm>
            <a:off x="3555789" y="6155106"/>
            <a:ext cx="3876040" cy="152400"/>
          </a:xfrm>
          <a:custGeom>
            <a:avLst/>
            <a:gdLst/>
            <a:ahLst/>
            <a:cxnLst/>
            <a:rect l="l" t="t" r="r" b="b"/>
            <a:pathLst>
              <a:path w="3876040" h="152400">
                <a:moveTo>
                  <a:pt x="3875532" y="0"/>
                </a:moveTo>
                <a:lnTo>
                  <a:pt x="3874533" y="29662"/>
                </a:lnTo>
                <a:lnTo>
                  <a:pt x="3871810" y="53882"/>
                </a:lnTo>
                <a:lnTo>
                  <a:pt x="3867773" y="70212"/>
                </a:lnTo>
                <a:lnTo>
                  <a:pt x="3862832" y="76200"/>
                </a:lnTo>
                <a:lnTo>
                  <a:pt x="1950466" y="76200"/>
                </a:lnTo>
                <a:lnTo>
                  <a:pt x="1945524" y="82187"/>
                </a:lnTo>
                <a:lnTo>
                  <a:pt x="1941487" y="98517"/>
                </a:lnTo>
                <a:lnTo>
                  <a:pt x="1938764" y="122737"/>
                </a:lnTo>
                <a:lnTo>
                  <a:pt x="1937766" y="152400"/>
                </a:lnTo>
                <a:lnTo>
                  <a:pt x="1936767" y="122737"/>
                </a:lnTo>
                <a:lnTo>
                  <a:pt x="1934044" y="98517"/>
                </a:lnTo>
                <a:lnTo>
                  <a:pt x="1930007" y="82187"/>
                </a:lnTo>
                <a:lnTo>
                  <a:pt x="1925066" y="76200"/>
                </a:lnTo>
                <a:lnTo>
                  <a:pt x="12700" y="76200"/>
                </a:lnTo>
                <a:lnTo>
                  <a:pt x="7758" y="70210"/>
                </a:lnTo>
                <a:lnTo>
                  <a:pt x="3721" y="53878"/>
                </a:lnTo>
                <a:lnTo>
                  <a:pt x="998" y="29656"/>
                </a:lnTo>
                <a:lnTo>
                  <a:pt x="0" y="0"/>
                </a:lnTo>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5" name="object 74">
            <a:extLst>
              <a:ext uri="{FF2B5EF4-FFF2-40B4-BE49-F238E27FC236}">
                <a16:creationId xmlns:a16="http://schemas.microsoft.com/office/drawing/2014/main" id="{E483751A-1906-A34B-846B-678A98C797FB}"/>
              </a:ext>
            </a:extLst>
          </p:cNvPr>
          <p:cNvSpPr/>
          <p:nvPr/>
        </p:nvSpPr>
        <p:spPr>
          <a:xfrm>
            <a:off x="8490500" y="6171870"/>
            <a:ext cx="1247140" cy="123825"/>
          </a:xfrm>
          <a:custGeom>
            <a:avLst/>
            <a:gdLst/>
            <a:ahLst/>
            <a:cxnLst/>
            <a:rect l="l" t="t" r="r" b="b"/>
            <a:pathLst>
              <a:path w="1247140" h="123825">
                <a:moveTo>
                  <a:pt x="1246631" y="0"/>
                </a:moveTo>
                <a:lnTo>
                  <a:pt x="1245822" y="24024"/>
                </a:lnTo>
                <a:lnTo>
                  <a:pt x="1243617" y="43643"/>
                </a:lnTo>
                <a:lnTo>
                  <a:pt x="1240347" y="56871"/>
                </a:lnTo>
                <a:lnTo>
                  <a:pt x="1236344" y="61721"/>
                </a:lnTo>
                <a:lnTo>
                  <a:pt x="633602" y="61721"/>
                </a:lnTo>
                <a:lnTo>
                  <a:pt x="629600" y="66572"/>
                </a:lnTo>
                <a:lnTo>
                  <a:pt x="626330" y="79800"/>
                </a:lnTo>
                <a:lnTo>
                  <a:pt x="624125" y="99419"/>
                </a:lnTo>
                <a:lnTo>
                  <a:pt x="623315" y="123443"/>
                </a:lnTo>
                <a:lnTo>
                  <a:pt x="622506" y="99419"/>
                </a:lnTo>
                <a:lnTo>
                  <a:pt x="620301" y="79800"/>
                </a:lnTo>
                <a:lnTo>
                  <a:pt x="617031" y="66572"/>
                </a:lnTo>
                <a:lnTo>
                  <a:pt x="613028" y="61721"/>
                </a:lnTo>
                <a:lnTo>
                  <a:pt x="10286" y="61721"/>
                </a:lnTo>
                <a:lnTo>
                  <a:pt x="6284" y="56871"/>
                </a:lnTo>
                <a:lnTo>
                  <a:pt x="3014" y="43643"/>
                </a:lnTo>
                <a:lnTo>
                  <a:pt x="809" y="24024"/>
                </a:lnTo>
                <a:lnTo>
                  <a:pt x="0" y="0"/>
                </a:lnTo>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6" name="object 75">
            <a:extLst>
              <a:ext uri="{FF2B5EF4-FFF2-40B4-BE49-F238E27FC236}">
                <a16:creationId xmlns:a16="http://schemas.microsoft.com/office/drawing/2014/main" id="{A6150644-881B-094F-B105-43042385C18F}"/>
              </a:ext>
            </a:extLst>
          </p:cNvPr>
          <p:cNvSpPr txBox="1"/>
          <p:nvPr/>
        </p:nvSpPr>
        <p:spPr>
          <a:xfrm>
            <a:off x="4668307" y="6339108"/>
            <a:ext cx="18891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panose="02020603050405020304" pitchFamily="18" charset="0"/>
                <a:cs typeface="Times New Roman" panose="02020603050405020304" pitchFamily="18" charset="0"/>
              </a:rPr>
              <a:t>Feature</a:t>
            </a:r>
            <a:r>
              <a:rPr sz="1800" spc="-3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Extraction</a:t>
            </a:r>
            <a:endParaRPr sz="1800">
              <a:latin typeface="Times New Roman" panose="02020603050405020304" pitchFamily="18" charset="0"/>
              <a:cs typeface="Times New Roman" panose="02020603050405020304" pitchFamily="18" charset="0"/>
            </a:endParaRPr>
          </a:p>
        </p:txBody>
      </p:sp>
      <p:sp>
        <p:nvSpPr>
          <p:cNvPr id="77" name="object 76">
            <a:extLst>
              <a:ext uri="{FF2B5EF4-FFF2-40B4-BE49-F238E27FC236}">
                <a16:creationId xmlns:a16="http://schemas.microsoft.com/office/drawing/2014/main" id="{A15FF47E-FDC4-E14A-9229-B12D088C5116}"/>
              </a:ext>
            </a:extLst>
          </p:cNvPr>
          <p:cNvSpPr txBox="1"/>
          <p:nvPr/>
        </p:nvSpPr>
        <p:spPr>
          <a:xfrm>
            <a:off x="8515188" y="6339565"/>
            <a:ext cx="13690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imes New Roman" panose="02020603050405020304" pitchFamily="18" charset="0"/>
                <a:cs typeface="Times New Roman" panose="02020603050405020304" pitchFamily="18" charset="0"/>
              </a:rPr>
              <a:t>Classification</a:t>
            </a:r>
            <a:endParaRPr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261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solidFill>
                  <a:schemeClr val="accent1"/>
                </a:solidFill>
                <a:latin typeface="Times New Roman" panose="02020603050405020304" pitchFamily="18" charset="0"/>
                <a:cs typeface="Times New Roman" panose="02020603050405020304" pitchFamily="18" charset="0"/>
              </a:rPr>
              <a:t>循环神经网络</a:t>
            </a:r>
            <a:r>
              <a:rPr lang="en-US" altLang="zh-CN" dirty="0">
                <a:solidFill>
                  <a:schemeClr val="accent1"/>
                </a:solidFill>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77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89431" y="2558796"/>
              <a:ext cx="205740" cy="205740"/>
            </a:xfrm>
            <a:prstGeom prst="rect">
              <a:avLst/>
            </a:prstGeom>
          </p:spPr>
        </p:pic>
        <p:sp>
          <p:nvSpPr>
            <p:cNvPr id="9" name="object 9"/>
            <p:cNvSpPr/>
            <p:nvPr/>
          </p:nvSpPr>
          <p:spPr>
            <a:xfrm>
              <a:off x="995933" y="266318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4" name="object 14"/>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5" name="object 15"/>
          <p:cNvSpPr txBox="1"/>
          <p:nvPr/>
        </p:nvSpPr>
        <p:spPr>
          <a:xfrm>
            <a:off x="3065780" y="231982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1958</a:t>
            </a:r>
            <a:endParaRPr>
              <a:latin typeface="Arial"/>
              <a:cs typeface="Arial"/>
            </a:endParaRPr>
          </a:p>
        </p:txBody>
      </p:sp>
      <p:sp>
        <p:nvSpPr>
          <p:cNvPr id="16" name="object 16"/>
          <p:cNvSpPr/>
          <p:nvPr/>
        </p:nvSpPr>
        <p:spPr>
          <a:xfrm>
            <a:off x="4358639" y="147218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17" name="object 17"/>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sp>
        <p:nvSpPr>
          <p:cNvPr id="18" name="object 18"/>
          <p:cNvSpPr/>
          <p:nvPr/>
        </p:nvSpPr>
        <p:spPr>
          <a:xfrm>
            <a:off x="4334255" y="237134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19" name="object 19"/>
          <p:cNvSpPr txBox="1"/>
          <p:nvPr/>
        </p:nvSpPr>
        <p:spPr>
          <a:xfrm>
            <a:off x="4729205" y="249864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感知机</a:t>
            </a:r>
            <a:endParaRPr>
              <a:latin typeface="Microsoft YaHei"/>
              <a:cs typeface="Microsoft YaHei"/>
            </a:endParaRPr>
          </a:p>
        </p:txBody>
      </p:sp>
      <p:grpSp>
        <p:nvGrpSpPr>
          <p:cNvPr id="20" name="object 20"/>
          <p:cNvGrpSpPr/>
          <p:nvPr/>
        </p:nvGrpSpPr>
        <p:grpSpPr>
          <a:xfrm>
            <a:off x="7168255" y="1441063"/>
            <a:ext cx="3114040" cy="4521835"/>
            <a:chOff x="5138928" y="1392936"/>
            <a:chExt cx="3114040" cy="4521835"/>
          </a:xfrm>
        </p:grpSpPr>
        <p:pic>
          <p:nvPicPr>
            <p:cNvPr id="21" name="object 21"/>
            <p:cNvPicPr/>
            <p:nvPr/>
          </p:nvPicPr>
          <p:blipFill>
            <a:blip r:embed="rId5" cstate="print"/>
            <a:stretch>
              <a:fillRect/>
            </a:stretch>
          </p:blipFill>
          <p:spPr>
            <a:xfrm>
              <a:off x="5138928" y="4186428"/>
              <a:ext cx="3073907" cy="1728215"/>
            </a:xfrm>
            <a:prstGeom prst="rect">
              <a:avLst/>
            </a:prstGeom>
          </p:spPr>
        </p:pic>
        <p:pic>
          <p:nvPicPr>
            <p:cNvPr id="22" name="object 22"/>
            <p:cNvPicPr/>
            <p:nvPr/>
          </p:nvPicPr>
          <p:blipFill>
            <a:blip r:embed="rId6" cstate="print"/>
            <a:stretch>
              <a:fillRect/>
            </a:stretch>
          </p:blipFill>
          <p:spPr>
            <a:xfrm>
              <a:off x="5138928" y="1392936"/>
              <a:ext cx="3113531" cy="1853183"/>
            </a:xfrm>
            <a:prstGeom prst="rect">
              <a:avLst/>
            </a:prstGeom>
          </p:spPr>
        </p:pic>
      </p:grpSp>
      <p:sp>
        <p:nvSpPr>
          <p:cNvPr id="23" name="object 23"/>
          <p:cNvSpPr txBox="1"/>
          <p:nvPr/>
        </p:nvSpPr>
        <p:spPr>
          <a:xfrm>
            <a:off x="7842666" y="3503102"/>
            <a:ext cx="2055495"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感知机</a:t>
            </a:r>
            <a:r>
              <a:rPr spc="-10" dirty="0">
                <a:latin typeface="MS PGothic"/>
                <a:cs typeface="MS PGothic"/>
              </a:rPr>
              <a:t>（</a:t>
            </a:r>
            <a:r>
              <a:rPr spc="-10" dirty="0">
                <a:latin typeface="Arial"/>
                <a:cs typeface="Arial"/>
              </a:rPr>
              <a:t>Perceptron</a:t>
            </a:r>
            <a:r>
              <a:rPr spc="-10" dirty="0">
                <a:latin typeface="MS PGothic"/>
                <a:cs typeface="MS PGothic"/>
              </a:rPr>
              <a:t>）</a:t>
            </a:r>
            <a:endParaRPr>
              <a:latin typeface="MS PGothic"/>
              <a:cs typeface="MS PGothic"/>
            </a:endParaRPr>
          </a:p>
        </p:txBody>
      </p:sp>
      <p:sp>
        <p:nvSpPr>
          <p:cNvPr id="24" name="object 24"/>
          <p:cNvSpPr txBox="1"/>
          <p:nvPr/>
        </p:nvSpPr>
        <p:spPr>
          <a:xfrm>
            <a:off x="10378772" y="1841469"/>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5" name="object 25"/>
          <p:cNvSpPr txBox="1"/>
          <p:nvPr/>
        </p:nvSpPr>
        <p:spPr>
          <a:xfrm>
            <a:off x="10355680" y="4581334"/>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26" name="object 26"/>
          <p:cNvSpPr txBox="1"/>
          <p:nvPr/>
        </p:nvSpPr>
        <p:spPr>
          <a:xfrm>
            <a:off x="7833269" y="6037099"/>
            <a:ext cx="1762125" cy="299720"/>
          </a:xfrm>
          <a:prstGeom prst="rect">
            <a:avLst/>
          </a:prstGeom>
        </p:spPr>
        <p:txBody>
          <a:bodyPr vert="horz" wrap="square" lIns="0" tIns="12700" rIns="0" bIns="0" rtlCol="0">
            <a:spAutoFit/>
          </a:bodyPr>
          <a:lstStyle/>
          <a:p>
            <a:pPr marL="12700">
              <a:spcBef>
                <a:spcPts val="100"/>
              </a:spcBef>
            </a:pPr>
            <a:r>
              <a:rPr dirty="0">
                <a:latin typeface="Arial"/>
                <a:cs typeface="Arial"/>
              </a:rPr>
              <a:t>Frank</a:t>
            </a:r>
            <a:r>
              <a:rPr spc="-20" dirty="0">
                <a:latin typeface="Arial"/>
                <a:cs typeface="Arial"/>
              </a:rPr>
              <a:t> </a:t>
            </a:r>
            <a:r>
              <a:rPr spc="-10" dirty="0">
                <a:latin typeface="Arial"/>
                <a:cs typeface="Arial"/>
              </a:rPr>
              <a:t>Rosenblatt</a:t>
            </a:r>
            <a:endParaRPr>
              <a:latin typeface="Arial"/>
              <a:cs typeface="Arial"/>
            </a:endParaRPr>
          </a:p>
        </p:txBody>
      </p:sp>
      <p:sp>
        <p:nvSpPr>
          <p:cNvPr id="29" name="标题 28">
            <a:extLst>
              <a:ext uri="{FF2B5EF4-FFF2-40B4-BE49-F238E27FC236}">
                <a16:creationId xmlns:a16="http://schemas.microsoft.com/office/drawing/2014/main" id="{A4897601-8B69-C44C-9154-873783167F62}"/>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针对有序序列设计的神经网络</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The screen prints hello </a:t>
            </a:r>
            <a:r>
              <a:rPr kumimoji="1" lang="en-US" altLang="zh-CN" i="1" dirty="0">
                <a:latin typeface="Times New Roman" panose="02020603050405020304" pitchFamily="18" charset="0"/>
                <a:cs typeface="Times New Roman" panose="02020603050405020304" pitchFamily="18" charset="0"/>
              </a:rPr>
              <a:t>world</a:t>
            </a:r>
            <a:r>
              <a:rPr kumimoji="1" lang="en-US" altLang="zh-CN" dirty="0">
                <a:latin typeface="Times New Roman" panose="02020603050405020304" pitchFamily="18" charset="0"/>
                <a:cs typeface="Times New Roman" panose="02020603050405020304" pitchFamily="18" charset="0"/>
              </a:rPr>
              <a:t>.</a:t>
            </a:r>
          </a:p>
          <a:p>
            <a:pPr lvl="1"/>
            <a:r>
              <a:rPr kumimoji="1" lang="en-US" altLang="zh-CN" dirty="0">
                <a:latin typeface="Times New Roman" panose="02020603050405020304" pitchFamily="18" charset="0"/>
                <a:cs typeface="Times New Roman" panose="02020603050405020304" pitchFamily="18" charset="0"/>
              </a:rPr>
              <a:t>A fiction character named hello </a:t>
            </a:r>
            <a:r>
              <a:rPr kumimoji="1" lang="en-US" altLang="zh-CN" i="1" dirty="0">
                <a:latin typeface="Times New Roman" panose="02020603050405020304" pitchFamily="18" charset="0"/>
                <a:cs typeface="Times New Roman" panose="02020603050405020304" pitchFamily="18" charset="0"/>
              </a:rPr>
              <a:t>kitty</a:t>
            </a:r>
            <a:r>
              <a:rPr kumimoji="1" lang="en-US" altLang="zh-CN" dirty="0">
                <a:latin typeface="Times New Roman" panose="02020603050405020304" pitchFamily="18" charset="0"/>
                <a:cs typeface="Times New Roman" panose="02020603050405020304" pitchFamily="18" charset="0"/>
              </a:rPr>
              <a:t>.</a:t>
            </a:r>
          </a:p>
        </p:txBody>
      </p:sp>
      <p:pic>
        <p:nvPicPr>
          <p:cNvPr id="7" name="object 6">
            <a:extLst>
              <a:ext uri="{FF2B5EF4-FFF2-40B4-BE49-F238E27FC236}">
                <a16:creationId xmlns:a16="http://schemas.microsoft.com/office/drawing/2014/main" id="{6FCA422B-DFE0-FD45-94DD-7890D8EBA14B}"/>
              </a:ext>
            </a:extLst>
          </p:cNvPr>
          <p:cNvPicPr/>
          <p:nvPr/>
        </p:nvPicPr>
        <p:blipFill>
          <a:blip r:embed="rId2" cstate="print"/>
          <a:stretch>
            <a:fillRect/>
          </a:stretch>
        </p:blipFill>
        <p:spPr>
          <a:xfrm>
            <a:off x="6602795" y="3673533"/>
            <a:ext cx="3807750" cy="1362993"/>
          </a:xfrm>
          <a:prstGeom prst="rect">
            <a:avLst/>
          </a:prstGeom>
        </p:spPr>
      </p:pic>
      <p:pic>
        <p:nvPicPr>
          <p:cNvPr id="9" name="object 9">
            <a:extLst>
              <a:ext uri="{FF2B5EF4-FFF2-40B4-BE49-F238E27FC236}">
                <a16:creationId xmlns:a16="http://schemas.microsoft.com/office/drawing/2014/main" id="{9BC4D276-A78C-234D-AFD1-5A2D3C87F517}"/>
              </a:ext>
            </a:extLst>
          </p:cNvPr>
          <p:cNvPicPr/>
          <p:nvPr/>
        </p:nvPicPr>
        <p:blipFill>
          <a:blip r:embed="rId3" cstate="print"/>
          <a:stretch>
            <a:fillRect/>
          </a:stretch>
        </p:blipFill>
        <p:spPr>
          <a:xfrm>
            <a:off x="1897715" y="3251655"/>
            <a:ext cx="3528059" cy="2206751"/>
          </a:xfrm>
          <a:prstGeom prst="rect">
            <a:avLst/>
          </a:prstGeom>
        </p:spPr>
      </p:pic>
    </p:spTree>
    <p:extLst>
      <p:ext uri="{BB962C8B-B14F-4D97-AF65-F5344CB8AC3E}">
        <p14:creationId xmlns:p14="http://schemas.microsoft.com/office/powerpoint/2010/main" val="3097758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 RNN</a:t>
            </a:r>
            <a:r>
              <a:rPr kumimoji="1" lang="zh-CN" altLang="en-US" dirty="0">
                <a:latin typeface="Times New Roman" panose="02020603050405020304" pitchFamily="18" charset="0"/>
                <a:cs typeface="Times New Roman" panose="02020603050405020304" pitchFamily="18" charset="0"/>
              </a:rPr>
              <a:t> 广泛用于有序序列的表示与生成问题。</a:t>
            </a:r>
            <a:endParaRPr kumimoji="1" lang="en-US" altLang="zh-C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775F7B-D26C-2611-D340-1CCAE74181E4}"/>
              </a:ext>
            </a:extLst>
          </p:cNvPr>
          <p:cNvPicPr>
            <a:picLocks noChangeAspect="1"/>
          </p:cNvPicPr>
          <p:nvPr/>
        </p:nvPicPr>
        <p:blipFill>
          <a:blip r:embed="rId3"/>
          <a:stretch>
            <a:fillRect/>
          </a:stretch>
        </p:blipFill>
        <p:spPr>
          <a:xfrm>
            <a:off x="1503743" y="2227334"/>
            <a:ext cx="8507420" cy="2645507"/>
          </a:xfrm>
          <a:prstGeom prst="rect">
            <a:avLst/>
          </a:prstGeom>
        </p:spPr>
      </p:pic>
      <p:sp>
        <p:nvSpPr>
          <p:cNvPr id="5" name="TextBox 4">
            <a:extLst>
              <a:ext uri="{FF2B5EF4-FFF2-40B4-BE49-F238E27FC236}">
                <a16:creationId xmlns:a16="http://schemas.microsoft.com/office/drawing/2014/main" id="{0729A6A6-022C-2CDF-3BD7-ACCBC2D28BEE}"/>
              </a:ext>
            </a:extLst>
          </p:cNvPr>
          <p:cNvSpPr txBox="1"/>
          <p:nvPr/>
        </p:nvSpPr>
        <p:spPr>
          <a:xfrm>
            <a:off x="1507160" y="5253633"/>
            <a:ext cx="1070561" cy="646331"/>
          </a:xfrm>
          <a:prstGeom prst="rect">
            <a:avLst/>
          </a:prstGeom>
          <a:noFill/>
        </p:spPr>
        <p:txBody>
          <a:bodyPr wrap="square" rtlCol="0">
            <a:spAutoFit/>
          </a:bodyPr>
          <a:lstStyle/>
          <a:p>
            <a:r>
              <a:rPr lang="en-US" altLang="zh-CN" sz="1800" dirty="0"/>
              <a:t>Vanilla</a:t>
            </a:r>
            <a:r>
              <a:rPr lang="zh-CN" altLang="en-US" sz="1800" dirty="0"/>
              <a:t> </a:t>
            </a:r>
            <a:r>
              <a:rPr lang="en-US" altLang="zh-CN" sz="1800" dirty="0"/>
              <a:t>NN</a:t>
            </a:r>
            <a:endParaRPr lang="en-US" sz="1800" dirty="0"/>
          </a:p>
        </p:txBody>
      </p:sp>
      <p:sp>
        <p:nvSpPr>
          <p:cNvPr id="6" name="TextBox 5">
            <a:extLst>
              <a:ext uri="{FF2B5EF4-FFF2-40B4-BE49-F238E27FC236}">
                <a16:creationId xmlns:a16="http://schemas.microsoft.com/office/drawing/2014/main" id="{CD9DCD1B-024B-446D-9D85-1AAB18C682EC}"/>
              </a:ext>
            </a:extLst>
          </p:cNvPr>
          <p:cNvSpPr txBox="1"/>
          <p:nvPr/>
        </p:nvSpPr>
        <p:spPr>
          <a:xfrm>
            <a:off x="2774048" y="5255399"/>
            <a:ext cx="1688142" cy="646331"/>
          </a:xfrm>
          <a:prstGeom prst="rect">
            <a:avLst/>
          </a:prstGeom>
          <a:noFill/>
        </p:spPr>
        <p:txBody>
          <a:bodyPr wrap="square" rtlCol="0">
            <a:spAutoFit/>
          </a:bodyPr>
          <a:lstStyle/>
          <a:p>
            <a:r>
              <a:rPr lang="en-US" altLang="zh-CN" sz="1800" dirty="0"/>
              <a:t>Image</a:t>
            </a:r>
            <a:r>
              <a:rPr lang="zh-CN" altLang="en-US" sz="1800" dirty="0"/>
              <a:t> </a:t>
            </a:r>
            <a:r>
              <a:rPr lang="en-US" altLang="zh-CN" sz="1800" dirty="0"/>
              <a:t>captioning</a:t>
            </a:r>
            <a:endParaRPr lang="en-US" sz="1800" dirty="0"/>
          </a:p>
        </p:txBody>
      </p:sp>
      <p:sp>
        <p:nvSpPr>
          <p:cNvPr id="7" name="TextBox 6">
            <a:extLst>
              <a:ext uri="{FF2B5EF4-FFF2-40B4-BE49-F238E27FC236}">
                <a16:creationId xmlns:a16="http://schemas.microsoft.com/office/drawing/2014/main" id="{A8B1C408-9FB1-131B-51AB-D6DFB45474C5}"/>
              </a:ext>
            </a:extLst>
          </p:cNvPr>
          <p:cNvSpPr txBox="1"/>
          <p:nvPr/>
        </p:nvSpPr>
        <p:spPr>
          <a:xfrm>
            <a:off x="4462190" y="5255400"/>
            <a:ext cx="1688142" cy="646331"/>
          </a:xfrm>
          <a:prstGeom prst="rect">
            <a:avLst/>
          </a:prstGeom>
          <a:noFill/>
        </p:spPr>
        <p:txBody>
          <a:bodyPr wrap="square" rtlCol="0">
            <a:spAutoFit/>
          </a:bodyPr>
          <a:lstStyle/>
          <a:p>
            <a:r>
              <a:rPr lang="en-US" altLang="zh-CN" sz="1800" dirty="0"/>
              <a:t>Sentiment</a:t>
            </a:r>
            <a:r>
              <a:rPr lang="zh-CN" altLang="en-US" sz="1800" dirty="0"/>
              <a:t> </a:t>
            </a:r>
            <a:r>
              <a:rPr lang="en-US" altLang="zh-CN" sz="1800" dirty="0"/>
              <a:t>classification</a:t>
            </a:r>
            <a:endParaRPr lang="en-US" sz="1800" dirty="0"/>
          </a:p>
        </p:txBody>
      </p:sp>
      <p:sp>
        <p:nvSpPr>
          <p:cNvPr id="8" name="Rectangle 7">
            <a:extLst>
              <a:ext uri="{FF2B5EF4-FFF2-40B4-BE49-F238E27FC236}">
                <a16:creationId xmlns:a16="http://schemas.microsoft.com/office/drawing/2014/main" id="{5AD18253-427E-5F8D-C6D2-3369B8159710}"/>
              </a:ext>
            </a:extLst>
          </p:cNvPr>
          <p:cNvSpPr/>
          <p:nvPr/>
        </p:nvSpPr>
        <p:spPr>
          <a:xfrm>
            <a:off x="6290950" y="5262538"/>
            <a:ext cx="2064732" cy="369332"/>
          </a:xfrm>
          <a:prstGeom prst="rect">
            <a:avLst/>
          </a:prstGeom>
        </p:spPr>
        <p:txBody>
          <a:bodyPr wrap="none">
            <a:spAutoFit/>
          </a:bodyPr>
          <a:lstStyle/>
          <a:p>
            <a:r>
              <a:rPr lang="en-US" sz="1800" dirty="0"/>
              <a:t>Machine </a:t>
            </a:r>
            <a:r>
              <a:rPr lang="en-US" altLang="zh-CN" sz="1800" dirty="0"/>
              <a:t>t</a:t>
            </a:r>
            <a:r>
              <a:rPr lang="en-US" sz="1800" dirty="0"/>
              <a:t>ranslation</a:t>
            </a:r>
          </a:p>
        </p:txBody>
      </p:sp>
      <p:sp>
        <p:nvSpPr>
          <p:cNvPr id="11" name="Rectangle 10">
            <a:extLst>
              <a:ext uri="{FF2B5EF4-FFF2-40B4-BE49-F238E27FC236}">
                <a16:creationId xmlns:a16="http://schemas.microsoft.com/office/drawing/2014/main" id="{2E59472B-985A-7DFC-91F5-AAC99055E2A0}"/>
              </a:ext>
            </a:extLst>
          </p:cNvPr>
          <p:cNvSpPr/>
          <p:nvPr/>
        </p:nvSpPr>
        <p:spPr>
          <a:xfrm>
            <a:off x="8584248" y="5253633"/>
            <a:ext cx="1586789" cy="923330"/>
          </a:xfrm>
          <a:prstGeom prst="rect">
            <a:avLst/>
          </a:prstGeom>
        </p:spPr>
        <p:txBody>
          <a:bodyPr wrap="square">
            <a:spAutoFit/>
          </a:bodyPr>
          <a:lstStyle/>
          <a:p>
            <a:r>
              <a:rPr lang="en-US" sz="1800" dirty="0"/>
              <a:t>Video classification on frame level</a:t>
            </a:r>
          </a:p>
        </p:txBody>
      </p:sp>
    </p:spTree>
    <p:extLst>
      <p:ext uri="{BB962C8B-B14F-4D97-AF65-F5344CB8AC3E}">
        <p14:creationId xmlns:p14="http://schemas.microsoft.com/office/powerpoint/2010/main" val="2749828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pic>
        <p:nvPicPr>
          <p:cNvPr id="4" name="Picture 3">
            <a:extLst>
              <a:ext uri="{FF2B5EF4-FFF2-40B4-BE49-F238E27FC236}">
                <a16:creationId xmlns:a16="http://schemas.microsoft.com/office/drawing/2014/main" id="{474F952E-48FB-FEC9-4D0E-E56E7707C765}"/>
              </a:ext>
            </a:extLst>
          </p:cNvPr>
          <p:cNvPicPr>
            <a:picLocks noChangeAspect="1"/>
          </p:cNvPicPr>
          <p:nvPr/>
        </p:nvPicPr>
        <p:blipFill>
          <a:blip r:embed="rId2"/>
          <a:stretch>
            <a:fillRect/>
          </a:stretch>
        </p:blipFill>
        <p:spPr>
          <a:xfrm>
            <a:off x="2194673" y="1570906"/>
            <a:ext cx="1230547" cy="2967789"/>
          </a:xfrm>
          <a:prstGeom prst="rect">
            <a:avLst/>
          </a:prstGeom>
        </p:spPr>
      </p:pic>
      <p:pic>
        <p:nvPicPr>
          <p:cNvPr id="5" name="Picture 4">
            <a:extLst>
              <a:ext uri="{FF2B5EF4-FFF2-40B4-BE49-F238E27FC236}">
                <a16:creationId xmlns:a16="http://schemas.microsoft.com/office/drawing/2014/main" id="{01E6EE5C-49F5-3FAC-E07D-F9F99666D3D6}"/>
              </a:ext>
            </a:extLst>
          </p:cNvPr>
          <p:cNvPicPr>
            <a:picLocks noChangeAspect="1"/>
          </p:cNvPicPr>
          <p:nvPr/>
        </p:nvPicPr>
        <p:blipFill>
          <a:blip r:embed="rId3"/>
          <a:stretch>
            <a:fillRect/>
          </a:stretch>
        </p:blipFill>
        <p:spPr>
          <a:xfrm>
            <a:off x="4618405" y="1885638"/>
            <a:ext cx="5414802" cy="2338323"/>
          </a:xfrm>
          <a:prstGeom prst="rect">
            <a:avLst/>
          </a:prstGeom>
        </p:spPr>
      </p:pic>
      <p:sp>
        <p:nvSpPr>
          <p:cNvPr id="6" name="TextBox 5">
            <a:extLst>
              <a:ext uri="{FF2B5EF4-FFF2-40B4-BE49-F238E27FC236}">
                <a16:creationId xmlns:a16="http://schemas.microsoft.com/office/drawing/2014/main" id="{8DC73FEF-E127-10F7-698A-6E7E06AC8DA8}"/>
              </a:ext>
            </a:extLst>
          </p:cNvPr>
          <p:cNvSpPr txBox="1"/>
          <p:nvPr/>
        </p:nvSpPr>
        <p:spPr>
          <a:xfrm>
            <a:off x="3559626" y="2331524"/>
            <a:ext cx="1090863" cy="1446550"/>
          </a:xfrm>
          <a:prstGeom prst="rect">
            <a:avLst/>
          </a:prstGeom>
          <a:noFill/>
        </p:spPr>
        <p:txBody>
          <a:bodyPr wrap="square" rtlCol="0">
            <a:spAutoFit/>
          </a:bodyPr>
          <a:lstStyle/>
          <a:p>
            <a:r>
              <a:rPr lang="en-US" sz="8800" dirty="0">
                <a:solidFill>
                  <a:schemeClr val="accent6">
                    <a:lumMod val="50000"/>
                  </a:schemeClr>
                </a:solidFill>
              </a:rPr>
              <a:t>=</a:t>
            </a:r>
          </a:p>
        </p:txBody>
      </p:sp>
      <p:sp>
        <p:nvSpPr>
          <p:cNvPr id="7" name="Rectangle 6">
            <a:extLst>
              <a:ext uri="{FF2B5EF4-FFF2-40B4-BE49-F238E27FC236}">
                <a16:creationId xmlns:a16="http://schemas.microsoft.com/office/drawing/2014/main" id="{CE38C170-B368-9392-3EB3-66BA097D916D}"/>
              </a:ext>
            </a:extLst>
          </p:cNvPr>
          <p:cNvSpPr/>
          <p:nvPr/>
        </p:nvSpPr>
        <p:spPr>
          <a:xfrm>
            <a:off x="474420" y="5290369"/>
            <a:ext cx="11243159" cy="954107"/>
          </a:xfrm>
          <a:prstGeom prst="rect">
            <a:avLst/>
          </a:prstGeom>
        </p:spPr>
        <p:txBody>
          <a:bodyPr wrap="square">
            <a:spAutoFit/>
          </a:bodyPr>
          <a:lstStyle/>
          <a:p>
            <a:r>
              <a:rPr lang="en-US" sz="2800" dirty="0"/>
              <a:t>A recurrent neural network can be thought of as </a:t>
            </a:r>
            <a:r>
              <a:rPr lang="en-US" sz="2800" dirty="0">
                <a:solidFill>
                  <a:srgbClr val="006CB5"/>
                </a:solidFill>
              </a:rPr>
              <a:t>multiple copies of the same network, each passing a message to a successor</a:t>
            </a:r>
            <a:r>
              <a:rPr lang="en-US" sz="2800" dirty="0"/>
              <a:t>.</a:t>
            </a:r>
          </a:p>
        </p:txBody>
      </p:sp>
    </p:spTree>
    <p:extLst>
      <p:ext uri="{BB962C8B-B14F-4D97-AF65-F5344CB8AC3E}">
        <p14:creationId xmlns:p14="http://schemas.microsoft.com/office/powerpoint/2010/main" val="2569619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每一步将序列 </a:t>
            </a:r>
            <a:r>
              <a:rPr kumimoji="1" lang="en-US" altLang="zh-CN" i="1" dirty="0">
                <a:latin typeface="Times New Roman" panose="02020603050405020304" pitchFamily="18" charset="0"/>
                <a:cs typeface="Times New Roman" panose="02020603050405020304" pitchFamily="18" charset="0"/>
              </a:rPr>
              <a:t>x</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当前的状态输入网络，得到预测的下一个状态；</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下一个状态不仅与 </a:t>
            </a:r>
            <a:r>
              <a:rPr kumimoji="1" lang="en-US" altLang="zh-CN" i="1" dirty="0">
                <a:latin typeface="Times New Roman" panose="02020603050405020304" pitchFamily="18" charset="0"/>
                <a:cs typeface="Times New Roman" panose="02020603050405020304" pitchFamily="18" charset="0"/>
              </a:rPr>
              <a:t>x</a:t>
            </a:r>
            <a:r>
              <a:rPr kumimoji="1" lang="zh-CN" altLang="en-US" dirty="0">
                <a:latin typeface="Times New Roman" panose="02020603050405020304" pitchFamily="18" charset="0"/>
                <a:cs typeface="Times New Roman" panose="02020603050405020304" pitchFamily="18" charset="0"/>
              </a:rPr>
              <a:t> 相关，也与 </a:t>
            </a:r>
            <a:r>
              <a:rPr kumimoji="1" lang="en-US" altLang="zh-CN" i="1" dirty="0">
                <a:latin typeface="Times New Roman" panose="02020603050405020304" pitchFamily="18" charset="0"/>
                <a:cs typeface="Times New Roman" panose="02020603050405020304" pitchFamily="18" charset="0"/>
              </a:rPr>
              <a:t>h</a:t>
            </a:r>
            <a:r>
              <a:rPr kumimoji="1" lang="en-US" altLang="zh-CN" i="1" baseline="-25000" dirty="0">
                <a:latin typeface="Times New Roman" panose="02020603050405020304" pitchFamily="18" charset="0"/>
                <a:cs typeface="Times New Roman" panose="02020603050405020304" pitchFamily="18" charset="0"/>
              </a:rPr>
              <a:t>t-</a:t>
            </a:r>
            <a:r>
              <a:rPr kumimoji="1" lang="en-US" altLang="zh-CN" baseline="-25000" dirty="0">
                <a:latin typeface="Times New Roman" panose="02020603050405020304" pitchFamily="18" charset="0"/>
                <a:cs typeface="Times New Roman" panose="02020603050405020304" pitchFamily="18" charset="0"/>
              </a:rPr>
              <a:t>1</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相关；</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参数共享：每一步使用相同的函数和模型参数。</a:t>
            </a:r>
            <a:endParaRPr kumimoji="1" lang="en-US" altLang="zh-C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A2D4DA4-1600-6067-D524-0F87C9E97CC1}"/>
              </a:ext>
            </a:extLst>
          </p:cNvPr>
          <p:cNvPicPr>
            <a:picLocks noChangeAspect="1"/>
          </p:cNvPicPr>
          <p:nvPr/>
        </p:nvPicPr>
        <p:blipFill>
          <a:blip r:embed="rId3"/>
          <a:stretch>
            <a:fillRect/>
          </a:stretch>
        </p:blipFill>
        <p:spPr>
          <a:xfrm>
            <a:off x="1649900" y="3186252"/>
            <a:ext cx="1230547" cy="2967789"/>
          </a:xfrm>
          <a:prstGeom prst="rect">
            <a:avLst/>
          </a:prstGeom>
        </p:spPr>
      </p:pic>
      <p:pic>
        <p:nvPicPr>
          <p:cNvPr id="10" name="Picture 9">
            <a:extLst>
              <a:ext uri="{FF2B5EF4-FFF2-40B4-BE49-F238E27FC236}">
                <a16:creationId xmlns:a16="http://schemas.microsoft.com/office/drawing/2014/main" id="{FD6524E6-B01C-A0E0-610C-A651E432761A}"/>
              </a:ext>
            </a:extLst>
          </p:cNvPr>
          <p:cNvPicPr>
            <a:picLocks noChangeAspect="1"/>
          </p:cNvPicPr>
          <p:nvPr/>
        </p:nvPicPr>
        <p:blipFill>
          <a:blip r:embed="rId4"/>
          <a:stretch>
            <a:fillRect/>
          </a:stretch>
        </p:blipFill>
        <p:spPr>
          <a:xfrm>
            <a:off x="3159186" y="3555220"/>
            <a:ext cx="6042040" cy="2167595"/>
          </a:xfrm>
          <a:prstGeom prst="rect">
            <a:avLst/>
          </a:prstGeom>
        </p:spPr>
      </p:pic>
    </p:spTree>
    <p:extLst>
      <p:ext uri="{BB962C8B-B14F-4D97-AF65-F5344CB8AC3E}">
        <p14:creationId xmlns:p14="http://schemas.microsoft.com/office/powerpoint/2010/main" val="2904992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梯度爆炸与梯度消失问题</a:t>
            </a:r>
            <a:endParaRPr kumimoji="1" lang="en-US" altLang="zh-CN"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6FD203EB-D1C1-E068-CDD9-C92E8344FC65}"/>
              </a:ext>
            </a:extLst>
          </p:cNvPr>
          <p:cNvSpPr txBox="1">
            <a:spLocks/>
          </p:cNvSpPr>
          <p:nvPr/>
        </p:nvSpPr>
        <p:spPr>
          <a:xfrm>
            <a:off x="604434" y="4525045"/>
            <a:ext cx="7049045" cy="21125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itchFamily="2" charset="2"/>
              <a:buChar char="q"/>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Wingdings" pitchFamily="2" charset="2"/>
              <a:buChar char="q"/>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Wingdings" pitchFamily="2" charset="2"/>
              <a:buChar char="q"/>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If the gradients are large</a:t>
            </a:r>
          </a:p>
          <a:p>
            <a:pPr lvl="1"/>
            <a:r>
              <a:rPr lang="en-US" dirty="0">
                <a:latin typeface="Times New Roman" panose="02020603050405020304" pitchFamily="18" charset="0"/>
                <a:cs typeface="Times New Roman" panose="02020603050405020304" pitchFamily="18" charset="0"/>
              </a:rPr>
              <a:t>Exploding gradients, learning diverges </a:t>
            </a:r>
          </a:p>
          <a:p>
            <a:pPr lvl="1"/>
            <a:r>
              <a:rPr lang="en-US" dirty="0">
                <a:solidFill>
                  <a:srgbClr val="0070C0"/>
                </a:solidFill>
                <a:latin typeface="Times New Roman" panose="02020603050405020304" pitchFamily="18" charset="0"/>
                <a:cs typeface="Times New Roman" panose="02020603050405020304" pitchFamily="18" charset="0"/>
              </a:rPr>
              <a:t>Solution: clip the gradients to a certain max value.</a:t>
            </a:r>
          </a:p>
          <a:p>
            <a:r>
              <a:rPr lang="en-US" dirty="0">
                <a:latin typeface="Times New Roman" panose="02020603050405020304" pitchFamily="18" charset="0"/>
                <a:cs typeface="Times New Roman" panose="02020603050405020304" pitchFamily="18" charset="0"/>
              </a:rPr>
              <a:t>If the gradients are small </a:t>
            </a:r>
          </a:p>
          <a:p>
            <a:pPr lvl="1"/>
            <a:r>
              <a:rPr lang="en-US" dirty="0">
                <a:latin typeface="Times New Roman" panose="02020603050405020304" pitchFamily="18" charset="0"/>
                <a:cs typeface="Times New Roman" panose="02020603050405020304" pitchFamily="18" charset="0"/>
              </a:rPr>
              <a:t>Vanishing gradients, learning very slow or stops</a:t>
            </a:r>
          </a:p>
          <a:p>
            <a:pPr lvl="1"/>
            <a:r>
              <a:rPr lang="en-US" dirty="0">
                <a:solidFill>
                  <a:srgbClr val="0070C0"/>
                </a:solidFill>
                <a:latin typeface="Times New Roman" panose="02020603050405020304" pitchFamily="18" charset="0"/>
                <a:cs typeface="Times New Roman" panose="02020603050405020304" pitchFamily="18" charset="0"/>
              </a:rPr>
              <a:t>Solution: introducing memory via LSTM, GRU, etc.</a:t>
            </a:r>
          </a:p>
        </p:txBody>
      </p:sp>
      <p:pic>
        <p:nvPicPr>
          <p:cNvPr id="10" name="Picture 9">
            <a:extLst>
              <a:ext uri="{FF2B5EF4-FFF2-40B4-BE49-F238E27FC236}">
                <a16:creationId xmlns:a16="http://schemas.microsoft.com/office/drawing/2014/main" id="{C0CC1D02-A69F-08BC-CD74-303E2A6D1B0D}"/>
              </a:ext>
            </a:extLst>
          </p:cNvPr>
          <p:cNvPicPr>
            <a:picLocks noChangeAspect="1"/>
          </p:cNvPicPr>
          <p:nvPr/>
        </p:nvPicPr>
        <p:blipFill>
          <a:blip r:embed="rId3"/>
          <a:stretch>
            <a:fillRect/>
          </a:stretch>
        </p:blipFill>
        <p:spPr>
          <a:xfrm>
            <a:off x="2010455" y="1812405"/>
            <a:ext cx="7282401" cy="2258639"/>
          </a:xfrm>
          <a:prstGeom prst="rect">
            <a:avLst/>
          </a:prstGeom>
        </p:spPr>
      </p:pic>
    </p:spTree>
    <p:extLst>
      <p:ext uri="{BB962C8B-B14F-4D97-AF65-F5344CB8AC3E}">
        <p14:creationId xmlns:p14="http://schemas.microsoft.com/office/powerpoint/2010/main" val="781915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CN" dirty="0">
                <a:latin typeface="Times New Roman" panose="02020603050405020304" pitchFamily="18" charset="0"/>
                <a:cs typeface="Times New Roman" panose="02020603050405020304" pitchFamily="18" charset="0"/>
              </a:rPr>
              <a:t>长程依赖</a:t>
            </a:r>
            <a:r>
              <a:rPr kumimoji="1" lang="zh-CN" altLang="en-US" dirty="0">
                <a:latin typeface="Times New Roman" panose="02020603050405020304" pitchFamily="18" charset="0"/>
                <a:cs typeface="Times New Roman" panose="02020603050405020304" pitchFamily="18" charset="0"/>
              </a:rPr>
              <a:t>问题</a:t>
            </a:r>
            <a:endParaRPr kumimoji="1" lang="en-US" altLang="zh-CN"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78122EB2-ED05-0593-420D-7AE2D7670814}"/>
              </a:ext>
            </a:extLst>
          </p:cNvPr>
          <p:cNvSpPr txBox="1">
            <a:spLocks/>
          </p:cNvSpPr>
          <p:nvPr/>
        </p:nvSpPr>
        <p:spPr>
          <a:xfrm>
            <a:off x="604433" y="1951914"/>
            <a:ext cx="5349799" cy="4746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q"/>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Wingdings" pitchFamily="2" charset="2"/>
              <a:buChar char="q"/>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Wingdings" pitchFamily="2" charset="2"/>
              <a:buChar char="q"/>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(Vanilla) RNNs connect previous information to present task: </a:t>
            </a:r>
          </a:p>
          <a:p>
            <a:r>
              <a:rPr lang="en-US" dirty="0">
                <a:solidFill>
                  <a:srgbClr val="FF0000"/>
                </a:solidFill>
                <a:latin typeface="Times New Roman" panose="02020603050405020304" pitchFamily="18" charset="0"/>
                <a:cs typeface="Times New Roman" panose="02020603050405020304" pitchFamily="18" charset="0"/>
              </a:rPr>
              <a:t>enough</a:t>
            </a:r>
            <a:r>
              <a:rPr lang="en-US" dirty="0">
                <a:latin typeface="Times New Roman" panose="02020603050405020304" pitchFamily="18" charset="0"/>
                <a:cs typeface="Times New Roman" panose="02020603050405020304" pitchFamily="18" charset="0"/>
              </a:rPr>
              <a:t> for predicting the next word for “the clouds are in the </a:t>
            </a:r>
            <a:r>
              <a:rPr lang="en-US" i="1" dirty="0">
                <a:solidFill>
                  <a:srgbClr val="FF0000"/>
                </a:solidFill>
                <a:latin typeface="Times New Roman" panose="02020603050405020304" pitchFamily="18" charset="0"/>
                <a:cs typeface="Times New Roman" panose="02020603050405020304" pitchFamily="18" charset="0"/>
              </a:rPr>
              <a:t>sky</a:t>
            </a:r>
            <a:r>
              <a:rPr lang="en-US" dirty="0">
                <a:latin typeface="Times New Roman" panose="02020603050405020304" pitchFamily="18" charset="0"/>
                <a:cs typeface="Times New Roman" panose="02020603050405020304" pitchFamily="18" charset="0"/>
              </a:rPr>
              <a:t>”</a:t>
            </a:r>
          </a:p>
          <a:p>
            <a:r>
              <a:rPr lang="en-US" dirty="0">
                <a:solidFill>
                  <a:srgbClr val="FF0000"/>
                </a:solidFill>
                <a:latin typeface="Times New Roman" panose="02020603050405020304" pitchFamily="18" charset="0"/>
                <a:cs typeface="Times New Roman" panose="02020603050405020304" pitchFamily="18" charset="0"/>
              </a:rPr>
              <a:t>may not be enough </a:t>
            </a:r>
            <a:r>
              <a:rPr lang="en-US" dirty="0">
                <a:latin typeface="Times New Roman" panose="02020603050405020304" pitchFamily="18" charset="0"/>
                <a:cs typeface="Times New Roman" panose="02020603050405020304" pitchFamily="18" charset="0"/>
              </a:rPr>
              <a:t>when </a:t>
            </a:r>
            <a:r>
              <a:rPr lang="en-US" dirty="0">
                <a:solidFill>
                  <a:srgbClr val="FF0000"/>
                </a:solidFill>
                <a:latin typeface="Times New Roman" panose="02020603050405020304" pitchFamily="18" charset="0"/>
                <a:cs typeface="Times New Roman" panose="02020603050405020304" pitchFamily="18" charset="0"/>
              </a:rPr>
              <a:t>more context is needed </a:t>
            </a:r>
            <a:r>
              <a:rPr lang="en-US" dirty="0">
                <a:latin typeface="Times New Roman" panose="02020603050405020304" pitchFamily="18" charset="0"/>
                <a:cs typeface="Times New Roman" panose="02020603050405020304" pitchFamily="18" charset="0"/>
              </a:rPr>
              <a:t>i.e., “I grew up in France… I speak fluent </a:t>
            </a:r>
            <a:r>
              <a:rPr lang="en-US" i="1" dirty="0">
                <a:solidFill>
                  <a:srgbClr val="FF0000"/>
                </a:solidFill>
                <a:latin typeface="Times New Roman" panose="02020603050405020304" pitchFamily="18" charset="0"/>
                <a:cs typeface="Times New Roman" panose="02020603050405020304" pitchFamily="18" charset="0"/>
              </a:rPr>
              <a:t>French</a:t>
            </a:r>
            <a:r>
              <a:rPr lang="en-US"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D141BFCF-7486-947E-8322-0BDFBC0F528B}"/>
              </a:ext>
            </a:extLst>
          </p:cNvPr>
          <p:cNvPicPr>
            <a:picLocks noChangeAspect="1"/>
          </p:cNvPicPr>
          <p:nvPr/>
        </p:nvPicPr>
        <p:blipFill>
          <a:blip r:embed="rId3"/>
          <a:stretch>
            <a:fillRect/>
          </a:stretch>
        </p:blipFill>
        <p:spPr>
          <a:xfrm>
            <a:off x="6237332" y="2173190"/>
            <a:ext cx="5036108" cy="2051368"/>
          </a:xfrm>
          <a:prstGeom prst="rect">
            <a:avLst/>
          </a:prstGeom>
        </p:spPr>
      </p:pic>
      <p:pic>
        <p:nvPicPr>
          <p:cNvPr id="6" name="Picture 5">
            <a:extLst>
              <a:ext uri="{FF2B5EF4-FFF2-40B4-BE49-F238E27FC236}">
                <a16:creationId xmlns:a16="http://schemas.microsoft.com/office/drawing/2014/main" id="{546D81CE-4420-EC2E-F54D-CEC8811BA16C}"/>
              </a:ext>
            </a:extLst>
          </p:cNvPr>
          <p:cNvPicPr>
            <a:picLocks noChangeAspect="1"/>
          </p:cNvPicPr>
          <p:nvPr/>
        </p:nvPicPr>
        <p:blipFill>
          <a:blip r:embed="rId4"/>
          <a:stretch>
            <a:fillRect/>
          </a:stretch>
        </p:blipFill>
        <p:spPr>
          <a:xfrm>
            <a:off x="6237332" y="4530081"/>
            <a:ext cx="5350234" cy="1646882"/>
          </a:xfrm>
          <a:prstGeom prst="rect">
            <a:avLst/>
          </a:prstGeom>
        </p:spPr>
      </p:pic>
    </p:spTree>
    <p:extLst>
      <p:ext uri="{BB962C8B-B14F-4D97-AF65-F5344CB8AC3E}">
        <p14:creationId xmlns:p14="http://schemas.microsoft.com/office/powerpoint/2010/main" val="497801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lstStyle/>
          <a:p>
            <a:r>
              <a:rPr kumimoji="1" lang="zh-CN" altLang="en-US" dirty="0">
                <a:latin typeface="Times New Roman" panose="02020603050405020304" pitchFamily="18" charset="0"/>
                <a:cs typeface="Times New Roman" panose="02020603050405020304" pitchFamily="18" charset="0"/>
              </a:rPr>
              <a:t>解决这些问题的网络变种</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长短期记忆（</a:t>
            </a:r>
            <a:r>
              <a:rPr kumimoji="1" lang="en-US" altLang="zh-CN" dirty="0">
                <a:latin typeface="Times New Roman" panose="02020603050405020304" pitchFamily="18" charset="0"/>
                <a:cs typeface="Times New Roman" panose="02020603050405020304" pitchFamily="18" charset="0"/>
              </a:rPr>
              <a:t>Long Short-Term Memory, LSTM</a:t>
            </a:r>
            <a:r>
              <a:rPr kumimoji="1" lang="zh-CN" altLang="en-US" dirty="0">
                <a:latin typeface="Times New Roman" panose="02020603050405020304" pitchFamily="18" charset="0"/>
                <a:cs typeface="Times New Roman" panose="02020603050405020304" pitchFamily="18" charset="0"/>
              </a:rPr>
              <a:t>）网络</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门控循环单元（</a:t>
            </a:r>
            <a:r>
              <a:rPr kumimoji="1" lang="en-US" altLang="zh-CN" dirty="0">
                <a:latin typeface="Times New Roman" panose="02020603050405020304" pitchFamily="18" charset="0"/>
                <a:cs typeface="Times New Roman" panose="02020603050405020304" pitchFamily="18" charset="0"/>
              </a:rPr>
              <a:t>Gated Recurrent Unit, GRU</a:t>
            </a:r>
            <a:r>
              <a:rPr kumimoji="1" lang="zh-CN" altLang="en-US" dirty="0">
                <a:latin typeface="Times New Roman" panose="02020603050405020304" pitchFamily="18" charset="0"/>
                <a:cs typeface="Times New Roman" panose="02020603050405020304" pitchFamily="18" charset="0"/>
              </a:rPr>
              <a:t>）网络</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双向循环（</a:t>
            </a:r>
            <a:r>
              <a:rPr kumimoji="1" lang="en-US" altLang="zh-CN" dirty="0">
                <a:latin typeface="Times New Roman" panose="02020603050405020304" pitchFamily="18" charset="0"/>
                <a:cs typeface="Times New Roman" panose="02020603050405020304" pitchFamily="18" charset="0"/>
              </a:rPr>
              <a:t>Bidirectional</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Recurrent</a:t>
            </a:r>
            <a:r>
              <a:rPr kumimoji="1" lang="zh-CN" altLang="en-US" dirty="0">
                <a:latin typeface="Times New Roman" panose="02020603050405020304" pitchFamily="18" charset="0"/>
                <a:cs typeface="Times New Roman" panose="02020603050405020304" pitchFamily="18" charset="0"/>
              </a:rPr>
              <a:t>）网络</a:t>
            </a:r>
            <a:endParaRPr kumimoji="1" lang="en-US" altLang="zh-CN" dirty="0">
              <a:latin typeface="Times New Roman" panose="02020603050405020304" pitchFamily="18" charset="0"/>
              <a:cs typeface="Times New Roman" panose="02020603050405020304" pitchFamily="18" charset="0"/>
            </a:endParaRPr>
          </a:p>
          <a:p>
            <a:pPr lvl="1"/>
            <a:r>
              <a:rPr kumimoji="1" lang="zh-CN" altLang="en-US" dirty="0">
                <a:latin typeface="Times New Roman" panose="02020603050405020304" pitchFamily="18" charset="0"/>
                <a:cs typeface="Times New Roman" panose="02020603050405020304" pitchFamily="18" charset="0"/>
              </a:rPr>
              <a:t>树形结构 </a:t>
            </a:r>
            <a:r>
              <a:rPr kumimoji="1" lang="en-US" altLang="zh-CN" dirty="0">
                <a:latin typeface="Times New Roman" panose="02020603050405020304" pitchFamily="18" charset="0"/>
                <a:cs typeface="Times New Roman" panose="02020603050405020304" pitchFamily="18" charset="0"/>
              </a:rPr>
              <a:t>LSTM</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Tree-structured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LSTM</a:t>
            </a:r>
            <a:r>
              <a:rPr kumimoji="1" lang="zh-CN" altLang="en-US" dirty="0">
                <a:latin typeface="Times New Roman" panose="02020603050405020304" pitchFamily="18" charset="0"/>
                <a:cs typeface="Times New Roman" panose="02020603050405020304" pitchFamily="18" charset="0"/>
              </a:rPr>
              <a:t>）网络</a:t>
            </a:r>
            <a:endParaRPr kumimoji="1" lang="en-US" altLang="zh-CN" dirty="0">
              <a:latin typeface="Times New Roman" panose="02020603050405020304" pitchFamily="18" charset="0"/>
              <a:cs typeface="Times New Roman" panose="02020603050405020304" pitchFamily="18" charset="0"/>
            </a:endParaRPr>
          </a:p>
        </p:txBody>
      </p:sp>
      <p:pic>
        <p:nvPicPr>
          <p:cNvPr id="7" name="Picture 2" descr=" LSTM neural network.">
            <a:extLst>
              <a:ext uri="{FF2B5EF4-FFF2-40B4-BE49-F238E27FC236}">
                <a16:creationId xmlns:a16="http://schemas.microsoft.com/office/drawing/2014/main" id="{E97321F6-0EA0-57DB-7BC0-1E2E18BEE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802" y="3515479"/>
            <a:ext cx="7814398" cy="29360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4AA765-E4C4-FC95-E9C7-E71D74AA469B}"/>
              </a:ext>
            </a:extLst>
          </p:cNvPr>
          <p:cNvSpPr txBox="1"/>
          <p:nvPr/>
        </p:nvSpPr>
        <p:spPr>
          <a:xfrm>
            <a:off x="8150797" y="6134843"/>
            <a:ext cx="3655553" cy="369332"/>
          </a:xfrm>
          <a:prstGeom prst="rect">
            <a:avLst/>
          </a:prstGeom>
          <a:noFill/>
        </p:spPr>
        <p:txBody>
          <a:bodyPr wrap="none" rtlCol="0">
            <a:spAutoFit/>
          </a:bodyPr>
          <a:lstStyle/>
          <a:p>
            <a:r>
              <a:rPr lang="en-CN" dirty="0"/>
              <a:t>LSTM神经网络模型, Cho et al., 2014</a:t>
            </a:r>
          </a:p>
        </p:txBody>
      </p:sp>
    </p:spTree>
    <p:extLst>
      <p:ext uri="{BB962C8B-B14F-4D97-AF65-F5344CB8AC3E}">
        <p14:creationId xmlns:p14="http://schemas.microsoft.com/office/powerpoint/2010/main" val="3857794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Long-Short Term Memory (LSTM)</a:t>
            </a:r>
          </a:p>
        </p:txBody>
      </p:sp>
      <p:sp>
        <p:nvSpPr>
          <p:cNvPr id="3" name="Content Placeholder 2"/>
          <p:cNvSpPr>
            <a:spLocks noGrp="1"/>
          </p:cNvSpPr>
          <p:nvPr>
            <p:ph idx="1"/>
          </p:nvPr>
        </p:nvSpPr>
        <p:spPr>
          <a:xfrm>
            <a:off x="668780" y="1223933"/>
            <a:ext cx="10817369" cy="4461100"/>
          </a:xfrm>
        </p:spPr>
        <p:txBody>
          <a:bodyPr>
            <a:normAutofit/>
          </a:bodyPr>
          <a:lstStyle/>
          <a:p>
            <a:r>
              <a:rPr lang="en-US" dirty="0"/>
              <a:t>A </a:t>
            </a:r>
            <a:r>
              <a:rPr lang="en-US" dirty="0">
                <a:solidFill>
                  <a:srgbClr val="FF0000"/>
                </a:solidFill>
              </a:rPr>
              <a:t>memory cell </a:t>
            </a:r>
            <a:r>
              <a:rPr lang="en-US" dirty="0"/>
              <a:t>using logistic and linear units with multiplicative interactions.</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67</a:t>
            </a:fld>
            <a:endParaRPr lang="en-US" dirty="0"/>
          </a:p>
        </p:txBody>
      </p:sp>
      <p:pic>
        <p:nvPicPr>
          <p:cNvPr id="1026" name="Picture 2" descr="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265" y="2478192"/>
            <a:ext cx="8742395" cy="32847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67713" y="6447632"/>
            <a:ext cx="4659289" cy="461665"/>
          </a:xfrm>
          <a:prstGeom prst="rect">
            <a:avLst/>
          </a:prstGeom>
        </p:spPr>
        <p:txBody>
          <a:bodyPr wrap="none">
            <a:spAutoFit/>
          </a:bodyPr>
          <a:lstStyle/>
          <a:p>
            <a:r>
              <a:rPr lang="en-US" sz="2400" dirty="0"/>
              <a:t>[</a:t>
            </a:r>
            <a:r>
              <a:rPr lang="en-US" sz="2400" dirty="0" err="1"/>
              <a:t>Hochreiter</a:t>
            </a:r>
            <a:r>
              <a:rPr lang="en-US" sz="2400" dirty="0"/>
              <a:t> &amp; </a:t>
            </a:r>
            <a:r>
              <a:rPr lang="en-US" sz="2400" dirty="0" err="1"/>
              <a:t>Schmidhuber</a:t>
            </a:r>
            <a:r>
              <a:rPr lang="en-US" sz="2400" dirty="0"/>
              <a:t> (1997)] </a:t>
            </a:r>
          </a:p>
        </p:txBody>
      </p:sp>
      <p:pic>
        <p:nvPicPr>
          <p:cNvPr id="1028" name="Picture 4" descr="https://colah.github.io/posts/2015-08-Understanding-LSTMs/img/LSTM2-no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266" y="6019097"/>
            <a:ext cx="4600073" cy="857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17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The Core Idea Behind LSTMs : Cell State</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68</a:t>
            </a:fld>
            <a:endParaRPr lang="en-US" dirty="0"/>
          </a:p>
        </p:txBody>
      </p:sp>
      <p:pic>
        <p:nvPicPr>
          <p:cNvPr id="6" name="Picture 5"/>
          <p:cNvPicPr>
            <a:picLocks noChangeAspect="1"/>
          </p:cNvPicPr>
          <p:nvPr/>
        </p:nvPicPr>
        <p:blipFill>
          <a:blip r:embed="rId3"/>
          <a:stretch>
            <a:fillRect/>
          </a:stretch>
        </p:blipFill>
        <p:spPr>
          <a:xfrm>
            <a:off x="1020075" y="1315276"/>
            <a:ext cx="6280780" cy="4128168"/>
          </a:xfrm>
          <a:prstGeom prst="rect">
            <a:avLst/>
          </a:prstGeom>
        </p:spPr>
      </p:pic>
      <p:pic>
        <p:nvPicPr>
          <p:cNvPr id="2052" name="Picture 4" descr="https://colah.github.io/posts/2015-08-Understanding-LSTMs/img/LSTM3-g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2615" y="2087839"/>
            <a:ext cx="2514600" cy="3073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68781" y="5899293"/>
            <a:ext cx="10935215" cy="584775"/>
          </a:xfrm>
          <a:prstGeom prst="rect">
            <a:avLst/>
          </a:prstGeom>
        </p:spPr>
        <p:txBody>
          <a:bodyPr wrap="square">
            <a:spAutoFit/>
          </a:bodyPr>
          <a:lstStyle/>
          <a:p>
            <a:r>
              <a:rPr lang="en-US" sz="3200" dirty="0"/>
              <a:t>An LSTM has </a:t>
            </a:r>
            <a:r>
              <a:rPr lang="en-US" sz="3200" dirty="0">
                <a:solidFill>
                  <a:srgbClr val="FF0000"/>
                </a:solidFill>
              </a:rPr>
              <a:t>three</a:t>
            </a:r>
            <a:r>
              <a:rPr lang="en-US" sz="3200" dirty="0"/>
              <a:t> gates, to protect and control the cell state.</a:t>
            </a:r>
          </a:p>
        </p:txBody>
      </p:sp>
      <p:sp>
        <p:nvSpPr>
          <p:cNvPr id="3" name="Rectangle 2"/>
          <p:cNvSpPr/>
          <p:nvPr/>
        </p:nvSpPr>
        <p:spPr>
          <a:xfrm>
            <a:off x="7073855" y="1420936"/>
            <a:ext cx="1375761" cy="502766"/>
          </a:xfrm>
          <a:prstGeom prst="rect">
            <a:avLst/>
          </a:prstGeom>
        </p:spPr>
        <p:txBody>
          <a:bodyPr wrap="none">
            <a:spAutoFit/>
          </a:bodyPr>
          <a:lstStyle/>
          <a:p>
            <a:r>
              <a:rPr lang="en-US" altLang="zh-CN" sz="2667" dirty="0">
                <a:solidFill>
                  <a:srgbClr val="FF0000"/>
                </a:solidFill>
              </a:rPr>
              <a:t>Memory</a:t>
            </a:r>
            <a:endParaRPr lang="en-US" sz="2667" dirty="0"/>
          </a:p>
        </p:txBody>
      </p:sp>
    </p:spTree>
    <p:extLst>
      <p:ext uri="{BB962C8B-B14F-4D97-AF65-F5344CB8AC3E}">
        <p14:creationId xmlns:p14="http://schemas.microsoft.com/office/powerpoint/2010/main" val="1655249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Forget Gate</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69</a:t>
            </a:fld>
            <a:endParaRPr lang="en-US" dirty="0"/>
          </a:p>
        </p:txBody>
      </p:sp>
      <p:pic>
        <p:nvPicPr>
          <p:cNvPr id="3074" name="Picture 2" descr="https://colah.github.io/posts/2015-08-Understanding-LSTMs/img/LSTM3-focus-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0" y="1472596"/>
            <a:ext cx="10651957" cy="329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3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89431" y="2558796"/>
              <a:ext cx="205740" cy="205740"/>
            </a:xfrm>
            <a:prstGeom prst="rect">
              <a:avLst/>
            </a:prstGeom>
          </p:spPr>
        </p:pic>
        <p:sp>
          <p:nvSpPr>
            <p:cNvPr id="9" name="object 9"/>
            <p:cNvSpPr/>
            <p:nvPr/>
          </p:nvSpPr>
          <p:spPr>
            <a:xfrm>
              <a:off x="995933" y="266318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4" name="object 14"/>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5" name="object 15"/>
          <p:cNvSpPr txBox="1"/>
          <p:nvPr/>
        </p:nvSpPr>
        <p:spPr>
          <a:xfrm>
            <a:off x="3065780" y="231982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1958</a:t>
            </a:r>
            <a:endParaRPr>
              <a:latin typeface="Arial"/>
              <a:cs typeface="Arial"/>
            </a:endParaRPr>
          </a:p>
        </p:txBody>
      </p:sp>
      <p:grpSp>
        <p:nvGrpSpPr>
          <p:cNvPr id="16" name="object 16"/>
          <p:cNvGrpSpPr/>
          <p:nvPr/>
        </p:nvGrpSpPr>
        <p:grpSpPr>
          <a:xfrm>
            <a:off x="2313431" y="1472186"/>
            <a:ext cx="3545204" cy="2202180"/>
            <a:chOff x="789431" y="1472186"/>
            <a:chExt cx="3545204" cy="2202180"/>
          </a:xfrm>
        </p:grpSpPr>
        <p:pic>
          <p:nvPicPr>
            <p:cNvPr id="17" name="object 17"/>
            <p:cNvPicPr/>
            <p:nvPr/>
          </p:nvPicPr>
          <p:blipFill>
            <a:blip r:embed="rId5" cstate="print"/>
            <a:stretch>
              <a:fillRect/>
            </a:stretch>
          </p:blipFill>
          <p:spPr>
            <a:xfrm>
              <a:off x="789431" y="3468623"/>
              <a:ext cx="205740" cy="205740"/>
            </a:xfrm>
            <a:prstGeom prst="rect">
              <a:avLst/>
            </a:prstGeom>
          </p:spPr>
        </p:pic>
        <p:sp>
          <p:nvSpPr>
            <p:cNvPr id="18" name="object 18"/>
            <p:cNvSpPr/>
            <p:nvPr/>
          </p:nvSpPr>
          <p:spPr>
            <a:xfrm>
              <a:off x="995934" y="3571494"/>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sp>
          <p:nvSpPr>
            <p:cNvPr id="19" name="object 19"/>
            <p:cNvSpPr/>
            <p:nvPr/>
          </p:nvSpPr>
          <p:spPr>
            <a:xfrm>
              <a:off x="2834639" y="1472186"/>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grpSp>
      <p:sp>
        <p:nvSpPr>
          <p:cNvPr id="20" name="object 20"/>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sp>
        <p:nvSpPr>
          <p:cNvPr id="21" name="object 21"/>
          <p:cNvSpPr/>
          <p:nvPr/>
        </p:nvSpPr>
        <p:spPr>
          <a:xfrm>
            <a:off x="4334255" y="237134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2" name="object 22"/>
          <p:cNvSpPr txBox="1"/>
          <p:nvPr/>
        </p:nvSpPr>
        <p:spPr>
          <a:xfrm>
            <a:off x="4729205" y="249864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感知机</a:t>
            </a:r>
            <a:endParaRPr>
              <a:latin typeface="Microsoft YaHei"/>
              <a:cs typeface="Microsoft YaHei"/>
            </a:endParaRPr>
          </a:p>
        </p:txBody>
      </p:sp>
      <p:sp>
        <p:nvSpPr>
          <p:cNvPr id="23" name="object 23"/>
          <p:cNvSpPr/>
          <p:nvPr/>
        </p:nvSpPr>
        <p:spPr>
          <a:xfrm>
            <a:off x="4334255" y="3281175"/>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24" name="object 24"/>
          <p:cNvSpPr txBox="1"/>
          <p:nvPr/>
        </p:nvSpPr>
        <p:spPr>
          <a:xfrm>
            <a:off x="4614909" y="3407797"/>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反向传递</a:t>
            </a:r>
            <a:endParaRPr>
              <a:latin typeface="Microsoft YaHei"/>
              <a:cs typeface="Microsoft YaHei"/>
            </a:endParaRPr>
          </a:p>
        </p:txBody>
      </p:sp>
      <p:sp>
        <p:nvSpPr>
          <p:cNvPr id="31" name="object 31"/>
          <p:cNvSpPr txBox="1"/>
          <p:nvPr/>
        </p:nvSpPr>
        <p:spPr>
          <a:xfrm>
            <a:off x="2494340" y="3196822"/>
            <a:ext cx="1824989" cy="299720"/>
          </a:xfrm>
          <a:prstGeom prst="rect">
            <a:avLst/>
          </a:prstGeom>
        </p:spPr>
        <p:txBody>
          <a:bodyPr vert="horz" wrap="square" lIns="0" tIns="12700" rIns="0" bIns="0" rtlCol="0">
            <a:spAutoFit/>
          </a:bodyPr>
          <a:lstStyle/>
          <a:p>
            <a:pPr marL="12700">
              <a:spcBef>
                <a:spcPts val="100"/>
              </a:spcBef>
            </a:pPr>
            <a:r>
              <a:rPr dirty="0">
                <a:latin typeface="Arial"/>
                <a:cs typeface="Arial"/>
              </a:rPr>
              <a:t>1960,</a:t>
            </a:r>
            <a:r>
              <a:rPr spc="-75" dirty="0">
                <a:latin typeface="Arial"/>
                <a:cs typeface="Arial"/>
              </a:rPr>
              <a:t> </a:t>
            </a:r>
            <a:r>
              <a:rPr spc="-10" dirty="0">
                <a:latin typeface="Arial"/>
                <a:cs typeface="Arial"/>
              </a:rPr>
              <a:t>1974</a:t>
            </a:r>
            <a:r>
              <a:rPr spc="-10" dirty="0">
                <a:latin typeface="MS PGothic"/>
                <a:cs typeface="MS PGothic"/>
              </a:rPr>
              <a:t>，</a:t>
            </a:r>
            <a:r>
              <a:rPr spc="-10" dirty="0">
                <a:latin typeface="Arial"/>
                <a:cs typeface="Arial"/>
              </a:rPr>
              <a:t>1986</a:t>
            </a:r>
            <a:endParaRPr>
              <a:latin typeface="Arial"/>
              <a:cs typeface="Arial"/>
            </a:endParaRPr>
          </a:p>
        </p:txBody>
      </p:sp>
      <p:sp>
        <p:nvSpPr>
          <p:cNvPr id="41" name="标题 40">
            <a:extLst>
              <a:ext uri="{FF2B5EF4-FFF2-40B4-BE49-F238E27FC236}">
                <a16:creationId xmlns:a16="http://schemas.microsoft.com/office/drawing/2014/main" id="{DC414D4D-411E-934D-9B01-FD8CC3FB02CF}"/>
              </a:ext>
            </a:extLst>
          </p:cNvPr>
          <p:cNvSpPr>
            <a:spLocks noGrp="1"/>
          </p:cNvSpPr>
          <p:nvPr>
            <p:ph type="title"/>
          </p:nvPr>
        </p:nvSpPr>
        <p:spPr/>
        <p:txBody>
          <a:bodyPr/>
          <a:lstStyle/>
          <a:p>
            <a:r>
              <a:rPr lang="zh-CN" altLang="en-US" dirty="0"/>
              <a:t>深度学习简史</a:t>
            </a:r>
          </a:p>
        </p:txBody>
      </p:sp>
      <p:grpSp>
        <p:nvGrpSpPr>
          <p:cNvPr id="40" name="object 15">
            <a:extLst>
              <a:ext uri="{FF2B5EF4-FFF2-40B4-BE49-F238E27FC236}">
                <a16:creationId xmlns:a16="http://schemas.microsoft.com/office/drawing/2014/main" id="{3C1BF1A9-C9E4-B845-AEAA-8AB664ED3971}"/>
              </a:ext>
            </a:extLst>
          </p:cNvPr>
          <p:cNvGrpSpPr/>
          <p:nvPr/>
        </p:nvGrpSpPr>
        <p:grpSpPr>
          <a:xfrm>
            <a:off x="7091762" y="1149942"/>
            <a:ext cx="4544695" cy="5321935"/>
            <a:chOff x="4466843" y="1045476"/>
            <a:chExt cx="4544695" cy="5321935"/>
          </a:xfrm>
        </p:grpSpPr>
        <p:pic>
          <p:nvPicPr>
            <p:cNvPr id="42" name="object 16">
              <a:extLst>
                <a:ext uri="{FF2B5EF4-FFF2-40B4-BE49-F238E27FC236}">
                  <a16:creationId xmlns:a16="http://schemas.microsoft.com/office/drawing/2014/main" id="{7359E7EE-D264-5A4D-A3FC-6B5F3D3A927F}"/>
                </a:ext>
              </a:extLst>
            </p:cNvPr>
            <p:cNvPicPr/>
            <p:nvPr/>
          </p:nvPicPr>
          <p:blipFill>
            <a:blip r:embed="rId6" cstate="print"/>
            <a:stretch>
              <a:fillRect/>
            </a:stretch>
          </p:blipFill>
          <p:spPr>
            <a:xfrm>
              <a:off x="4704588" y="1045476"/>
              <a:ext cx="4123943" cy="1987283"/>
            </a:xfrm>
            <a:prstGeom prst="rect">
              <a:avLst/>
            </a:prstGeom>
          </p:spPr>
        </p:pic>
        <p:pic>
          <p:nvPicPr>
            <p:cNvPr id="43" name="object 17">
              <a:extLst>
                <a:ext uri="{FF2B5EF4-FFF2-40B4-BE49-F238E27FC236}">
                  <a16:creationId xmlns:a16="http://schemas.microsoft.com/office/drawing/2014/main" id="{FD25D621-28C0-304B-B06B-3C1E148736C8}"/>
                </a:ext>
              </a:extLst>
            </p:cNvPr>
            <p:cNvPicPr/>
            <p:nvPr/>
          </p:nvPicPr>
          <p:blipFill>
            <a:blip r:embed="rId7" cstate="print"/>
            <a:stretch>
              <a:fillRect/>
            </a:stretch>
          </p:blipFill>
          <p:spPr>
            <a:xfrm>
              <a:off x="4730496" y="1071371"/>
              <a:ext cx="4017263" cy="1880615"/>
            </a:xfrm>
            <a:prstGeom prst="rect">
              <a:avLst/>
            </a:prstGeom>
          </p:spPr>
        </p:pic>
        <p:pic>
          <p:nvPicPr>
            <p:cNvPr id="44" name="object 18">
              <a:extLst>
                <a:ext uri="{FF2B5EF4-FFF2-40B4-BE49-F238E27FC236}">
                  <a16:creationId xmlns:a16="http://schemas.microsoft.com/office/drawing/2014/main" id="{1449107F-7DA0-B94C-8EE5-962DC5B7C0EC}"/>
                </a:ext>
              </a:extLst>
            </p:cNvPr>
            <p:cNvPicPr/>
            <p:nvPr/>
          </p:nvPicPr>
          <p:blipFill>
            <a:blip r:embed="rId8" cstate="print"/>
            <a:stretch>
              <a:fillRect/>
            </a:stretch>
          </p:blipFill>
          <p:spPr>
            <a:xfrm>
              <a:off x="4466843" y="3351275"/>
              <a:ext cx="4544567" cy="722375"/>
            </a:xfrm>
            <a:prstGeom prst="rect">
              <a:avLst/>
            </a:prstGeom>
          </p:spPr>
        </p:pic>
        <p:pic>
          <p:nvPicPr>
            <p:cNvPr id="45" name="object 19">
              <a:extLst>
                <a:ext uri="{FF2B5EF4-FFF2-40B4-BE49-F238E27FC236}">
                  <a16:creationId xmlns:a16="http://schemas.microsoft.com/office/drawing/2014/main" id="{CEC90A4E-FB33-9846-9635-5D716E0AED8A}"/>
                </a:ext>
              </a:extLst>
            </p:cNvPr>
            <p:cNvPicPr/>
            <p:nvPr/>
          </p:nvPicPr>
          <p:blipFill>
            <a:blip r:embed="rId9" cstate="print"/>
            <a:stretch>
              <a:fillRect/>
            </a:stretch>
          </p:blipFill>
          <p:spPr>
            <a:xfrm>
              <a:off x="4520184" y="3366516"/>
              <a:ext cx="4437887" cy="615695"/>
            </a:xfrm>
            <a:prstGeom prst="rect">
              <a:avLst/>
            </a:prstGeom>
          </p:spPr>
        </p:pic>
        <p:pic>
          <p:nvPicPr>
            <p:cNvPr id="46" name="object 20">
              <a:extLst>
                <a:ext uri="{FF2B5EF4-FFF2-40B4-BE49-F238E27FC236}">
                  <a16:creationId xmlns:a16="http://schemas.microsoft.com/office/drawing/2014/main" id="{7AA3BDBA-6CD2-EE4A-947E-E14D35624772}"/>
                </a:ext>
              </a:extLst>
            </p:cNvPr>
            <p:cNvPicPr/>
            <p:nvPr/>
          </p:nvPicPr>
          <p:blipFill>
            <a:blip r:embed="rId10" cstate="print"/>
            <a:stretch>
              <a:fillRect/>
            </a:stretch>
          </p:blipFill>
          <p:spPr>
            <a:xfrm>
              <a:off x="4745735" y="4328159"/>
              <a:ext cx="4024883" cy="2039111"/>
            </a:xfrm>
            <a:prstGeom prst="rect">
              <a:avLst/>
            </a:prstGeom>
          </p:spPr>
        </p:pic>
        <p:pic>
          <p:nvPicPr>
            <p:cNvPr id="47" name="object 21">
              <a:extLst>
                <a:ext uri="{FF2B5EF4-FFF2-40B4-BE49-F238E27FC236}">
                  <a16:creationId xmlns:a16="http://schemas.microsoft.com/office/drawing/2014/main" id="{5BF50DC2-7D35-7C49-89BE-3BF1B2580258}"/>
                </a:ext>
              </a:extLst>
            </p:cNvPr>
            <p:cNvPicPr/>
            <p:nvPr/>
          </p:nvPicPr>
          <p:blipFill>
            <a:blip r:embed="rId11" cstate="print"/>
            <a:stretch>
              <a:fillRect/>
            </a:stretch>
          </p:blipFill>
          <p:spPr>
            <a:xfrm>
              <a:off x="4799076" y="4343399"/>
              <a:ext cx="3918203" cy="1932431"/>
            </a:xfrm>
            <a:prstGeom prst="rect">
              <a:avLst/>
            </a:prstGeom>
          </p:spPr>
        </p:pic>
      </p:grpSp>
    </p:spTree>
    <p:extLst>
      <p:ext uri="{BB962C8B-B14F-4D97-AF65-F5344CB8AC3E}">
        <p14:creationId xmlns:p14="http://schemas.microsoft.com/office/powerpoint/2010/main" val="1108197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56568" y="2393882"/>
            <a:ext cx="4535432" cy="1105745"/>
          </a:xfrm>
          <a:prstGeom prst="rect">
            <a:avLst/>
          </a:prstGeom>
        </p:spPr>
      </p:pic>
      <p:sp>
        <p:nvSpPr>
          <p:cNvPr id="2" name="Title 1"/>
          <p:cNvSpPr>
            <a:spLocks noGrp="1"/>
          </p:cNvSpPr>
          <p:nvPr>
            <p:ph type="title"/>
          </p:nvPr>
        </p:nvSpPr>
        <p:spPr/>
        <p:txBody>
          <a:bodyPr/>
          <a:lstStyle/>
          <a:p>
            <a:r>
              <a:rPr lang="en-US" dirty="0"/>
              <a:t>LSTM - Input Gate &amp; Cell State</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70</a:t>
            </a:fld>
            <a:endParaRPr lang="en-US" dirty="0"/>
          </a:p>
        </p:txBody>
      </p:sp>
      <p:pic>
        <p:nvPicPr>
          <p:cNvPr id="6" name="Picture 5"/>
          <p:cNvPicPr>
            <a:picLocks noChangeAspect="1"/>
          </p:cNvPicPr>
          <p:nvPr/>
        </p:nvPicPr>
        <p:blipFill>
          <a:blip r:embed="rId4"/>
          <a:stretch>
            <a:fillRect/>
          </a:stretch>
        </p:blipFill>
        <p:spPr>
          <a:xfrm>
            <a:off x="668780" y="1520689"/>
            <a:ext cx="4690587" cy="3056135"/>
          </a:xfrm>
          <a:prstGeom prst="rect">
            <a:avLst/>
          </a:prstGeom>
        </p:spPr>
      </p:pic>
      <p:sp>
        <p:nvSpPr>
          <p:cNvPr id="8" name="Rectangle 7"/>
          <p:cNvSpPr/>
          <p:nvPr/>
        </p:nvSpPr>
        <p:spPr>
          <a:xfrm>
            <a:off x="5462325" y="2393881"/>
            <a:ext cx="1390765" cy="420564"/>
          </a:xfrm>
          <a:prstGeom prst="rect">
            <a:avLst/>
          </a:prstGeom>
        </p:spPr>
        <p:txBody>
          <a:bodyPr wrap="none">
            <a:spAutoFit/>
          </a:bodyPr>
          <a:lstStyle/>
          <a:p>
            <a:r>
              <a:rPr lang="en-US" altLang="zh-CN" sz="2133" dirty="0"/>
              <a:t>Input</a:t>
            </a:r>
            <a:r>
              <a:rPr lang="zh-CN" altLang="en-US" sz="2133" dirty="0"/>
              <a:t> </a:t>
            </a:r>
            <a:r>
              <a:rPr lang="en-US" altLang="zh-CN" sz="2133" dirty="0"/>
              <a:t>gate:</a:t>
            </a:r>
            <a:endParaRPr lang="en-US" sz="2133" dirty="0"/>
          </a:p>
        </p:txBody>
      </p:sp>
      <p:sp>
        <p:nvSpPr>
          <p:cNvPr id="10" name="Rectangle 9"/>
          <p:cNvSpPr/>
          <p:nvPr/>
        </p:nvSpPr>
        <p:spPr>
          <a:xfrm>
            <a:off x="5462325" y="3048221"/>
            <a:ext cx="2033827" cy="420564"/>
          </a:xfrm>
          <a:prstGeom prst="rect">
            <a:avLst/>
          </a:prstGeom>
        </p:spPr>
        <p:txBody>
          <a:bodyPr wrap="none">
            <a:spAutoFit/>
          </a:bodyPr>
          <a:lstStyle/>
          <a:p>
            <a:r>
              <a:rPr lang="en-US" altLang="zh-CN" sz="2133" dirty="0"/>
              <a:t>Added</a:t>
            </a:r>
            <a:r>
              <a:rPr lang="zh-CN" altLang="en-US" sz="2133" dirty="0"/>
              <a:t> </a:t>
            </a:r>
            <a:r>
              <a:rPr lang="en-US" altLang="zh-CN" sz="2133" dirty="0"/>
              <a:t>cell state:</a:t>
            </a:r>
            <a:endParaRPr lang="en-US" sz="2133" dirty="0"/>
          </a:p>
        </p:txBody>
      </p:sp>
    </p:spTree>
    <p:extLst>
      <p:ext uri="{BB962C8B-B14F-4D97-AF65-F5344CB8AC3E}">
        <p14:creationId xmlns:p14="http://schemas.microsoft.com/office/powerpoint/2010/main" val="154836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Input Gate &amp; Cell State</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71</a:t>
            </a:fld>
            <a:endParaRPr lang="en-US" dirty="0"/>
          </a:p>
        </p:txBody>
      </p:sp>
      <p:pic>
        <p:nvPicPr>
          <p:cNvPr id="5122" name="Picture 2" descr="https://colah.github.io/posts/2015-08-Understanding-LSTMs/img/LSTM3-focus-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0" y="1810242"/>
            <a:ext cx="12153232" cy="37537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9471" y="1150327"/>
            <a:ext cx="12153232" cy="584775"/>
          </a:xfrm>
          <a:prstGeom prst="rect">
            <a:avLst/>
          </a:prstGeom>
        </p:spPr>
        <p:txBody>
          <a:bodyPr wrap="square">
            <a:spAutoFit/>
          </a:bodyPr>
          <a:lstStyle/>
          <a:p>
            <a:r>
              <a:rPr lang="en-US" sz="3200" dirty="0"/>
              <a:t>It’s now time to update the old cell state into the new cell state.</a:t>
            </a:r>
          </a:p>
        </p:txBody>
      </p:sp>
      <p:sp>
        <p:nvSpPr>
          <p:cNvPr id="3" name="Rectangle 2"/>
          <p:cNvSpPr/>
          <p:nvPr/>
        </p:nvSpPr>
        <p:spPr>
          <a:xfrm>
            <a:off x="6228778" y="1974547"/>
            <a:ext cx="2082173" cy="502766"/>
          </a:xfrm>
          <a:prstGeom prst="rect">
            <a:avLst/>
          </a:prstGeom>
        </p:spPr>
        <p:txBody>
          <a:bodyPr wrap="none">
            <a:spAutoFit/>
          </a:bodyPr>
          <a:lstStyle/>
          <a:p>
            <a:r>
              <a:rPr lang="en-US" altLang="zh-CN" sz="2667" dirty="0"/>
              <a:t>new</a:t>
            </a:r>
            <a:r>
              <a:rPr lang="zh-CN" altLang="en-US" sz="2667" dirty="0"/>
              <a:t> </a:t>
            </a:r>
            <a:r>
              <a:rPr lang="en-US" altLang="zh-CN" sz="2667" dirty="0"/>
              <a:t>cell</a:t>
            </a:r>
            <a:r>
              <a:rPr lang="zh-CN" altLang="en-US" sz="2667" dirty="0"/>
              <a:t> </a:t>
            </a:r>
            <a:r>
              <a:rPr lang="en-US" altLang="zh-CN" sz="2667" dirty="0"/>
              <a:t>state</a:t>
            </a:r>
            <a:endParaRPr lang="en-US" sz="2667" dirty="0"/>
          </a:p>
        </p:txBody>
      </p:sp>
      <p:sp>
        <p:nvSpPr>
          <p:cNvPr id="8" name="Rectangle 7"/>
          <p:cNvSpPr/>
          <p:nvPr/>
        </p:nvSpPr>
        <p:spPr>
          <a:xfrm>
            <a:off x="7412913" y="5563236"/>
            <a:ext cx="1928348" cy="502766"/>
          </a:xfrm>
          <a:prstGeom prst="rect">
            <a:avLst/>
          </a:prstGeom>
        </p:spPr>
        <p:txBody>
          <a:bodyPr wrap="none">
            <a:spAutoFit/>
          </a:bodyPr>
          <a:lstStyle/>
          <a:p>
            <a:r>
              <a:rPr lang="en-US" altLang="zh-CN" sz="2667" dirty="0"/>
              <a:t>old</a:t>
            </a:r>
            <a:r>
              <a:rPr lang="zh-CN" altLang="en-US" sz="2667" dirty="0"/>
              <a:t> </a:t>
            </a:r>
            <a:r>
              <a:rPr lang="en-US" altLang="zh-CN" sz="2667" dirty="0"/>
              <a:t>cell</a:t>
            </a:r>
            <a:r>
              <a:rPr lang="zh-CN" altLang="en-US" sz="2667" dirty="0"/>
              <a:t> </a:t>
            </a:r>
            <a:r>
              <a:rPr lang="en-US" altLang="zh-CN" sz="2667" dirty="0"/>
              <a:t>state</a:t>
            </a:r>
            <a:endParaRPr lang="en-US" sz="2667" dirty="0"/>
          </a:p>
        </p:txBody>
      </p:sp>
      <p:sp>
        <p:nvSpPr>
          <p:cNvPr id="9" name="Rectangle 8"/>
          <p:cNvSpPr/>
          <p:nvPr/>
        </p:nvSpPr>
        <p:spPr>
          <a:xfrm>
            <a:off x="9680970" y="5564032"/>
            <a:ext cx="2361159" cy="502766"/>
          </a:xfrm>
          <a:prstGeom prst="rect">
            <a:avLst/>
          </a:prstGeom>
        </p:spPr>
        <p:txBody>
          <a:bodyPr wrap="none">
            <a:spAutoFit/>
          </a:bodyPr>
          <a:lstStyle/>
          <a:p>
            <a:r>
              <a:rPr lang="en-US" altLang="zh-CN" sz="2667" dirty="0"/>
              <a:t>added</a:t>
            </a:r>
            <a:r>
              <a:rPr lang="zh-CN" altLang="en-US" sz="2667" dirty="0"/>
              <a:t> </a:t>
            </a:r>
            <a:r>
              <a:rPr lang="en-US" altLang="zh-CN" sz="2667" dirty="0"/>
              <a:t>cell</a:t>
            </a:r>
            <a:r>
              <a:rPr lang="zh-CN" altLang="en-US" sz="2667" dirty="0"/>
              <a:t> </a:t>
            </a:r>
            <a:r>
              <a:rPr lang="en-US" altLang="zh-CN" sz="2667" dirty="0"/>
              <a:t>state</a:t>
            </a:r>
            <a:endParaRPr lang="en-US" sz="2667" dirty="0"/>
          </a:p>
        </p:txBody>
      </p:sp>
      <p:cxnSp>
        <p:nvCxnSpPr>
          <p:cNvPr id="10" name="Straight Arrow Connector 9"/>
          <p:cNvCxnSpPr>
            <a:stCxn id="19" idx="0"/>
            <a:endCxn id="3" idx="2"/>
          </p:cNvCxnSpPr>
          <p:nvPr/>
        </p:nvCxnSpPr>
        <p:spPr>
          <a:xfrm flipH="1" flipV="1">
            <a:off x="7269865" y="2477313"/>
            <a:ext cx="100754" cy="1096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1" idx="2"/>
          </p:cNvCxnSpPr>
          <p:nvPr/>
        </p:nvCxnSpPr>
        <p:spPr>
          <a:xfrm flipH="1">
            <a:off x="8603924" y="4230840"/>
            <a:ext cx="632477" cy="133319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2" idx="2"/>
            <a:endCxn id="9" idx="0"/>
          </p:cNvCxnSpPr>
          <p:nvPr/>
        </p:nvCxnSpPr>
        <p:spPr>
          <a:xfrm flipH="1">
            <a:off x="10861550" y="4238998"/>
            <a:ext cx="295317" cy="132503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64219" y="3573395"/>
            <a:ext cx="812800" cy="6840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8791834" y="3546764"/>
            <a:ext cx="889135" cy="6840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10749803" y="3554923"/>
            <a:ext cx="814127" cy="6840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40728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a:t>
            </a:r>
            <a:r>
              <a:rPr lang="en-US" altLang="zh-CN" dirty="0"/>
              <a:t>Output</a:t>
            </a:r>
            <a:r>
              <a:rPr lang="zh-CN" altLang="en-US" dirty="0"/>
              <a:t> </a:t>
            </a:r>
            <a:r>
              <a:rPr lang="en-US" altLang="zh-CN" dirty="0"/>
              <a:t>Gate</a:t>
            </a:r>
            <a:endParaRPr lang="en-US" dirty="0"/>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72</a:t>
            </a:fld>
            <a:endParaRPr lang="en-US" dirty="0"/>
          </a:p>
        </p:txBody>
      </p:sp>
      <p:pic>
        <p:nvPicPr>
          <p:cNvPr id="6146" name="Picture 2" descr="https://colah.github.io/posts/2015-08-Understanding-LSTMs/img/LSTM3-focus-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1" y="1793610"/>
            <a:ext cx="11090111" cy="342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91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1: GRU</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73</a:t>
            </a:fld>
            <a:endParaRPr lang="en-US" dirty="0"/>
          </a:p>
        </p:txBody>
      </p:sp>
      <p:pic>
        <p:nvPicPr>
          <p:cNvPr id="7170" name="Picture 2" descr="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77" y="2873289"/>
            <a:ext cx="10858201" cy="335379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idx="1"/>
          </p:nvPr>
        </p:nvSpPr>
        <p:spPr>
          <a:xfrm>
            <a:off x="668780" y="1223934"/>
            <a:ext cx="11119995" cy="1504276"/>
          </a:xfrm>
        </p:spPr>
        <p:txBody>
          <a:bodyPr>
            <a:normAutofit/>
          </a:bodyPr>
          <a:lstStyle/>
          <a:p>
            <a:r>
              <a:rPr lang="en-US" dirty="0"/>
              <a:t>It </a:t>
            </a:r>
            <a:r>
              <a:rPr lang="en-US" dirty="0">
                <a:solidFill>
                  <a:srgbClr val="FF0000"/>
                </a:solidFill>
              </a:rPr>
              <a:t>combines the forget and input gates </a:t>
            </a:r>
            <a:r>
              <a:rPr lang="en-US" dirty="0"/>
              <a:t>into a single “update gate.” </a:t>
            </a:r>
          </a:p>
          <a:p>
            <a:r>
              <a:rPr lang="en-US" dirty="0"/>
              <a:t>It also </a:t>
            </a:r>
            <a:r>
              <a:rPr lang="en-US" dirty="0">
                <a:solidFill>
                  <a:srgbClr val="FF0000"/>
                </a:solidFill>
              </a:rPr>
              <a:t>merges the cell state and hidden state</a:t>
            </a:r>
            <a:r>
              <a:rPr lang="en-US" dirty="0"/>
              <a:t>.</a:t>
            </a:r>
          </a:p>
        </p:txBody>
      </p:sp>
      <p:sp>
        <p:nvSpPr>
          <p:cNvPr id="3" name="Rectangle 2"/>
          <p:cNvSpPr/>
          <p:nvPr/>
        </p:nvSpPr>
        <p:spPr>
          <a:xfrm>
            <a:off x="1651917" y="6447632"/>
            <a:ext cx="2494529" cy="461665"/>
          </a:xfrm>
          <a:prstGeom prst="rect">
            <a:avLst/>
          </a:prstGeom>
        </p:spPr>
        <p:txBody>
          <a:bodyPr wrap="none">
            <a:spAutoFit/>
          </a:bodyPr>
          <a:lstStyle/>
          <a:p>
            <a:r>
              <a:rPr lang="en-US" sz="2400" dirty="0"/>
              <a:t>[Cho et al. (2014) ]</a:t>
            </a:r>
          </a:p>
        </p:txBody>
      </p:sp>
      <p:pic>
        <p:nvPicPr>
          <p:cNvPr id="6" name="Picture 5"/>
          <p:cNvPicPr>
            <a:picLocks noChangeAspect="1"/>
          </p:cNvPicPr>
          <p:nvPr/>
        </p:nvPicPr>
        <p:blipFill>
          <a:blip r:embed="rId4"/>
          <a:stretch>
            <a:fillRect/>
          </a:stretch>
        </p:blipFill>
        <p:spPr>
          <a:xfrm>
            <a:off x="9658770" y="2252409"/>
            <a:ext cx="2533231" cy="333116"/>
          </a:xfrm>
          <a:prstGeom prst="rect">
            <a:avLst/>
          </a:prstGeom>
        </p:spPr>
      </p:pic>
      <p:pic>
        <p:nvPicPr>
          <p:cNvPr id="8" name="Picture 7"/>
          <p:cNvPicPr>
            <a:picLocks noChangeAspect="1"/>
          </p:cNvPicPr>
          <p:nvPr/>
        </p:nvPicPr>
        <p:blipFill>
          <a:blip r:embed="rId5"/>
          <a:stretch>
            <a:fillRect/>
          </a:stretch>
        </p:blipFill>
        <p:spPr>
          <a:xfrm>
            <a:off x="7496459" y="1665165"/>
            <a:ext cx="3428925" cy="477164"/>
          </a:xfrm>
          <a:prstGeom prst="rect">
            <a:avLst/>
          </a:prstGeom>
        </p:spPr>
      </p:pic>
      <p:pic>
        <p:nvPicPr>
          <p:cNvPr id="9" name="Picture 8"/>
          <p:cNvPicPr>
            <a:picLocks noChangeAspect="1"/>
          </p:cNvPicPr>
          <p:nvPr/>
        </p:nvPicPr>
        <p:blipFill>
          <a:blip r:embed="rId6"/>
          <a:stretch>
            <a:fillRect/>
          </a:stretch>
        </p:blipFill>
        <p:spPr>
          <a:xfrm>
            <a:off x="4104341" y="1717139"/>
            <a:ext cx="3122239" cy="373212"/>
          </a:xfrm>
          <a:prstGeom prst="rect">
            <a:avLst/>
          </a:prstGeom>
        </p:spPr>
      </p:pic>
    </p:spTree>
    <p:extLst>
      <p:ext uri="{BB962C8B-B14F-4D97-AF65-F5344CB8AC3E}">
        <p14:creationId xmlns:p14="http://schemas.microsoft.com/office/powerpoint/2010/main" val="1946349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a:t>
            </a:r>
            <a:r>
              <a:rPr lang="en-US" altLang="zh-CN" dirty="0"/>
              <a:t>2</a:t>
            </a:r>
            <a:r>
              <a:rPr lang="en-US" dirty="0"/>
              <a:t>: Bi-</a:t>
            </a:r>
            <a:r>
              <a:rPr lang="en-US" altLang="zh-CN" dirty="0"/>
              <a:t>RNN</a:t>
            </a:r>
            <a:endParaRPr lang="en-US" dirty="0"/>
          </a:p>
        </p:txBody>
      </p:sp>
      <p:sp>
        <p:nvSpPr>
          <p:cNvPr id="3" name="Content Placeholder 2"/>
          <p:cNvSpPr>
            <a:spLocks noGrp="1"/>
          </p:cNvSpPr>
          <p:nvPr>
            <p:ph idx="1"/>
          </p:nvPr>
        </p:nvSpPr>
        <p:spPr>
          <a:xfrm>
            <a:off x="668780" y="1223933"/>
            <a:ext cx="11119995" cy="2143484"/>
          </a:xfrm>
        </p:spPr>
        <p:txBody>
          <a:bodyPr>
            <a:normAutofit/>
          </a:bodyPr>
          <a:lstStyle/>
          <a:p>
            <a:r>
              <a:rPr lang="en-US" dirty="0"/>
              <a:t>B</a:t>
            </a:r>
            <a:r>
              <a:rPr lang="en-US" altLang="zh-CN" dirty="0"/>
              <a:t>i-</a:t>
            </a:r>
            <a:r>
              <a:rPr lang="en-US" dirty="0"/>
              <a:t>RNNs process the data in both directions with two separate hidden layers: </a:t>
            </a:r>
            <a:endParaRPr lang="zh-CN" altLang="en-US" dirty="0"/>
          </a:p>
          <a:p>
            <a:pPr lvl="1"/>
            <a:r>
              <a:rPr lang="en-US" dirty="0"/>
              <a:t>Forward hidden sequence: iterates from t=T:1 </a:t>
            </a:r>
            <a:endParaRPr lang="zh-CN" altLang="en-US" dirty="0"/>
          </a:p>
          <a:p>
            <a:pPr lvl="1"/>
            <a:r>
              <a:rPr lang="en-US" dirty="0"/>
              <a:t>Backward hidden sequence: iterates from t=1:T</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74</a:t>
            </a:fld>
            <a:endParaRPr lang="en-US" dirty="0"/>
          </a:p>
        </p:txBody>
      </p:sp>
      <p:pic>
        <p:nvPicPr>
          <p:cNvPr id="8" name="Picture 7"/>
          <p:cNvPicPr>
            <a:picLocks noChangeAspect="1"/>
          </p:cNvPicPr>
          <p:nvPr/>
        </p:nvPicPr>
        <p:blipFill>
          <a:blip r:embed="rId3"/>
          <a:stretch>
            <a:fillRect/>
          </a:stretch>
        </p:blipFill>
        <p:spPr>
          <a:xfrm>
            <a:off x="1155496" y="3550510"/>
            <a:ext cx="10146563" cy="3147428"/>
          </a:xfrm>
          <a:prstGeom prst="rect">
            <a:avLst/>
          </a:prstGeom>
        </p:spPr>
      </p:pic>
    </p:spTree>
    <p:extLst>
      <p:ext uri="{BB962C8B-B14F-4D97-AF65-F5344CB8AC3E}">
        <p14:creationId xmlns:p14="http://schemas.microsoft.com/office/powerpoint/2010/main" val="1821252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a:t>
            </a:r>
            <a:r>
              <a:rPr lang="en-US" altLang="zh-CN" dirty="0"/>
              <a:t>3</a:t>
            </a:r>
            <a:r>
              <a:rPr lang="en-US" dirty="0"/>
              <a:t>: Tree-LSTM</a:t>
            </a:r>
          </a:p>
        </p:txBody>
      </p:sp>
      <p:sp>
        <p:nvSpPr>
          <p:cNvPr id="4" name="Date Placeholder 3"/>
          <p:cNvSpPr>
            <a:spLocks noGrp="1"/>
          </p:cNvSpPr>
          <p:nvPr>
            <p:ph type="dt" sz="half" idx="10"/>
          </p:nvPr>
        </p:nvSpPr>
        <p:spPr/>
        <p:txBody>
          <a:bodyPr/>
          <a:lstStyle/>
          <a:p>
            <a:fld id="{5A2AA134-B7ED-1240-9FB8-F88C11AF7F88}" type="datetime1">
              <a:rPr lang="en-US" smtClean="0"/>
              <a:t>9/18/23</a:t>
            </a:fld>
            <a:endParaRPr lang="en-US"/>
          </a:p>
        </p:txBody>
      </p:sp>
      <p:sp>
        <p:nvSpPr>
          <p:cNvPr id="5" name="Slide Number Placeholder 4"/>
          <p:cNvSpPr>
            <a:spLocks noGrp="1"/>
          </p:cNvSpPr>
          <p:nvPr>
            <p:ph type="sldNum" sz="quarter" idx="12"/>
          </p:nvPr>
        </p:nvSpPr>
        <p:spPr/>
        <p:txBody>
          <a:bodyPr/>
          <a:lstStyle/>
          <a:p>
            <a:fld id="{A0C21302-0504-C242-90FA-E0FDAF9EE24A}" type="slidenum">
              <a:rPr lang="en-US" smtClean="0"/>
              <a:t>75</a:t>
            </a:fld>
            <a:endParaRPr lang="en-US" dirty="0"/>
          </a:p>
        </p:txBody>
      </p:sp>
      <p:pic>
        <p:nvPicPr>
          <p:cNvPr id="6" name="Picture 5"/>
          <p:cNvPicPr>
            <a:picLocks noChangeAspect="1"/>
          </p:cNvPicPr>
          <p:nvPr/>
        </p:nvPicPr>
        <p:blipFill>
          <a:blip r:embed="rId3"/>
          <a:stretch>
            <a:fillRect/>
          </a:stretch>
        </p:blipFill>
        <p:spPr>
          <a:xfrm>
            <a:off x="5257450" y="1566162"/>
            <a:ext cx="6531325" cy="3139521"/>
          </a:xfrm>
          <a:prstGeom prst="rect">
            <a:avLst/>
          </a:prstGeom>
        </p:spPr>
      </p:pic>
      <p:pic>
        <p:nvPicPr>
          <p:cNvPr id="7" name="Picture 6"/>
          <p:cNvPicPr>
            <a:picLocks noChangeAspect="1"/>
          </p:cNvPicPr>
          <p:nvPr/>
        </p:nvPicPr>
        <p:blipFill>
          <a:blip r:embed="rId4"/>
          <a:stretch>
            <a:fillRect/>
          </a:stretch>
        </p:blipFill>
        <p:spPr>
          <a:xfrm>
            <a:off x="2351310" y="5764547"/>
            <a:ext cx="8997029" cy="576292"/>
          </a:xfrm>
          <a:prstGeom prst="rect">
            <a:avLst/>
          </a:prstGeom>
        </p:spPr>
      </p:pic>
      <p:pic>
        <p:nvPicPr>
          <p:cNvPr id="8" name="Picture 7"/>
          <p:cNvPicPr>
            <a:picLocks noChangeAspect="1"/>
          </p:cNvPicPr>
          <p:nvPr/>
        </p:nvPicPr>
        <p:blipFill>
          <a:blip r:embed="rId5"/>
          <a:stretch>
            <a:fillRect/>
          </a:stretch>
        </p:blipFill>
        <p:spPr>
          <a:xfrm>
            <a:off x="668781" y="1011766"/>
            <a:ext cx="4272188" cy="4424495"/>
          </a:xfrm>
          <a:prstGeom prst="rect">
            <a:avLst/>
          </a:prstGeom>
        </p:spPr>
      </p:pic>
      <p:sp>
        <p:nvSpPr>
          <p:cNvPr id="3" name="Rectangle 2"/>
          <p:cNvSpPr/>
          <p:nvPr/>
        </p:nvSpPr>
        <p:spPr>
          <a:xfrm>
            <a:off x="598651" y="5848397"/>
            <a:ext cx="1741952" cy="461665"/>
          </a:xfrm>
          <a:prstGeom prst="rect">
            <a:avLst/>
          </a:prstGeom>
        </p:spPr>
        <p:txBody>
          <a:bodyPr wrap="none">
            <a:spAutoFit/>
          </a:bodyPr>
          <a:lstStyle/>
          <a:p>
            <a:r>
              <a:rPr lang="en-US" altLang="zh-CN" sz="2400" dirty="0"/>
              <a:t>Binary</a:t>
            </a:r>
            <a:r>
              <a:rPr lang="zh-CN" altLang="en-US" sz="2400" dirty="0"/>
              <a:t> </a:t>
            </a:r>
            <a:r>
              <a:rPr lang="en-US" altLang="zh-CN" sz="2400" dirty="0"/>
              <a:t>Tree: </a:t>
            </a:r>
            <a:endParaRPr lang="en-US" sz="2400" dirty="0"/>
          </a:p>
        </p:txBody>
      </p:sp>
    </p:spTree>
    <p:extLst>
      <p:ext uri="{BB962C8B-B14F-4D97-AF65-F5344CB8AC3E}">
        <p14:creationId xmlns:p14="http://schemas.microsoft.com/office/powerpoint/2010/main" val="1619037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循环神经网络</a:t>
            </a:r>
            <a:r>
              <a:rPr kumimoji="1" lang="en-US" altLang="zh-CN" dirty="0"/>
              <a:t> (RNNs)</a:t>
            </a:r>
            <a:endParaRPr kumimoji="1" lang="zh-CN" altLang="en-US" dirty="0"/>
          </a:p>
        </p:txBody>
      </p:sp>
      <p:sp>
        <p:nvSpPr>
          <p:cNvPr id="12" name="object 6">
            <a:extLst>
              <a:ext uri="{FF2B5EF4-FFF2-40B4-BE49-F238E27FC236}">
                <a16:creationId xmlns:a16="http://schemas.microsoft.com/office/drawing/2014/main" id="{D0CC92AF-9010-CD4B-B1BF-38437FBA27D9}"/>
              </a:ext>
            </a:extLst>
          </p:cNvPr>
          <p:cNvSpPr/>
          <p:nvPr/>
        </p:nvSpPr>
        <p:spPr>
          <a:xfrm>
            <a:off x="3812701" y="1758533"/>
            <a:ext cx="4097020" cy="949960"/>
          </a:xfrm>
          <a:custGeom>
            <a:avLst/>
            <a:gdLst/>
            <a:ahLst/>
            <a:cxnLst/>
            <a:rect l="l" t="t" r="r" b="b"/>
            <a:pathLst>
              <a:path w="4097020" h="949960">
                <a:moveTo>
                  <a:pt x="0" y="158241"/>
                </a:moveTo>
                <a:lnTo>
                  <a:pt x="8067" y="108222"/>
                </a:lnTo>
                <a:lnTo>
                  <a:pt x="30533" y="64783"/>
                </a:lnTo>
                <a:lnTo>
                  <a:pt x="64788" y="30529"/>
                </a:lnTo>
                <a:lnTo>
                  <a:pt x="108227" y="8066"/>
                </a:lnTo>
                <a:lnTo>
                  <a:pt x="158242" y="0"/>
                </a:lnTo>
                <a:lnTo>
                  <a:pt x="3938270" y="0"/>
                </a:lnTo>
                <a:lnTo>
                  <a:pt x="3988284" y="8066"/>
                </a:lnTo>
                <a:lnTo>
                  <a:pt x="4031723" y="30529"/>
                </a:lnTo>
                <a:lnTo>
                  <a:pt x="4065978" y="64783"/>
                </a:lnTo>
                <a:lnTo>
                  <a:pt x="4088444" y="108222"/>
                </a:lnTo>
                <a:lnTo>
                  <a:pt x="4096512" y="158241"/>
                </a:lnTo>
                <a:lnTo>
                  <a:pt x="4096512" y="791197"/>
                </a:lnTo>
                <a:lnTo>
                  <a:pt x="4088444" y="841217"/>
                </a:lnTo>
                <a:lnTo>
                  <a:pt x="4065978" y="884660"/>
                </a:lnTo>
                <a:lnTo>
                  <a:pt x="4031723" y="918917"/>
                </a:lnTo>
                <a:lnTo>
                  <a:pt x="3988284" y="941384"/>
                </a:lnTo>
                <a:lnTo>
                  <a:pt x="3938270" y="949451"/>
                </a:lnTo>
                <a:lnTo>
                  <a:pt x="158242" y="949451"/>
                </a:lnTo>
                <a:lnTo>
                  <a:pt x="108227" y="941384"/>
                </a:lnTo>
                <a:lnTo>
                  <a:pt x="64788" y="918917"/>
                </a:lnTo>
                <a:lnTo>
                  <a:pt x="30533" y="884660"/>
                </a:lnTo>
                <a:lnTo>
                  <a:pt x="8067" y="841217"/>
                </a:lnTo>
                <a:lnTo>
                  <a:pt x="0" y="791197"/>
                </a:lnTo>
                <a:lnTo>
                  <a:pt x="0" y="158241"/>
                </a:lnTo>
                <a:close/>
              </a:path>
            </a:pathLst>
          </a:custGeom>
          <a:ln w="25907">
            <a:solidFill>
              <a:srgbClr val="000000"/>
            </a:solidFill>
          </a:ln>
        </p:spPr>
        <p:txBody>
          <a:bodyPr wrap="square" lIns="0" tIns="0" rIns="0" bIns="0" rtlCol="0"/>
          <a:lstStyle/>
          <a:p>
            <a:endParaRPr/>
          </a:p>
        </p:txBody>
      </p:sp>
      <p:sp>
        <p:nvSpPr>
          <p:cNvPr id="13" name="object 7">
            <a:extLst>
              <a:ext uri="{FF2B5EF4-FFF2-40B4-BE49-F238E27FC236}">
                <a16:creationId xmlns:a16="http://schemas.microsoft.com/office/drawing/2014/main" id="{57DFB464-7C89-B94F-B7EC-6475F8A6A487}"/>
              </a:ext>
            </a:extLst>
          </p:cNvPr>
          <p:cNvSpPr txBox="1"/>
          <p:nvPr/>
        </p:nvSpPr>
        <p:spPr>
          <a:xfrm>
            <a:off x="4249667" y="2018692"/>
            <a:ext cx="3221355"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SimSun"/>
                <a:cs typeface="SimSun"/>
              </a:rPr>
              <a:t>处</a:t>
            </a:r>
            <a:r>
              <a:rPr sz="2800" spc="-35" dirty="0">
                <a:latin typeface="MS PMincho"/>
                <a:cs typeface="MS PMincho"/>
              </a:rPr>
              <a:t>理不同</a:t>
            </a:r>
            <a:r>
              <a:rPr sz="2800" spc="-35" dirty="0">
                <a:latin typeface="SimSun"/>
                <a:cs typeface="SimSun"/>
              </a:rPr>
              <a:t>长</a:t>
            </a:r>
            <a:r>
              <a:rPr sz="2800" spc="-35" dirty="0">
                <a:latin typeface="MS PMincho"/>
                <a:cs typeface="MS PMincho"/>
              </a:rPr>
              <a:t>度的序</a:t>
            </a:r>
            <a:r>
              <a:rPr sz="2800" spc="-50" dirty="0">
                <a:latin typeface="MS PMincho"/>
                <a:cs typeface="MS PMincho"/>
              </a:rPr>
              <a:t>列</a:t>
            </a:r>
            <a:endParaRPr sz="2800">
              <a:latin typeface="MS PMincho"/>
              <a:cs typeface="MS PMincho"/>
            </a:endParaRPr>
          </a:p>
        </p:txBody>
      </p:sp>
      <p:sp>
        <p:nvSpPr>
          <p:cNvPr id="14" name="object 8">
            <a:extLst>
              <a:ext uri="{FF2B5EF4-FFF2-40B4-BE49-F238E27FC236}">
                <a16:creationId xmlns:a16="http://schemas.microsoft.com/office/drawing/2014/main" id="{9C6A7EC7-6C3C-3644-8308-A64521350925}"/>
              </a:ext>
            </a:extLst>
          </p:cNvPr>
          <p:cNvSpPr/>
          <p:nvPr/>
        </p:nvSpPr>
        <p:spPr>
          <a:xfrm>
            <a:off x="3812701" y="3274910"/>
            <a:ext cx="4097020" cy="951230"/>
          </a:xfrm>
          <a:custGeom>
            <a:avLst/>
            <a:gdLst/>
            <a:ahLst/>
            <a:cxnLst/>
            <a:rect l="l" t="t" r="r" b="b"/>
            <a:pathLst>
              <a:path w="4097020" h="951229">
                <a:moveTo>
                  <a:pt x="0" y="158496"/>
                </a:moveTo>
                <a:lnTo>
                  <a:pt x="8080" y="108396"/>
                </a:lnTo>
                <a:lnTo>
                  <a:pt x="30582" y="64887"/>
                </a:lnTo>
                <a:lnTo>
                  <a:pt x="64893" y="30578"/>
                </a:lnTo>
                <a:lnTo>
                  <a:pt x="108401" y="8079"/>
                </a:lnTo>
                <a:lnTo>
                  <a:pt x="158496" y="0"/>
                </a:lnTo>
                <a:lnTo>
                  <a:pt x="3938016" y="0"/>
                </a:lnTo>
                <a:lnTo>
                  <a:pt x="3988110" y="8079"/>
                </a:lnTo>
                <a:lnTo>
                  <a:pt x="4031618" y="30578"/>
                </a:lnTo>
                <a:lnTo>
                  <a:pt x="4065929" y="64887"/>
                </a:lnTo>
                <a:lnTo>
                  <a:pt x="4088431" y="108396"/>
                </a:lnTo>
                <a:lnTo>
                  <a:pt x="4096512" y="158496"/>
                </a:lnTo>
                <a:lnTo>
                  <a:pt x="4096512" y="792480"/>
                </a:lnTo>
                <a:lnTo>
                  <a:pt x="4088431" y="842574"/>
                </a:lnTo>
                <a:lnTo>
                  <a:pt x="4065929" y="886082"/>
                </a:lnTo>
                <a:lnTo>
                  <a:pt x="4031618" y="920393"/>
                </a:lnTo>
                <a:lnTo>
                  <a:pt x="3988110" y="942895"/>
                </a:lnTo>
                <a:lnTo>
                  <a:pt x="3938016" y="950976"/>
                </a:lnTo>
                <a:lnTo>
                  <a:pt x="158496" y="950976"/>
                </a:lnTo>
                <a:lnTo>
                  <a:pt x="108401" y="942895"/>
                </a:lnTo>
                <a:lnTo>
                  <a:pt x="64893" y="920393"/>
                </a:lnTo>
                <a:lnTo>
                  <a:pt x="30582" y="886082"/>
                </a:lnTo>
                <a:lnTo>
                  <a:pt x="8080" y="842574"/>
                </a:lnTo>
                <a:lnTo>
                  <a:pt x="0" y="792480"/>
                </a:lnTo>
                <a:lnTo>
                  <a:pt x="0" y="158496"/>
                </a:lnTo>
                <a:close/>
              </a:path>
            </a:pathLst>
          </a:custGeom>
          <a:ln w="25908">
            <a:solidFill>
              <a:srgbClr val="000000"/>
            </a:solidFill>
          </a:ln>
        </p:spPr>
        <p:txBody>
          <a:bodyPr wrap="square" lIns="0" tIns="0" rIns="0" bIns="0" rtlCol="0"/>
          <a:lstStyle/>
          <a:p>
            <a:endParaRPr/>
          </a:p>
        </p:txBody>
      </p:sp>
      <p:sp>
        <p:nvSpPr>
          <p:cNvPr id="15" name="object 9">
            <a:extLst>
              <a:ext uri="{FF2B5EF4-FFF2-40B4-BE49-F238E27FC236}">
                <a16:creationId xmlns:a16="http://schemas.microsoft.com/office/drawing/2014/main" id="{F17F74C6-AA98-C145-9351-41651CD2066A}"/>
              </a:ext>
            </a:extLst>
          </p:cNvPr>
          <p:cNvSpPr txBox="1"/>
          <p:nvPr/>
        </p:nvSpPr>
        <p:spPr>
          <a:xfrm>
            <a:off x="4249667" y="3535765"/>
            <a:ext cx="3221355"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MS PMincho"/>
                <a:cs typeface="MS PMincho"/>
              </a:rPr>
              <a:t>捕捉序列的</a:t>
            </a:r>
            <a:r>
              <a:rPr sz="2800" spc="-35" dirty="0">
                <a:latin typeface="SimSun"/>
                <a:cs typeface="SimSun"/>
              </a:rPr>
              <a:t>顺</a:t>
            </a:r>
            <a:r>
              <a:rPr sz="2800" spc="-35" dirty="0">
                <a:latin typeface="MS PMincho"/>
                <a:cs typeface="MS PMincho"/>
              </a:rPr>
              <a:t>序信</a:t>
            </a:r>
            <a:r>
              <a:rPr sz="2800" spc="-50" dirty="0">
                <a:latin typeface="MS PMincho"/>
                <a:cs typeface="MS PMincho"/>
              </a:rPr>
              <a:t>息</a:t>
            </a:r>
            <a:endParaRPr sz="2800">
              <a:latin typeface="MS PMincho"/>
              <a:cs typeface="MS PMincho"/>
            </a:endParaRPr>
          </a:p>
        </p:txBody>
      </p:sp>
      <p:sp>
        <p:nvSpPr>
          <p:cNvPr id="16" name="object 10">
            <a:extLst>
              <a:ext uri="{FF2B5EF4-FFF2-40B4-BE49-F238E27FC236}">
                <a16:creationId xmlns:a16="http://schemas.microsoft.com/office/drawing/2014/main" id="{B2B9FB2C-9BC7-6845-ABA5-7B57995886CB}"/>
              </a:ext>
            </a:extLst>
          </p:cNvPr>
          <p:cNvSpPr/>
          <p:nvPr/>
        </p:nvSpPr>
        <p:spPr>
          <a:xfrm>
            <a:off x="3812701" y="4792817"/>
            <a:ext cx="4097020" cy="949960"/>
          </a:xfrm>
          <a:custGeom>
            <a:avLst/>
            <a:gdLst/>
            <a:ahLst/>
            <a:cxnLst/>
            <a:rect l="l" t="t" r="r" b="b"/>
            <a:pathLst>
              <a:path w="4097020" h="949960">
                <a:moveTo>
                  <a:pt x="0" y="158242"/>
                </a:moveTo>
                <a:lnTo>
                  <a:pt x="8067" y="108222"/>
                </a:lnTo>
                <a:lnTo>
                  <a:pt x="30533" y="64783"/>
                </a:lnTo>
                <a:lnTo>
                  <a:pt x="64788" y="30529"/>
                </a:lnTo>
                <a:lnTo>
                  <a:pt x="108227" y="8066"/>
                </a:lnTo>
                <a:lnTo>
                  <a:pt x="158242" y="0"/>
                </a:lnTo>
                <a:lnTo>
                  <a:pt x="3938270" y="0"/>
                </a:lnTo>
                <a:lnTo>
                  <a:pt x="3988284" y="8066"/>
                </a:lnTo>
                <a:lnTo>
                  <a:pt x="4031723" y="30529"/>
                </a:lnTo>
                <a:lnTo>
                  <a:pt x="4065978" y="64783"/>
                </a:lnTo>
                <a:lnTo>
                  <a:pt x="4088444" y="108222"/>
                </a:lnTo>
                <a:lnTo>
                  <a:pt x="4096512" y="158242"/>
                </a:lnTo>
                <a:lnTo>
                  <a:pt x="4096512" y="791197"/>
                </a:lnTo>
                <a:lnTo>
                  <a:pt x="4088444" y="841217"/>
                </a:lnTo>
                <a:lnTo>
                  <a:pt x="4065978" y="884660"/>
                </a:lnTo>
                <a:lnTo>
                  <a:pt x="4031723" y="918917"/>
                </a:lnTo>
                <a:lnTo>
                  <a:pt x="3988284" y="941384"/>
                </a:lnTo>
                <a:lnTo>
                  <a:pt x="3938270" y="949452"/>
                </a:lnTo>
                <a:lnTo>
                  <a:pt x="158242" y="949452"/>
                </a:lnTo>
                <a:lnTo>
                  <a:pt x="108227" y="941384"/>
                </a:lnTo>
                <a:lnTo>
                  <a:pt x="64788" y="918917"/>
                </a:lnTo>
                <a:lnTo>
                  <a:pt x="30533" y="884660"/>
                </a:lnTo>
                <a:lnTo>
                  <a:pt x="8067" y="841217"/>
                </a:lnTo>
                <a:lnTo>
                  <a:pt x="0" y="791197"/>
                </a:lnTo>
                <a:lnTo>
                  <a:pt x="0" y="158242"/>
                </a:lnTo>
                <a:close/>
              </a:path>
            </a:pathLst>
          </a:custGeom>
          <a:ln w="25907">
            <a:solidFill>
              <a:srgbClr val="000000"/>
            </a:solidFill>
          </a:ln>
        </p:spPr>
        <p:txBody>
          <a:bodyPr wrap="square" lIns="0" tIns="0" rIns="0" bIns="0" rtlCol="0"/>
          <a:lstStyle/>
          <a:p>
            <a:endParaRPr/>
          </a:p>
        </p:txBody>
      </p:sp>
      <p:sp>
        <p:nvSpPr>
          <p:cNvPr id="17" name="object 11">
            <a:extLst>
              <a:ext uri="{FF2B5EF4-FFF2-40B4-BE49-F238E27FC236}">
                <a16:creationId xmlns:a16="http://schemas.microsoft.com/office/drawing/2014/main" id="{368EC100-214E-4544-BD8F-3CDB69C7788E}"/>
              </a:ext>
            </a:extLst>
          </p:cNvPr>
          <p:cNvSpPr txBox="1"/>
          <p:nvPr/>
        </p:nvSpPr>
        <p:spPr>
          <a:xfrm>
            <a:off x="5136635" y="5052839"/>
            <a:ext cx="1445895"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MS PMincho"/>
                <a:cs typeface="MS PMincho"/>
              </a:rPr>
              <a:t>参数共</a:t>
            </a:r>
            <a:r>
              <a:rPr sz="2800" spc="-50" dirty="0">
                <a:latin typeface="MS PMincho"/>
                <a:cs typeface="MS PMincho"/>
              </a:rPr>
              <a:t>享</a:t>
            </a:r>
            <a:endParaRPr sz="2800">
              <a:latin typeface="MS PMincho"/>
              <a:cs typeface="MS PMincho"/>
            </a:endParaRPr>
          </a:p>
        </p:txBody>
      </p:sp>
    </p:spTree>
    <p:extLst>
      <p:ext uri="{BB962C8B-B14F-4D97-AF65-F5344CB8AC3E}">
        <p14:creationId xmlns:p14="http://schemas.microsoft.com/office/powerpoint/2010/main" val="3766148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solidFill>
                  <a:schemeClr val="accent1"/>
                </a:solidFill>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939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B77B635-E99C-D4CC-12A5-EAAE64309DC1}"/>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78</a:t>
            </a:fld>
            <a:endParaRPr lang="en-CN"/>
          </a:p>
        </p:txBody>
      </p:sp>
      <p:sp>
        <p:nvSpPr>
          <p:cNvPr id="7" name="object 3">
            <a:extLst>
              <a:ext uri="{FF2B5EF4-FFF2-40B4-BE49-F238E27FC236}">
                <a16:creationId xmlns:a16="http://schemas.microsoft.com/office/drawing/2014/main" id="{714DEAB1-2827-7746-077D-79F621AAD1D1}"/>
              </a:ext>
            </a:extLst>
          </p:cNvPr>
          <p:cNvSpPr/>
          <p:nvPr/>
        </p:nvSpPr>
        <p:spPr>
          <a:xfrm>
            <a:off x="604434" y="1184148"/>
            <a:ext cx="11391900" cy="5673852"/>
          </a:xfrm>
          <a:prstGeom prst="rect">
            <a:avLst/>
          </a:prstGeom>
          <a:blipFill>
            <a:blip r:embed="rId2" cstate="print"/>
            <a:stretch>
              <a:fillRect/>
            </a:stretch>
          </a:blipFill>
        </p:spPr>
        <p:txBody>
          <a:bodyPr wrap="square" lIns="0" tIns="0" rIns="0" bIns="0" rtlCol="0"/>
          <a:lstStyle/>
          <a:p>
            <a:endParaRPr/>
          </a:p>
        </p:txBody>
      </p:sp>
      <p:sp>
        <p:nvSpPr>
          <p:cNvPr id="11" name="Title 1">
            <a:extLst>
              <a:ext uri="{FF2B5EF4-FFF2-40B4-BE49-F238E27FC236}">
                <a16:creationId xmlns:a16="http://schemas.microsoft.com/office/drawing/2014/main" id="{9C807B60-B95A-E729-575E-5535C99E80A7}"/>
              </a:ext>
            </a:extLst>
          </p:cNvPr>
          <p:cNvSpPr>
            <a:spLocks noGrp="1"/>
          </p:cNvSpPr>
          <p:nvPr>
            <p:ph type="title"/>
          </p:nvPr>
        </p:nvSpPr>
        <p:spPr/>
        <p:txBody>
          <a:bodyPr/>
          <a:lstStyle/>
          <a:p>
            <a:r>
              <a:rPr lang="en-US" dirty="0"/>
              <a:t>Transformer</a:t>
            </a:r>
            <a:endParaRPr lang="en-CN" dirty="0"/>
          </a:p>
        </p:txBody>
      </p:sp>
    </p:spTree>
    <p:extLst>
      <p:ext uri="{BB962C8B-B14F-4D97-AF65-F5344CB8AC3E}">
        <p14:creationId xmlns:p14="http://schemas.microsoft.com/office/powerpoint/2010/main" val="614279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79</a:t>
            </a:fld>
            <a:endParaRPr lang="en-CN"/>
          </a:p>
        </p:txBody>
      </p:sp>
      <p:sp>
        <p:nvSpPr>
          <p:cNvPr id="7" name="object 3">
            <a:extLst>
              <a:ext uri="{FF2B5EF4-FFF2-40B4-BE49-F238E27FC236}">
                <a16:creationId xmlns:a16="http://schemas.microsoft.com/office/drawing/2014/main" id="{501BEE23-A004-CB2B-B4CE-9B4ABC5C0CA8}"/>
              </a:ext>
            </a:extLst>
          </p:cNvPr>
          <p:cNvSpPr/>
          <p:nvPr/>
        </p:nvSpPr>
        <p:spPr>
          <a:xfrm>
            <a:off x="1887519" y="1273545"/>
            <a:ext cx="8658262" cy="5464097"/>
          </a:xfrm>
          <a:prstGeom prst="rect">
            <a:avLst/>
          </a:prstGeom>
          <a:blipFill>
            <a:blip r:embed="rId2" cstate="print"/>
            <a:stretch>
              <a:fillRect/>
            </a:stretch>
          </a:blipFill>
        </p:spPr>
        <p:txBody>
          <a:bodyPr wrap="square" lIns="0" tIns="0" rIns="0" bIns="0" rtlCol="0"/>
          <a:lstStyle/>
          <a:p>
            <a:endParaRPr/>
          </a:p>
        </p:txBody>
      </p:sp>
      <p:sp>
        <p:nvSpPr>
          <p:cNvPr id="10" name="Title 1">
            <a:extLst>
              <a:ext uri="{FF2B5EF4-FFF2-40B4-BE49-F238E27FC236}">
                <a16:creationId xmlns:a16="http://schemas.microsoft.com/office/drawing/2014/main" id="{020626FD-90B2-A1E8-823C-72E00920B8B6}"/>
              </a:ext>
            </a:extLst>
          </p:cNvPr>
          <p:cNvSpPr>
            <a:spLocks noGrp="1"/>
          </p:cNvSpPr>
          <p:nvPr>
            <p:ph type="title"/>
          </p:nvPr>
        </p:nvSpPr>
        <p:spPr/>
        <p:txBody>
          <a:bodyPr/>
          <a:lstStyle/>
          <a:p>
            <a:r>
              <a:rPr lang="en-US" dirty="0"/>
              <a:t>Transformer</a:t>
            </a:r>
            <a:endParaRPr lang="en-CN" dirty="0"/>
          </a:p>
        </p:txBody>
      </p:sp>
    </p:spTree>
    <p:extLst>
      <p:ext uri="{BB962C8B-B14F-4D97-AF65-F5344CB8AC3E}">
        <p14:creationId xmlns:p14="http://schemas.microsoft.com/office/powerpoint/2010/main" val="4048270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3"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4"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pic>
          <p:nvPicPr>
            <p:cNvPr id="8" name="object 8"/>
            <p:cNvPicPr/>
            <p:nvPr/>
          </p:nvPicPr>
          <p:blipFill>
            <a:blip r:embed="rId5" cstate="print"/>
            <a:stretch>
              <a:fillRect/>
            </a:stretch>
          </p:blipFill>
          <p:spPr>
            <a:xfrm>
              <a:off x="789431" y="2558796"/>
              <a:ext cx="205740" cy="205740"/>
            </a:xfrm>
            <a:prstGeom prst="rect">
              <a:avLst/>
            </a:prstGeom>
          </p:spPr>
        </p:pic>
        <p:sp>
          <p:nvSpPr>
            <p:cNvPr id="9" name="object 9"/>
            <p:cNvSpPr/>
            <p:nvPr/>
          </p:nvSpPr>
          <p:spPr>
            <a:xfrm>
              <a:off x="995933" y="266318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4" name="object 14"/>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5" name="object 15"/>
          <p:cNvSpPr txBox="1"/>
          <p:nvPr/>
        </p:nvSpPr>
        <p:spPr>
          <a:xfrm>
            <a:off x="3065780" y="231982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1958</a:t>
            </a:r>
            <a:endParaRPr>
              <a:latin typeface="Arial"/>
              <a:cs typeface="Arial"/>
            </a:endParaRPr>
          </a:p>
        </p:txBody>
      </p:sp>
      <p:grpSp>
        <p:nvGrpSpPr>
          <p:cNvPr id="16" name="object 16"/>
          <p:cNvGrpSpPr/>
          <p:nvPr/>
        </p:nvGrpSpPr>
        <p:grpSpPr>
          <a:xfrm>
            <a:off x="2313431" y="1472186"/>
            <a:ext cx="3545204" cy="2202180"/>
            <a:chOff x="789431" y="1472186"/>
            <a:chExt cx="3545204" cy="2202180"/>
          </a:xfrm>
        </p:grpSpPr>
        <p:pic>
          <p:nvPicPr>
            <p:cNvPr id="17" name="object 17"/>
            <p:cNvPicPr/>
            <p:nvPr/>
          </p:nvPicPr>
          <p:blipFill>
            <a:blip r:embed="rId6" cstate="print"/>
            <a:stretch>
              <a:fillRect/>
            </a:stretch>
          </p:blipFill>
          <p:spPr>
            <a:xfrm>
              <a:off x="789431" y="3468623"/>
              <a:ext cx="205740" cy="205740"/>
            </a:xfrm>
            <a:prstGeom prst="rect">
              <a:avLst/>
            </a:prstGeom>
          </p:spPr>
        </p:pic>
        <p:sp>
          <p:nvSpPr>
            <p:cNvPr id="18" name="object 18"/>
            <p:cNvSpPr/>
            <p:nvPr/>
          </p:nvSpPr>
          <p:spPr>
            <a:xfrm>
              <a:off x="995934" y="3571494"/>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sp>
          <p:nvSpPr>
            <p:cNvPr id="19" name="object 19"/>
            <p:cNvSpPr/>
            <p:nvPr/>
          </p:nvSpPr>
          <p:spPr>
            <a:xfrm>
              <a:off x="2834639" y="1472186"/>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grpSp>
      <p:sp>
        <p:nvSpPr>
          <p:cNvPr id="20" name="object 20"/>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sp>
        <p:nvSpPr>
          <p:cNvPr id="21" name="object 21"/>
          <p:cNvSpPr/>
          <p:nvPr/>
        </p:nvSpPr>
        <p:spPr>
          <a:xfrm>
            <a:off x="4334255" y="237134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2" name="object 22"/>
          <p:cNvSpPr txBox="1"/>
          <p:nvPr/>
        </p:nvSpPr>
        <p:spPr>
          <a:xfrm>
            <a:off x="4729205" y="249864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感知机</a:t>
            </a:r>
            <a:endParaRPr>
              <a:latin typeface="Microsoft YaHei"/>
              <a:cs typeface="Microsoft YaHei"/>
            </a:endParaRPr>
          </a:p>
        </p:txBody>
      </p:sp>
      <p:sp>
        <p:nvSpPr>
          <p:cNvPr id="23" name="object 23"/>
          <p:cNvSpPr/>
          <p:nvPr/>
        </p:nvSpPr>
        <p:spPr>
          <a:xfrm>
            <a:off x="4334255" y="3281175"/>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4" name="object 24"/>
          <p:cNvSpPr txBox="1"/>
          <p:nvPr/>
        </p:nvSpPr>
        <p:spPr>
          <a:xfrm>
            <a:off x="4614909" y="3407797"/>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反向传递</a:t>
            </a:r>
            <a:endParaRPr>
              <a:latin typeface="Microsoft YaHei"/>
              <a:cs typeface="Microsoft YaHei"/>
            </a:endParaRPr>
          </a:p>
        </p:txBody>
      </p:sp>
      <p:grpSp>
        <p:nvGrpSpPr>
          <p:cNvPr id="25" name="object 25"/>
          <p:cNvGrpSpPr/>
          <p:nvPr/>
        </p:nvGrpSpPr>
        <p:grpSpPr>
          <a:xfrm>
            <a:off x="2313431" y="4338828"/>
            <a:ext cx="2051050" cy="205740"/>
            <a:chOff x="789431" y="4338828"/>
            <a:chExt cx="2051050" cy="205740"/>
          </a:xfrm>
        </p:grpSpPr>
        <p:pic>
          <p:nvPicPr>
            <p:cNvPr id="26" name="object 26"/>
            <p:cNvPicPr/>
            <p:nvPr/>
          </p:nvPicPr>
          <p:blipFill>
            <a:blip r:embed="rId7" cstate="print"/>
            <a:stretch>
              <a:fillRect/>
            </a:stretch>
          </p:blipFill>
          <p:spPr>
            <a:xfrm>
              <a:off x="789431" y="4338828"/>
              <a:ext cx="205740" cy="205739"/>
            </a:xfrm>
            <a:prstGeom prst="rect">
              <a:avLst/>
            </a:prstGeom>
          </p:spPr>
        </p:pic>
        <p:sp>
          <p:nvSpPr>
            <p:cNvPr id="27" name="object 27"/>
            <p:cNvSpPr/>
            <p:nvPr/>
          </p:nvSpPr>
          <p:spPr>
            <a:xfrm>
              <a:off x="995934" y="4443222"/>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8" name="object 28"/>
          <p:cNvSpPr txBox="1"/>
          <p:nvPr/>
        </p:nvSpPr>
        <p:spPr>
          <a:xfrm>
            <a:off x="2768598" y="4099420"/>
            <a:ext cx="117094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1980~2000</a:t>
            </a:r>
            <a:endParaRPr>
              <a:latin typeface="Arial"/>
              <a:cs typeface="Arial"/>
            </a:endParaRPr>
          </a:p>
        </p:txBody>
      </p:sp>
      <p:sp>
        <p:nvSpPr>
          <p:cNvPr id="29" name="object 29"/>
          <p:cNvSpPr/>
          <p:nvPr/>
        </p:nvSpPr>
        <p:spPr>
          <a:xfrm>
            <a:off x="4334255" y="415137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30" name="object 30"/>
          <p:cNvSpPr txBox="1"/>
          <p:nvPr/>
        </p:nvSpPr>
        <p:spPr>
          <a:xfrm>
            <a:off x="4570714" y="4139569"/>
            <a:ext cx="1029969" cy="574040"/>
          </a:xfrm>
          <a:prstGeom prst="rect">
            <a:avLst/>
          </a:prstGeom>
        </p:spPr>
        <p:txBody>
          <a:bodyPr vert="horz" wrap="square" lIns="0" tIns="12700" rIns="0" bIns="0" rtlCol="0">
            <a:spAutoFit/>
          </a:bodyPr>
          <a:lstStyle/>
          <a:p>
            <a:pPr marL="260985" marR="5080" indent="-248920">
              <a:spcBef>
                <a:spcPts val="100"/>
              </a:spcBef>
            </a:pPr>
            <a:r>
              <a:rPr dirty="0">
                <a:latin typeface="Calibri"/>
                <a:cs typeface="Calibri"/>
              </a:rPr>
              <a:t>CNN,</a:t>
            </a:r>
            <a:r>
              <a:rPr spc="5" dirty="0">
                <a:latin typeface="Calibri"/>
                <a:cs typeface="Calibri"/>
              </a:rPr>
              <a:t> </a:t>
            </a:r>
            <a:r>
              <a:rPr spc="-20" dirty="0">
                <a:latin typeface="Calibri"/>
                <a:cs typeface="Calibri"/>
              </a:rPr>
              <a:t>RNN, LSTM</a:t>
            </a:r>
            <a:endParaRPr>
              <a:latin typeface="Calibri"/>
              <a:cs typeface="Calibri"/>
            </a:endParaRPr>
          </a:p>
        </p:txBody>
      </p:sp>
      <p:sp>
        <p:nvSpPr>
          <p:cNvPr id="31" name="object 31"/>
          <p:cNvSpPr txBox="1"/>
          <p:nvPr/>
        </p:nvSpPr>
        <p:spPr>
          <a:xfrm>
            <a:off x="2494340" y="3196822"/>
            <a:ext cx="1824989" cy="299720"/>
          </a:xfrm>
          <a:prstGeom prst="rect">
            <a:avLst/>
          </a:prstGeom>
        </p:spPr>
        <p:txBody>
          <a:bodyPr vert="horz" wrap="square" lIns="0" tIns="12700" rIns="0" bIns="0" rtlCol="0">
            <a:spAutoFit/>
          </a:bodyPr>
          <a:lstStyle/>
          <a:p>
            <a:pPr marL="12700">
              <a:spcBef>
                <a:spcPts val="100"/>
              </a:spcBef>
            </a:pPr>
            <a:r>
              <a:rPr dirty="0">
                <a:latin typeface="Arial"/>
                <a:cs typeface="Arial"/>
              </a:rPr>
              <a:t>1960,</a:t>
            </a:r>
            <a:r>
              <a:rPr spc="-75" dirty="0">
                <a:latin typeface="Arial"/>
                <a:cs typeface="Arial"/>
              </a:rPr>
              <a:t> </a:t>
            </a:r>
            <a:r>
              <a:rPr spc="-10" dirty="0">
                <a:latin typeface="Arial"/>
                <a:cs typeface="Arial"/>
              </a:rPr>
              <a:t>1974</a:t>
            </a:r>
            <a:r>
              <a:rPr spc="-10" dirty="0">
                <a:latin typeface="MS PGothic"/>
                <a:cs typeface="MS PGothic"/>
              </a:rPr>
              <a:t>，</a:t>
            </a:r>
            <a:r>
              <a:rPr spc="-10" dirty="0">
                <a:latin typeface="Arial"/>
                <a:cs typeface="Arial"/>
              </a:rPr>
              <a:t>1986</a:t>
            </a:r>
            <a:endParaRPr>
              <a:latin typeface="Arial"/>
              <a:cs typeface="Arial"/>
            </a:endParaRPr>
          </a:p>
        </p:txBody>
      </p:sp>
      <p:grpSp>
        <p:nvGrpSpPr>
          <p:cNvPr id="32" name="object 32"/>
          <p:cNvGrpSpPr/>
          <p:nvPr/>
        </p:nvGrpSpPr>
        <p:grpSpPr>
          <a:xfrm>
            <a:off x="6525925" y="1542046"/>
            <a:ext cx="4815840" cy="4345305"/>
            <a:chOff x="4328159" y="1181100"/>
            <a:chExt cx="4815840" cy="4345305"/>
          </a:xfrm>
        </p:grpSpPr>
        <p:pic>
          <p:nvPicPr>
            <p:cNvPr id="33" name="object 33"/>
            <p:cNvPicPr/>
            <p:nvPr/>
          </p:nvPicPr>
          <p:blipFill>
            <a:blip r:embed="rId8" cstate="print"/>
            <a:stretch>
              <a:fillRect/>
            </a:stretch>
          </p:blipFill>
          <p:spPr>
            <a:xfrm>
              <a:off x="5087052" y="1181100"/>
              <a:ext cx="3186792" cy="1969007"/>
            </a:xfrm>
            <a:prstGeom prst="rect">
              <a:avLst/>
            </a:prstGeom>
          </p:spPr>
        </p:pic>
        <p:pic>
          <p:nvPicPr>
            <p:cNvPr id="34" name="object 34"/>
            <p:cNvPicPr/>
            <p:nvPr/>
          </p:nvPicPr>
          <p:blipFill>
            <a:blip r:embed="rId9" cstate="print"/>
            <a:stretch>
              <a:fillRect/>
            </a:stretch>
          </p:blipFill>
          <p:spPr>
            <a:xfrm>
              <a:off x="4328159" y="4221479"/>
              <a:ext cx="4815840" cy="1304543"/>
            </a:xfrm>
            <a:prstGeom prst="rect">
              <a:avLst/>
            </a:prstGeom>
          </p:spPr>
        </p:pic>
      </p:grpSp>
      <p:sp>
        <p:nvSpPr>
          <p:cNvPr id="35" name="object 35"/>
          <p:cNvSpPr txBox="1"/>
          <p:nvPr/>
        </p:nvSpPr>
        <p:spPr>
          <a:xfrm>
            <a:off x="7328296" y="3605525"/>
            <a:ext cx="332232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Neocognitron,1980</a:t>
            </a:r>
            <a:r>
              <a:rPr spc="15" dirty="0">
                <a:latin typeface="Arial"/>
                <a:cs typeface="Arial"/>
              </a:rPr>
              <a:t> (</a:t>
            </a:r>
            <a:r>
              <a:rPr dirty="0">
                <a:latin typeface="MS PMincho"/>
                <a:cs typeface="MS PMincho"/>
              </a:rPr>
              <a:t>CNN的</a:t>
            </a:r>
            <a:r>
              <a:rPr dirty="0">
                <a:latin typeface="SimSun"/>
                <a:cs typeface="SimSun"/>
              </a:rPr>
              <a:t>雏</a:t>
            </a:r>
            <a:r>
              <a:rPr dirty="0">
                <a:latin typeface="MS PMincho"/>
                <a:cs typeface="MS PMincho"/>
              </a:rPr>
              <a:t>形</a:t>
            </a:r>
            <a:r>
              <a:rPr spc="-50" dirty="0">
                <a:latin typeface="Arial"/>
                <a:cs typeface="Arial"/>
              </a:rPr>
              <a:t>)</a:t>
            </a:r>
            <a:endParaRPr>
              <a:latin typeface="Arial"/>
              <a:cs typeface="Arial"/>
            </a:endParaRPr>
          </a:p>
        </p:txBody>
      </p:sp>
      <p:sp>
        <p:nvSpPr>
          <p:cNvPr id="36" name="object 36"/>
          <p:cNvSpPr txBox="1"/>
          <p:nvPr/>
        </p:nvSpPr>
        <p:spPr>
          <a:xfrm>
            <a:off x="8094564" y="6139785"/>
            <a:ext cx="14712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LeNet-</a:t>
            </a:r>
            <a:r>
              <a:rPr dirty="0">
                <a:latin typeface="Arial"/>
                <a:cs typeface="Arial"/>
              </a:rPr>
              <a:t>5,</a:t>
            </a:r>
            <a:r>
              <a:rPr spc="65" dirty="0">
                <a:latin typeface="Arial"/>
                <a:cs typeface="Arial"/>
              </a:rPr>
              <a:t> </a:t>
            </a:r>
            <a:r>
              <a:rPr spc="-20" dirty="0">
                <a:latin typeface="Arial"/>
                <a:cs typeface="Arial"/>
              </a:rPr>
              <a:t>1989</a:t>
            </a:r>
            <a:endParaRPr>
              <a:latin typeface="Arial"/>
              <a:cs typeface="Arial"/>
            </a:endParaRPr>
          </a:p>
        </p:txBody>
      </p:sp>
      <p:sp>
        <p:nvSpPr>
          <p:cNvPr id="37" name="object 37"/>
          <p:cNvSpPr txBox="1"/>
          <p:nvPr/>
        </p:nvSpPr>
        <p:spPr>
          <a:xfrm>
            <a:off x="10608422" y="2120384"/>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38" name="object 38"/>
          <p:cNvSpPr txBox="1"/>
          <p:nvPr/>
        </p:nvSpPr>
        <p:spPr>
          <a:xfrm>
            <a:off x="10844927" y="4666083"/>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41" name="标题 40">
            <a:extLst>
              <a:ext uri="{FF2B5EF4-FFF2-40B4-BE49-F238E27FC236}">
                <a16:creationId xmlns:a16="http://schemas.microsoft.com/office/drawing/2014/main" id="{DC414D4D-411E-934D-9B01-FD8CC3FB02CF}"/>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C91F3-D100-518F-451A-6210035D24CD}"/>
              </a:ext>
            </a:extLst>
          </p:cNvPr>
          <p:cNvSpPr>
            <a:spLocks noGrp="1"/>
          </p:cNvSpPr>
          <p:nvPr>
            <p:ph idx="1"/>
          </p:nvPr>
        </p:nvSpPr>
        <p:spPr/>
        <p:txBody>
          <a:bodyPr/>
          <a:lstStyle/>
          <a:p>
            <a:endParaRPr lang="en-CN"/>
          </a:p>
        </p:txBody>
      </p:sp>
      <p:sp>
        <p:nvSpPr>
          <p:cNvPr id="4" name="Date Placeholder 3">
            <a:extLst>
              <a:ext uri="{FF2B5EF4-FFF2-40B4-BE49-F238E27FC236}">
                <a16:creationId xmlns:a16="http://schemas.microsoft.com/office/drawing/2014/main" id="{E672B141-47D3-B405-6CF6-F842C58FB985}"/>
              </a:ext>
            </a:extLst>
          </p:cNvPr>
          <p:cNvSpPr>
            <a:spLocks noGrp="1"/>
          </p:cNvSpPr>
          <p:nvPr>
            <p:ph type="dt" sz="half" idx="10"/>
          </p:nvPr>
        </p:nvSpPr>
        <p:spPr/>
        <p:txBody>
          <a:bodyPr/>
          <a:lstStyle/>
          <a:p>
            <a:fld id="{FAC4ECB8-7CBA-5443-811F-0DC1D8C3976C}" type="datetime1">
              <a:rPr lang="en-US" smtClean="0"/>
              <a:t>9/18/23</a:t>
            </a:fld>
            <a:endParaRPr lang="en-CN" dirty="0"/>
          </a:p>
        </p:txBody>
      </p:sp>
      <p:sp>
        <p:nvSpPr>
          <p:cNvPr id="5" name="Footer Placeholder 4">
            <a:extLst>
              <a:ext uri="{FF2B5EF4-FFF2-40B4-BE49-F238E27FC236}">
                <a16:creationId xmlns:a16="http://schemas.microsoft.com/office/drawing/2014/main" id="{3738C012-C9DC-6129-970B-95F8CA5F75A1}"/>
              </a:ext>
            </a:extLst>
          </p:cNvPr>
          <p:cNvSpPr>
            <a:spLocks noGrp="1"/>
          </p:cNvSpPr>
          <p:nvPr>
            <p:ph type="ftr" sz="quarter" idx="11"/>
          </p:nvPr>
        </p:nvSpPr>
        <p:spPr/>
        <p:txBody>
          <a:bodyPr/>
          <a:lstStyle/>
          <a:p>
            <a:endParaRPr lang="en-CN" dirty="0"/>
          </a:p>
        </p:txBody>
      </p:sp>
      <p:sp>
        <p:nvSpPr>
          <p:cNvPr id="6" name="Slide Number Placeholder 5">
            <a:extLst>
              <a:ext uri="{FF2B5EF4-FFF2-40B4-BE49-F238E27FC236}">
                <a16:creationId xmlns:a16="http://schemas.microsoft.com/office/drawing/2014/main" id="{402E7857-F4FD-0E6C-E098-A289BF074DF4}"/>
              </a:ext>
            </a:extLst>
          </p:cNvPr>
          <p:cNvSpPr>
            <a:spLocks noGrp="1"/>
          </p:cNvSpPr>
          <p:nvPr>
            <p:ph type="sldNum" sz="quarter" idx="12"/>
          </p:nvPr>
        </p:nvSpPr>
        <p:spPr/>
        <p:txBody>
          <a:bodyPr/>
          <a:lstStyle/>
          <a:p>
            <a:fld id="{08A53482-69AC-C044-9115-D1F88F3EDDF4}" type="slidenum">
              <a:rPr lang="en-CN" smtClean="0"/>
              <a:pPr/>
              <a:t>80</a:t>
            </a:fld>
            <a:endParaRPr lang="en-CN"/>
          </a:p>
        </p:txBody>
      </p:sp>
      <p:sp>
        <p:nvSpPr>
          <p:cNvPr id="7" name="object 3">
            <a:extLst>
              <a:ext uri="{FF2B5EF4-FFF2-40B4-BE49-F238E27FC236}">
                <a16:creationId xmlns:a16="http://schemas.microsoft.com/office/drawing/2014/main" id="{A7CC581B-D2DF-D267-1781-7D1203EA9E4F}"/>
              </a:ext>
            </a:extLst>
          </p:cNvPr>
          <p:cNvSpPr/>
          <p:nvPr/>
        </p:nvSpPr>
        <p:spPr>
          <a:xfrm>
            <a:off x="1071966" y="1123328"/>
            <a:ext cx="10048068" cy="5465345"/>
          </a:xfrm>
          <a:prstGeom prst="rect">
            <a:avLst/>
          </a:prstGeom>
          <a:blipFill>
            <a:blip r:embed="rId2" cstate="print"/>
            <a:stretch>
              <a:fillRect/>
            </a:stretch>
          </a:blipFill>
        </p:spPr>
        <p:txBody>
          <a:bodyPr wrap="square" lIns="0" tIns="0" rIns="0" bIns="0" rtlCol="0"/>
          <a:lstStyle/>
          <a:p>
            <a:endParaRPr/>
          </a:p>
        </p:txBody>
      </p:sp>
      <p:sp>
        <p:nvSpPr>
          <p:cNvPr id="10" name="Title 1">
            <a:extLst>
              <a:ext uri="{FF2B5EF4-FFF2-40B4-BE49-F238E27FC236}">
                <a16:creationId xmlns:a16="http://schemas.microsoft.com/office/drawing/2014/main" id="{0FB592C0-61F5-B0B6-5BD1-92580885F133}"/>
              </a:ext>
            </a:extLst>
          </p:cNvPr>
          <p:cNvSpPr>
            <a:spLocks noGrp="1"/>
          </p:cNvSpPr>
          <p:nvPr>
            <p:ph type="title"/>
          </p:nvPr>
        </p:nvSpPr>
        <p:spPr/>
        <p:txBody>
          <a:bodyPr/>
          <a:lstStyle/>
          <a:p>
            <a:r>
              <a:rPr lang="en-US" dirty="0"/>
              <a:t>Transformer</a:t>
            </a:r>
            <a:endParaRPr lang="en-CN" dirty="0"/>
          </a:p>
        </p:txBody>
      </p:sp>
    </p:spTree>
    <p:extLst>
      <p:ext uri="{BB962C8B-B14F-4D97-AF65-F5344CB8AC3E}">
        <p14:creationId xmlns:p14="http://schemas.microsoft.com/office/powerpoint/2010/main" val="2964480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a16="http://schemas.microsoft.com/office/drawing/2014/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a:blip r:embed="rId3"/>
                  <a:stretch>
                    <a:fillRect/>
                  </a:stretch>
                </a:blipFill>
              </p:spPr>
              <p:txBody>
                <a:bodyPr/>
                <a:lstStyle/>
                <a:p>
                  <a:r>
                    <a:rPr lang="zh-TW"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a16="http://schemas.microsoft.com/office/drawing/2014/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a:blip r:embed="rId4"/>
                  <a:stretch>
                    <a:fillRect/>
                  </a:stretch>
                </a:blipFill>
              </p:spPr>
              <p:txBody>
                <a:bodyPr/>
                <a:lstStyle/>
                <a:p>
                  <a:r>
                    <a:rPr lang="zh-TW"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a16="http://schemas.microsoft.com/office/drawing/2014/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a16="http://schemas.microsoft.com/office/drawing/2014/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a:blip r:embed="rId6"/>
                  <a:stretch>
                    <a:fillRect/>
                  </a:stretch>
                </a:blipFill>
              </p:spPr>
              <p:txBody>
                <a:bodyPr/>
                <a:lstStyle/>
                <a:p>
                  <a:r>
                    <a:rPr lang="zh-TW" altLang="en-US">
                      <a:noFill/>
                    </a:rPr>
                    <a:t> </a:t>
                  </a:r>
                </a:p>
              </p:txBody>
            </p:sp>
          </mc:Fallback>
        </mc:AlternateContent>
      </p:grp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74" name="矩形 73">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85" name="矩形 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96" name="矩形 95">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16" name="文字方塊 115">
                <a:extLst>
                  <a:ext uri="{FF2B5EF4-FFF2-40B4-BE49-F238E27FC236}">
                    <a16:creationId xmlns:a16="http://schemas.microsoft.com/office/drawing/2014/main" id="{638B6E28-3315-4406-8CA7-EC2702808E6C}"/>
                  </a:ext>
                </a:extLst>
              </p:cNvPr>
              <p:cNvSpPr txBox="1">
                <a:spLocks noRot="1" noChangeAspect="1" noMove="1" noResize="1" noEditPoints="1" noAdjustHandles="1" noChangeArrowheads="1" noChangeShapeType="1" noTextEdit="1"/>
              </p:cNvSpPr>
              <p:nvPr/>
            </p:nvSpPr>
            <p:spPr>
              <a:xfrm>
                <a:off x="7726840" y="4960970"/>
                <a:ext cx="715161" cy="461665"/>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BAB8833-D6C5-4CD7-867C-EB413A3F9FB8}"/>
                  </a:ext>
                </a:extLst>
              </p:cNvPr>
              <p:cNvSpPr txBox="1">
                <a:spLocks noRot="1" noChangeAspect="1" noMove="1" noResize="1" noEditPoints="1" noAdjustHandles="1" noChangeArrowheads="1" noChangeShapeType="1" noTextEdit="1"/>
              </p:cNvSpPr>
              <p:nvPr/>
            </p:nvSpPr>
            <p:spPr>
              <a:xfrm>
                <a:off x="5479166" y="4949897"/>
                <a:ext cx="715161" cy="461665"/>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8" name="文字方塊 117">
                <a:extLst>
                  <a:ext uri="{FF2B5EF4-FFF2-40B4-BE49-F238E27FC236}">
                    <a16:creationId xmlns:a16="http://schemas.microsoft.com/office/drawing/2014/main" id="{5FBF6764-63DC-4A27-B875-7769AC975748}"/>
                  </a:ext>
                </a:extLst>
              </p:cNvPr>
              <p:cNvSpPr txBox="1">
                <a:spLocks noRot="1" noChangeAspect="1" noMove="1" noResize="1" noEditPoints="1" noAdjustHandles="1" noChangeArrowheads="1" noChangeShapeType="1" noTextEdit="1"/>
              </p:cNvSpPr>
              <p:nvPr/>
            </p:nvSpPr>
            <p:spPr>
              <a:xfrm>
                <a:off x="3266911" y="4949897"/>
                <a:ext cx="715161" cy="461665"/>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9" name="文字方塊 118">
                <a:extLst>
                  <a:ext uri="{FF2B5EF4-FFF2-40B4-BE49-F238E27FC236}">
                    <a16:creationId xmlns:a16="http://schemas.microsoft.com/office/drawing/2014/main" id="{0C746637-8304-4AA4-A37D-CA0826C1CC2E}"/>
                  </a:ext>
                </a:extLst>
              </p:cNvPr>
              <p:cNvSpPr txBox="1">
                <a:spLocks noRot="1" noChangeAspect="1" noMove="1" noResize="1" noEditPoints="1" noAdjustHandles="1" noChangeArrowheads="1" noChangeShapeType="1" noTextEdit="1"/>
              </p:cNvSpPr>
              <p:nvPr/>
            </p:nvSpPr>
            <p:spPr>
              <a:xfrm>
                <a:off x="973803" y="4942431"/>
                <a:ext cx="715161" cy="461665"/>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BF193E09-DF51-4275-9D1F-168F22392A15}"/>
                  </a:ext>
                </a:extLst>
              </p:cNvPr>
              <p:cNvSpPr txBox="1"/>
              <p:nvPr/>
            </p:nvSpPr>
            <p:spPr>
              <a:xfrm>
                <a:off x="5661653" y="307223"/>
                <a:ext cx="3600000"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𝑞</m:t>
                    </m:r>
                  </m:oMath>
                </a14:m>
                <a:r>
                  <a:rPr lang="en-US" altLang="zh-TW" sz="2400" dirty="0"/>
                  <a:t>: query (to match others)</a:t>
                </a:r>
                <a:endParaRPr lang="zh-TW" altLang="en-US" sz="2400" dirty="0"/>
              </a:p>
            </p:txBody>
          </p:sp>
        </mc:Choice>
        <mc:Fallback xmlns="">
          <p:sp>
            <p:nvSpPr>
              <p:cNvPr id="110" name="文字方塊 109">
                <a:extLst>
                  <a:ext uri="{FF2B5EF4-FFF2-40B4-BE49-F238E27FC236}">
                    <a16:creationId xmlns:a16="http://schemas.microsoft.com/office/drawing/2014/main" id="{BF193E09-DF51-4275-9D1F-168F22392A15}"/>
                  </a:ext>
                </a:extLst>
              </p:cNvPr>
              <p:cNvSpPr txBox="1">
                <a:spLocks noRot="1" noChangeAspect="1" noMove="1" noResize="1" noEditPoints="1" noAdjustHandles="1" noChangeArrowheads="1" noChangeShapeType="1" noTextEdit="1"/>
              </p:cNvSpPr>
              <p:nvPr/>
            </p:nvSpPr>
            <p:spPr>
              <a:xfrm>
                <a:off x="4137653" y="307222"/>
                <a:ext cx="3600000" cy="830997"/>
              </a:xfrm>
              <a:prstGeom prst="rect">
                <a:avLst/>
              </a:prstGeom>
              <a:blipFill>
                <a:blip r:embed="rId23"/>
                <a:stretch>
                  <a:fillRect l="-508" t="-58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8544EAFA-14EE-4F90-ACC8-5EF4FF8ACD43}"/>
                  </a:ext>
                </a:extLst>
              </p:cNvPr>
              <p:cNvSpPr txBox="1"/>
              <p:nvPr/>
            </p:nvSpPr>
            <p:spPr>
              <a:xfrm>
                <a:off x="5659310" y="1338145"/>
                <a:ext cx="3600000"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𝑘</m:t>
                    </m:r>
                  </m:oMath>
                </a14:m>
                <a:r>
                  <a:rPr lang="en-US" altLang="zh-TW" sz="2400" dirty="0"/>
                  <a:t>: key (to be matched)</a:t>
                </a:r>
                <a:endParaRPr lang="zh-TW" altLang="en-US" sz="2400" dirty="0"/>
              </a:p>
            </p:txBody>
          </p:sp>
        </mc:Choice>
        <mc:Fallback xmlns="">
          <p:sp>
            <p:nvSpPr>
              <p:cNvPr id="113" name="文字方塊 112">
                <a:extLst>
                  <a:ext uri="{FF2B5EF4-FFF2-40B4-BE49-F238E27FC236}">
                    <a16:creationId xmlns:a16="http://schemas.microsoft.com/office/drawing/2014/main" id="{8544EAFA-14EE-4F90-ACC8-5EF4FF8ACD43}"/>
                  </a:ext>
                </a:extLst>
              </p:cNvPr>
              <p:cNvSpPr txBox="1">
                <a:spLocks noRot="1" noChangeAspect="1" noMove="1" noResize="1" noEditPoints="1" noAdjustHandles="1" noChangeArrowheads="1" noChangeShapeType="1" noTextEdit="1"/>
              </p:cNvSpPr>
              <p:nvPr/>
            </p:nvSpPr>
            <p:spPr>
              <a:xfrm>
                <a:off x="4135310" y="1338144"/>
                <a:ext cx="3600000" cy="461665"/>
              </a:xfrm>
              <a:prstGeom prst="rect">
                <a:avLst/>
              </a:prstGeom>
              <a:blipFill>
                <a:blip r:embed="rId24"/>
                <a:stretch>
                  <a:fillRect l="-508"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EDB46E6-C512-4205-B81D-AB21CCC5F0E3}"/>
                  </a:ext>
                </a:extLst>
              </p:cNvPr>
              <p:cNvSpPr txBox="1"/>
              <p:nvPr/>
            </p:nvSpPr>
            <p:spPr>
              <a:xfrm>
                <a:off x="5640592" y="2270091"/>
                <a:ext cx="4480468"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𝑣</m:t>
                    </m:r>
                  </m:oMath>
                </a14:m>
                <a:r>
                  <a:rPr lang="en-US" altLang="zh-TW" sz="2400" dirty="0"/>
                  <a:t>: information to be extracted</a:t>
                </a:r>
                <a:endParaRPr lang="zh-TW" altLang="en-US" sz="2400" dirty="0"/>
              </a:p>
            </p:txBody>
          </p:sp>
        </mc:Choice>
        <mc:Fallback xmlns="">
          <p:sp>
            <p:nvSpPr>
              <p:cNvPr id="127" name="文字方塊 126">
                <a:extLst>
                  <a:ext uri="{FF2B5EF4-FFF2-40B4-BE49-F238E27FC236}">
                    <a16:creationId xmlns:a16="http://schemas.microsoft.com/office/drawing/2014/main" id="{BEDB46E6-C512-4205-B81D-AB21CCC5F0E3}"/>
                  </a:ext>
                </a:extLst>
              </p:cNvPr>
              <p:cNvSpPr txBox="1">
                <a:spLocks noRot="1" noChangeAspect="1" noMove="1" noResize="1" noEditPoints="1" noAdjustHandles="1" noChangeArrowheads="1" noChangeShapeType="1" noTextEdit="1"/>
              </p:cNvSpPr>
              <p:nvPr/>
            </p:nvSpPr>
            <p:spPr>
              <a:xfrm>
                <a:off x="4116592" y="2270090"/>
                <a:ext cx="4480468" cy="461665"/>
              </a:xfrm>
              <a:prstGeom prst="rect">
                <a:avLst/>
              </a:prstGeom>
              <a:blipFill>
                <a:blip r:embed="rId25"/>
                <a:stretch>
                  <a:fillRect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i="1">
                          <a:latin typeface="Cambria Math" panose="02040503050406030204" pitchFamily="18" charset="0"/>
                        </a:rPr>
                        <m:t>𝑊</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 name="文字方塊 1">
                <a:extLst>
                  <a:ext uri="{FF2B5EF4-FFF2-40B4-BE49-F238E27FC236}">
                    <a16:creationId xmlns:a16="http://schemas.microsoft.com/office/drawing/2014/main" id="{35DDE13B-A484-4956-831C-0A55177ACD92}"/>
                  </a:ext>
                </a:extLst>
              </p:cNvPr>
              <p:cNvSpPr txBox="1">
                <a:spLocks noRot="1" noChangeAspect="1" noMove="1" noResize="1" noEditPoints="1" noAdjustHandles="1" noChangeArrowheads="1" noChangeShapeType="1" noTextEdit="1"/>
              </p:cNvSpPr>
              <p:nvPr/>
            </p:nvSpPr>
            <p:spPr>
              <a:xfrm>
                <a:off x="1697110" y="5476897"/>
                <a:ext cx="1330236" cy="381258"/>
              </a:xfrm>
              <a:prstGeom prst="rect">
                <a:avLst/>
              </a:prstGeom>
              <a:blipFill>
                <a:blip r:embed="rId26"/>
                <a:stretch>
                  <a:fillRect l="-2283" r="-1370" b="-63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8688987B-CAC1-4E78-A544-1F521F74A424}"/>
                  </a:ext>
                </a:extLst>
              </p:cNvPr>
              <p:cNvSpPr txBox="1"/>
              <p:nvPr/>
            </p:nvSpPr>
            <p:spPr>
              <a:xfrm>
                <a:off x="7235696" y="861979"/>
                <a:ext cx="148579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8688987B-CAC1-4E78-A544-1F521F74A424}"/>
                  </a:ext>
                </a:extLst>
              </p:cNvPr>
              <p:cNvSpPr txBox="1">
                <a:spLocks noRot="1" noChangeAspect="1" noMove="1" noResize="1" noEditPoints="1" noAdjustHandles="1" noChangeArrowheads="1" noChangeShapeType="1" noTextEdit="1"/>
              </p:cNvSpPr>
              <p:nvPr/>
            </p:nvSpPr>
            <p:spPr>
              <a:xfrm>
                <a:off x="5711695" y="861979"/>
                <a:ext cx="1485791" cy="381258"/>
              </a:xfrm>
              <a:prstGeom prst="rect">
                <a:avLst/>
              </a:prstGeom>
              <a:blipFill>
                <a:blip r:embed="rId27"/>
                <a:stretch>
                  <a:fillRect l="-4508" r="-1230"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479CED7F-2CCE-4C35-B7DA-8986423065CC}"/>
                  </a:ext>
                </a:extLst>
              </p:cNvPr>
              <p:cNvSpPr txBox="1"/>
              <p:nvPr/>
            </p:nvSpPr>
            <p:spPr>
              <a:xfrm>
                <a:off x="7241875" y="1843299"/>
                <a:ext cx="149778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1" name="文字方塊 130">
                <a:extLst>
                  <a:ext uri="{FF2B5EF4-FFF2-40B4-BE49-F238E27FC236}">
                    <a16:creationId xmlns:a16="http://schemas.microsoft.com/office/drawing/2014/main" id="{479CED7F-2CCE-4C35-B7DA-8986423065CC}"/>
                  </a:ext>
                </a:extLst>
              </p:cNvPr>
              <p:cNvSpPr txBox="1">
                <a:spLocks noRot="1" noChangeAspect="1" noMove="1" noResize="1" noEditPoints="1" noAdjustHandles="1" noChangeArrowheads="1" noChangeShapeType="1" noTextEdit="1"/>
              </p:cNvSpPr>
              <p:nvPr/>
            </p:nvSpPr>
            <p:spPr>
              <a:xfrm>
                <a:off x="5717875" y="1843299"/>
                <a:ext cx="1497782" cy="381258"/>
              </a:xfrm>
              <a:prstGeom prst="rect">
                <a:avLst/>
              </a:prstGeom>
              <a:blipFill>
                <a:blip r:embed="rId28"/>
                <a:stretch>
                  <a:fillRect l="-4472" r="-1220" b="-63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5939C9F5-26B9-460D-A840-B572AB71F109}"/>
                  </a:ext>
                </a:extLst>
              </p:cNvPr>
              <p:cNvSpPr txBox="1"/>
              <p:nvPr/>
            </p:nvSpPr>
            <p:spPr>
              <a:xfrm>
                <a:off x="7235695" y="2883672"/>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2" name="文字方塊 131">
                <a:extLst>
                  <a:ext uri="{FF2B5EF4-FFF2-40B4-BE49-F238E27FC236}">
                    <a16:creationId xmlns:a16="http://schemas.microsoft.com/office/drawing/2014/main" id="{5939C9F5-26B9-460D-A840-B572AB71F109}"/>
                  </a:ext>
                </a:extLst>
              </p:cNvPr>
              <p:cNvSpPr txBox="1">
                <a:spLocks noRot="1" noChangeAspect="1" noMove="1" noResize="1" noEditPoints="1" noAdjustHandles="1" noChangeArrowheads="1" noChangeShapeType="1" noTextEdit="1"/>
              </p:cNvSpPr>
              <p:nvPr/>
            </p:nvSpPr>
            <p:spPr>
              <a:xfrm>
                <a:off x="5711695" y="2883672"/>
                <a:ext cx="1487074" cy="381258"/>
              </a:xfrm>
              <a:prstGeom prst="rect">
                <a:avLst/>
              </a:prstGeom>
              <a:blipFill>
                <a:blip r:embed="rId29"/>
                <a:stretch>
                  <a:fillRect l="-2459" t="-1587" r="-1230" b="-6349"/>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D5509A1C-CA1C-4358-B389-D820AB085286}"/>
              </a:ext>
            </a:extLst>
          </p:cNvPr>
          <p:cNvSpPr/>
          <p:nvPr/>
        </p:nvSpPr>
        <p:spPr>
          <a:xfrm>
            <a:off x="3341749" y="-3946"/>
            <a:ext cx="3312702" cy="369332"/>
          </a:xfrm>
          <a:prstGeom prst="rect">
            <a:avLst/>
          </a:prstGeom>
        </p:spPr>
        <p:txBody>
          <a:bodyPr wrap="none">
            <a:spAutoFit/>
          </a:bodyPr>
          <a:lstStyle/>
          <a:p>
            <a:r>
              <a:rPr lang="en-US" altLang="zh-TW" dirty="0"/>
              <a:t>https://arxiv.org/abs/1706.03762</a:t>
            </a:r>
            <a:endParaRPr lang="zh-TW" altLang="en-US" dirty="0"/>
          </a:p>
        </p:txBody>
      </p:sp>
      <p:pic>
        <p:nvPicPr>
          <p:cNvPr id="134" name="Picture 4" descr="ãTransformerãçåçæå°çµæ">
            <a:extLst>
              <a:ext uri="{FF2B5EF4-FFF2-40B4-BE49-F238E27FC236}">
                <a16:creationId xmlns:a16="http://schemas.microsoft.com/office/drawing/2014/main" id="{65CD74E3-BFE0-4E31-90DF-76D666A6A0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39289" y="958949"/>
            <a:ext cx="3106430" cy="2680203"/>
          </a:xfrm>
          <a:prstGeom prst="rect">
            <a:avLst/>
          </a:prstGeom>
          <a:noFill/>
          <a:extLst>
            <a:ext uri="{909E8E84-426E-40DD-AFC4-6F175D3DCCD1}">
              <a14:hiddenFill xmlns:a14="http://schemas.microsoft.com/office/drawing/2010/main">
                <a:solidFill>
                  <a:srgbClr val="FFFFFF"/>
                </a:solidFill>
              </a14:hiddenFill>
            </a:ext>
          </a:extLst>
        </p:spPr>
      </p:pic>
      <p:sp>
        <p:nvSpPr>
          <p:cNvPr id="135" name="語音泡泡: 圓角矩形 134">
            <a:extLst>
              <a:ext uri="{FF2B5EF4-FFF2-40B4-BE49-F238E27FC236}">
                <a16:creationId xmlns:a16="http://schemas.microsoft.com/office/drawing/2014/main" id="{9B926BAC-D971-4B01-8115-59365C4B77F0}"/>
              </a:ext>
            </a:extLst>
          </p:cNvPr>
          <p:cNvSpPr/>
          <p:nvPr/>
        </p:nvSpPr>
        <p:spPr>
          <a:xfrm>
            <a:off x="3019397" y="2313869"/>
            <a:ext cx="2365468" cy="943490"/>
          </a:xfrm>
          <a:prstGeom prst="wedgeRoundRectCallout">
            <a:avLst>
              <a:gd name="adj1" fmla="val -49221"/>
              <a:gd name="adj2" fmla="val -92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Attention is all you need.</a:t>
            </a:r>
            <a:endParaRPr lang="zh-TW" altLang="en-US" sz="2800" dirty="0"/>
          </a:p>
        </p:txBody>
      </p:sp>
      <p:sp>
        <p:nvSpPr>
          <p:cNvPr id="8" name="TextBox 7"/>
          <p:cNvSpPr txBox="1"/>
          <p:nvPr/>
        </p:nvSpPr>
        <p:spPr>
          <a:xfrm>
            <a:off x="43332" y="2337489"/>
            <a:ext cx="2211575" cy="461665"/>
          </a:xfrm>
          <a:prstGeom prst="rect">
            <a:avLst/>
          </a:prstGeom>
          <a:noFill/>
        </p:spPr>
        <p:txBody>
          <a:bodyPr wrap="square" rtlCol="0">
            <a:spAutoFit/>
          </a:bodyPr>
          <a:lstStyle/>
          <a:p>
            <a:r>
              <a:rPr lang="en-US" sz="2400" b="1" dirty="0"/>
              <a:t>Transformer</a:t>
            </a:r>
          </a:p>
        </p:txBody>
      </p:sp>
      <p:pic>
        <p:nvPicPr>
          <p:cNvPr id="11" name="Picture 10"/>
          <p:cNvPicPr>
            <a:picLocks noChangeAspect="1"/>
          </p:cNvPicPr>
          <p:nvPr/>
        </p:nvPicPr>
        <p:blipFill>
          <a:blip r:embed="rId31"/>
          <a:stretch>
            <a:fillRect/>
          </a:stretch>
        </p:blipFill>
        <p:spPr>
          <a:xfrm>
            <a:off x="9307977" y="328376"/>
            <a:ext cx="2743170" cy="1067206"/>
          </a:xfrm>
          <a:prstGeom prst="rect">
            <a:avLst/>
          </a:prstGeom>
        </p:spPr>
      </p:pic>
      <p:pic>
        <p:nvPicPr>
          <p:cNvPr id="23" name="Picture 22"/>
          <p:cNvPicPr>
            <a:picLocks noChangeAspect="1"/>
          </p:cNvPicPr>
          <p:nvPr/>
        </p:nvPicPr>
        <p:blipFill>
          <a:blip r:embed="rId32"/>
          <a:stretch>
            <a:fillRect/>
          </a:stretch>
        </p:blipFill>
        <p:spPr>
          <a:xfrm>
            <a:off x="9548477" y="1838053"/>
            <a:ext cx="2520025" cy="1455850"/>
          </a:xfrm>
          <a:prstGeom prst="rect">
            <a:avLst/>
          </a:prstGeom>
        </p:spPr>
      </p:pic>
      <p:sp>
        <p:nvSpPr>
          <p:cNvPr id="37" name="矩形 30">
            <a:extLst>
              <a:ext uri="{FF2B5EF4-FFF2-40B4-BE49-F238E27FC236}">
                <a16:creationId xmlns:a16="http://schemas.microsoft.com/office/drawing/2014/main" id="{D97399D9-687C-41D8-8DDE-6778A997F838}"/>
              </a:ext>
            </a:extLst>
          </p:cNvPr>
          <p:cNvSpPr>
            <a:spLocks noGrp="1"/>
          </p:cNvSpPr>
          <p:nvPr>
            <p:ph type="title"/>
          </p:nvPr>
        </p:nvSpPr>
        <p:spPr>
          <a:prstGeom prst="rect">
            <a:avLst/>
          </a:prstGeom>
        </p:spPr>
        <p:txBody>
          <a:bodyPr wrap="none">
            <a:spAutoFit/>
          </a:bodyPr>
          <a:lstStyle/>
          <a:p>
            <a:r>
              <a:rPr lang="en-US" altLang="zh-TW" sz="3200" b="1" i="1" u="sng" dirty="0"/>
              <a:t>Self-attention</a:t>
            </a:r>
            <a:endParaRPr lang="zh-TW" altLang="en-US" sz="3200" b="1" i="1" u="sng" dirty="0"/>
          </a:p>
        </p:txBody>
      </p:sp>
    </p:spTree>
    <p:extLst>
      <p:ext uri="{BB962C8B-B14F-4D97-AF65-F5344CB8AC3E}">
        <p14:creationId xmlns:p14="http://schemas.microsoft.com/office/powerpoint/2010/main" val="1487710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10" grpId="0"/>
      <p:bldP spid="113" grpId="0"/>
      <p:bldP spid="127" grpId="0"/>
      <p:bldP spid="2" grpId="0"/>
      <p:bldP spid="130" grpId="0"/>
      <p:bldP spid="131" grpId="0"/>
      <p:bldP spid="13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a16="http://schemas.microsoft.com/office/drawing/2014/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a:blip r:embed="rId3"/>
                  <a:stretch>
                    <a:fillRect/>
                  </a:stretch>
                </a:blipFill>
              </p:spPr>
              <p:txBody>
                <a:bodyPr/>
                <a:lstStyle/>
                <a:p>
                  <a:r>
                    <a:rPr lang="zh-TW"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a16="http://schemas.microsoft.com/office/drawing/2014/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a:blip r:embed="rId4"/>
                  <a:stretch>
                    <a:fillRect/>
                  </a:stretch>
                </a:blipFill>
              </p:spPr>
              <p:txBody>
                <a:bodyPr/>
                <a:lstStyle/>
                <a:p>
                  <a:r>
                    <a:rPr lang="zh-TW"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a16="http://schemas.microsoft.com/office/drawing/2014/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a16="http://schemas.microsoft.com/office/drawing/2014/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a:blip r:embed="rId6"/>
                  <a:stretch>
                    <a:fillRect/>
                  </a:stretch>
                </a:blipFill>
              </p:spPr>
              <p:txBody>
                <a:bodyPr/>
                <a:lstStyle/>
                <a:p>
                  <a:r>
                    <a:rPr lang="zh-TW" altLang="en-US">
                      <a:noFill/>
                    </a:rPr>
                    <a:t> </a:t>
                  </a:r>
                </a:p>
              </p:txBody>
            </p:sp>
          </mc:Fallback>
        </mc:AlternateContent>
      </p:grp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74" name="矩形 73">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85" name="矩形 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96" name="矩形 95">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456E3A79-1238-4B9D-B67D-8771DBF1B4D8}"/>
                  </a:ext>
                </a:extLst>
              </p:cNvPr>
              <p:cNvSpPr txBox="1"/>
              <p:nvPr/>
            </p:nvSpPr>
            <p:spPr>
              <a:xfrm>
                <a:off x="2382987"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60" name="文字方塊 59">
                <a:extLst>
                  <a:ext uri="{FF2B5EF4-FFF2-40B4-BE49-F238E27FC236}">
                    <a16:creationId xmlns:a16="http://schemas.microsoft.com/office/drawing/2014/main" id="{456E3A79-1238-4B9D-B67D-8771DBF1B4D8}"/>
                  </a:ext>
                </a:extLst>
              </p:cNvPr>
              <p:cNvSpPr txBox="1">
                <a:spLocks noRot="1" noChangeAspect="1" noMove="1" noResize="1" noEditPoints="1" noAdjustHandles="1" noChangeArrowheads="1" noChangeShapeType="1" noTextEdit="1"/>
              </p:cNvSpPr>
              <p:nvPr/>
            </p:nvSpPr>
            <p:spPr>
              <a:xfrm>
                <a:off x="858986" y="2238239"/>
                <a:ext cx="565091" cy="385555"/>
              </a:xfrm>
              <a:prstGeom prst="rect">
                <a:avLst/>
              </a:prstGeom>
              <a:blipFill>
                <a:blip r:embed="rId19"/>
                <a:stretch>
                  <a:fillRect l="-7527" r="-4301" b="-11111"/>
                </a:stretch>
              </a:blipFill>
            </p:spPr>
            <p:txBody>
              <a:bodyPr/>
              <a:lstStyle/>
              <a:p>
                <a:r>
                  <a:rPr lang="zh-TW"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C6A28D3B-D122-47B9-BA8E-440F796EF39C}"/>
                  </a:ext>
                </a:extLst>
              </p:cNvPr>
              <p:cNvSpPr txBox="1"/>
              <p:nvPr/>
            </p:nvSpPr>
            <p:spPr>
              <a:xfrm>
                <a:off x="4655585"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C6A28D3B-D122-47B9-BA8E-440F796EF39C}"/>
                  </a:ext>
                </a:extLst>
              </p:cNvPr>
              <p:cNvSpPr txBox="1">
                <a:spLocks noRot="1" noChangeAspect="1" noMove="1" noResize="1" noEditPoints="1" noAdjustHandles="1" noChangeArrowheads="1" noChangeShapeType="1" noTextEdit="1"/>
              </p:cNvSpPr>
              <p:nvPr/>
            </p:nvSpPr>
            <p:spPr>
              <a:xfrm>
                <a:off x="3131584" y="2238239"/>
                <a:ext cx="565091" cy="385555"/>
              </a:xfrm>
              <a:prstGeom prst="rect">
                <a:avLst/>
              </a:prstGeom>
              <a:blipFill>
                <a:blip r:embed="rId20"/>
                <a:stretch>
                  <a:fillRect l="-7609" r="-5435" b="-11111"/>
                </a:stretch>
              </a:blipFill>
            </p:spPr>
            <p:txBody>
              <a:bodyPr/>
              <a:lstStyle/>
              <a:p>
                <a:r>
                  <a:rPr lang="zh-TW" altLang="en-US">
                    <a:noFill/>
                  </a:rPr>
                  <a:t> </a:t>
                </a:r>
              </a:p>
            </p:txBody>
          </p:sp>
        </mc:Fallback>
      </mc:AlternateContent>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7D7B8B03-641F-45BA-B154-A8C7CF4643CA}"/>
                  </a:ext>
                </a:extLst>
              </p:cNvPr>
              <p:cNvSpPr txBox="1"/>
              <p:nvPr/>
            </p:nvSpPr>
            <p:spPr>
              <a:xfrm>
                <a:off x="6610833" y="1187075"/>
                <a:ext cx="2665730" cy="519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𝑞</m:t>
                          </m:r>
                        </m:e>
                        <m:sup>
                          <m:r>
                            <a:rPr lang="en-US" altLang="zh-TW" sz="2800" i="1">
                              <a:latin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𝑘</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ad>
                        <m:radPr>
                          <m:degHide m:val="on"/>
                          <m:ctrlPr>
                            <a:rPr lang="en-US" altLang="zh-TW" sz="2800" i="1">
                              <a:latin typeface="Cambria Math" panose="02040503050406030204" pitchFamily="18" charset="0"/>
                            </a:rPr>
                          </m:ctrlPr>
                        </m:radPr>
                        <m:deg/>
                        <m:e>
                          <m:r>
                            <a:rPr lang="en-US" altLang="zh-TW" sz="2800" i="1">
                              <a:latin typeface="Cambria Math" panose="02040503050406030204" pitchFamily="18" charset="0"/>
                            </a:rPr>
                            <m:t>𝑑</m:t>
                          </m:r>
                        </m:e>
                      </m:rad>
                    </m:oMath>
                  </m:oMathPara>
                </a14:m>
                <a:endParaRPr lang="zh-TW" altLang="en-US" sz="2800" dirty="0"/>
              </a:p>
            </p:txBody>
          </p:sp>
        </mc:Choice>
        <mc:Fallback xmlns="">
          <p:sp>
            <p:nvSpPr>
              <p:cNvPr id="122" name="文字方塊 121">
                <a:extLst>
                  <a:ext uri="{FF2B5EF4-FFF2-40B4-BE49-F238E27FC236}">
                    <a16:creationId xmlns:a16="http://schemas.microsoft.com/office/drawing/2014/main" id="{7D7B8B03-641F-45BA-B154-A8C7CF4643CA}"/>
                  </a:ext>
                </a:extLst>
              </p:cNvPr>
              <p:cNvSpPr txBox="1">
                <a:spLocks noRot="1" noChangeAspect="1" noMove="1" noResize="1" noEditPoints="1" noAdjustHandles="1" noChangeArrowheads="1" noChangeShapeType="1" noTextEdit="1"/>
              </p:cNvSpPr>
              <p:nvPr/>
            </p:nvSpPr>
            <p:spPr>
              <a:xfrm>
                <a:off x="5086833" y="1187074"/>
                <a:ext cx="2665730" cy="519053"/>
              </a:xfrm>
              <a:prstGeom prst="rect">
                <a:avLst/>
              </a:prstGeom>
              <a:blipFill>
                <a:blip r:embed="rId21"/>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7C4A9C8D-99C2-4D35-A5C6-6B65D7749ED2}"/>
              </a:ext>
            </a:extLst>
          </p:cNvPr>
          <p:cNvSpPr txBox="1"/>
          <p:nvPr/>
        </p:nvSpPr>
        <p:spPr>
          <a:xfrm>
            <a:off x="2669507" y="1261062"/>
            <a:ext cx="4220618" cy="461665"/>
          </a:xfrm>
          <a:prstGeom prst="rect">
            <a:avLst/>
          </a:prstGeom>
          <a:noFill/>
        </p:spPr>
        <p:txBody>
          <a:bodyPr wrap="square" rtlCol="0">
            <a:spAutoFit/>
          </a:bodyPr>
          <a:lstStyle/>
          <a:p>
            <a:r>
              <a:rPr lang="en-US" altLang="zh-TW" sz="2400" dirty="0"/>
              <a:t>Scaled Dot-Product Attention:</a:t>
            </a:r>
            <a:endParaRPr lang="zh-TW" altLang="en-US" sz="2400" dirty="0"/>
          </a:p>
        </p:txBody>
      </p: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ADA11FB3-0161-4049-BD56-AEFBE0944B83}"/>
                  </a:ext>
                </a:extLst>
              </p:cNvPr>
              <p:cNvSpPr txBox="1"/>
              <p:nvPr/>
            </p:nvSpPr>
            <p:spPr>
              <a:xfrm>
                <a:off x="6806783"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25" name="文字方塊 124">
                <a:extLst>
                  <a:ext uri="{FF2B5EF4-FFF2-40B4-BE49-F238E27FC236}">
                    <a16:creationId xmlns:a16="http://schemas.microsoft.com/office/drawing/2014/main" id="{ADA11FB3-0161-4049-BD56-AEFBE0944B83}"/>
                  </a:ext>
                </a:extLst>
              </p:cNvPr>
              <p:cNvSpPr txBox="1">
                <a:spLocks noRot="1" noChangeAspect="1" noMove="1" noResize="1" noEditPoints="1" noAdjustHandles="1" noChangeArrowheads="1" noChangeShapeType="1" noTextEdit="1"/>
              </p:cNvSpPr>
              <p:nvPr/>
            </p:nvSpPr>
            <p:spPr>
              <a:xfrm>
                <a:off x="5282782" y="2238239"/>
                <a:ext cx="565091" cy="385555"/>
              </a:xfrm>
              <a:prstGeom prst="rect">
                <a:avLst/>
              </a:prstGeom>
              <a:blipFill>
                <a:blip r:embed="rId22"/>
                <a:stretch>
                  <a:fillRect l="-7609" r="-5435"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62412C86-495A-4072-85FD-661E7605B182}"/>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26" name="文字方塊 125">
                <a:extLst>
                  <a:ext uri="{FF2B5EF4-FFF2-40B4-BE49-F238E27FC236}">
                    <a16:creationId xmlns:a16="http://schemas.microsoft.com/office/drawing/2014/main" id="{62412C86-495A-4072-85FD-661E7605B182}"/>
                  </a:ext>
                </a:extLst>
              </p:cNvPr>
              <p:cNvSpPr txBox="1">
                <a:spLocks noRot="1" noChangeAspect="1" noMove="1" noResize="1" noEditPoints="1" noAdjustHandles="1" noChangeArrowheads="1" noChangeShapeType="1" noTextEdit="1"/>
              </p:cNvSpPr>
              <p:nvPr/>
            </p:nvSpPr>
            <p:spPr>
              <a:xfrm>
                <a:off x="7638647" y="2254462"/>
                <a:ext cx="565091" cy="385555"/>
              </a:xfrm>
              <a:prstGeom prst="rect">
                <a:avLst/>
              </a:prstGeom>
              <a:blipFill>
                <a:blip r:embed="rId23"/>
                <a:stretch>
                  <a:fillRect l="-6452" r="-4301" b="-11111"/>
                </a:stretch>
              </a:blipFill>
            </p:spPr>
            <p:txBody>
              <a:bodyPr/>
              <a:lstStyle/>
              <a:p>
                <a:r>
                  <a:rPr lang="zh-TW" altLang="en-US">
                    <a:noFill/>
                  </a:rPr>
                  <a:t> </a:t>
                </a:r>
              </a:p>
            </p:txBody>
          </p:sp>
        </mc:Fallback>
      </mc:AlternateContent>
      <p:sp>
        <p:nvSpPr>
          <p:cNvPr id="128" name="文字方塊 127">
            <a:extLst>
              <a:ext uri="{FF2B5EF4-FFF2-40B4-BE49-F238E27FC236}">
                <a16:creationId xmlns:a16="http://schemas.microsoft.com/office/drawing/2014/main" id="{4A4712A7-D759-4B5D-A555-7DF0F8F92054}"/>
              </a:ext>
            </a:extLst>
          </p:cNvPr>
          <p:cNvSpPr txBox="1"/>
          <p:nvPr/>
        </p:nvSpPr>
        <p:spPr>
          <a:xfrm>
            <a:off x="6992265" y="1855266"/>
            <a:ext cx="2314832"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42" name="右大括弧 41">
            <a:extLst>
              <a:ext uri="{FF2B5EF4-FFF2-40B4-BE49-F238E27FC236}">
                <a16:creationId xmlns:a16="http://schemas.microsoft.com/office/drawing/2014/main" id="{E8F90F12-6E47-4935-8B18-AA0153234B1D}"/>
              </a:ext>
            </a:extLst>
          </p:cNvPr>
          <p:cNvSpPr/>
          <p:nvPr/>
        </p:nvSpPr>
        <p:spPr>
          <a:xfrm rot="5400000">
            <a:off x="7946214" y="1332730"/>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70130F0E-4EAE-4971-BB18-95F99A84B6F4}"/>
                  </a:ext>
                </a:extLst>
              </p:cNvPr>
              <p:cNvSpPr txBox="1"/>
              <p:nvPr/>
            </p:nvSpPr>
            <p:spPr>
              <a:xfrm>
                <a:off x="7143624" y="451233"/>
                <a:ext cx="4154200" cy="461665"/>
              </a:xfrm>
              <a:prstGeom prst="rect">
                <a:avLst/>
              </a:prstGeom>
              <a:noFill/>
            </p:spPr>
            <p:txBody>
              <a:bodyPr wrap="square" rtlCol="0">
                <a:spAutoFit/>
              </a:bodyPr>
              <a:lstStyle/>
              <a:p>
                <a:pPr algn="ctr"/>
                <a:r>
                  <a:rPr lang="en-US" altLang="zh-TW" sz="2400" dirty="0"/>
                  <a:t>d is the dim of </a:t>
                </a:r>
                <a14:m>
                  <m:oMath xmlns:m="http://schemas.openxmlformats.org/officeDocument/2006/math">
                    <m:r>
                      <a:rPr lang="en-US" altLang="zh-TW" sz="2400" i="1">
                        <a:latin typeface="Cambria Math" panose="02040503050406030204" pitchFamily="18" charset="0"/>
                      </a:rPr>
                      <m:t>𝑞</m:t>
                    </m:r>
                  </m:oMath>
                </a14:m>
                <a:r>
                  <a:rPr lang="en-US" altLang="zh-TW" sz="2400" dirty="0"/>
                  <a:t> and </a:t>
                </a:r>
                <a14:m>
                  <m:oMath xmlns:m="http://schemas.openxmlformats.org/officeDocument/2006/math">
                    <m:r>
                      <a:rPr lang="en-US" altLang="zh-TW" sz="2400" i="1">
                        <a:latin typeface="Cambria Math" panose="02040503050406030204" pitchFamily="18" charset="0"/>
                      </a:rPr>
                      <m:t>𝑘</m:t>
                    </m:r>
                  </m:oMath>
                </a14:m>
                <a:r>
                  <a:rPr lang="en-US" altLang="zh-TW" sz="2400" dirty="0"/>
                  <a:t> </a:t>
                </a:r>
                <a:endParaRPr lang="zh-TW" altLang="en-US" sz="2400" dirty="0"/>
              </a:p>
            </p:txBody>
          </p:sp>
        </mc:Choice>
        <mc:Fallback xmlns="">
          <p:sp>
            <p:nvSpPr>
              <p:cNvPr id="129" name="文字方塊 128">
                <a:extLst>
                  <a:ext uri="{FF2B5EF4-FFF2-40B4-BE49-F238E27FC236}">
                    <a16:creationId xmlns:a16="http://schemas.microsoft.com/office/drawing/2014/main" id="{70130F0E-4EAE-4971-BB18-95F99A84B6F4}"/>
                  </a:ext>
                </a:extLst>
              </p:cNvPr>
              <p:cNvSpPr txBox="1">
                <a:spLocks noRot="1" noChangeAspect="1" noMove="1" noResize="1" noEditPoints="1" noAdjustHandles="1" noChangeArrowheads="1" noChangeShapeType="1" noTextEdit="1"/>
              </p:cNvSpPr>
              <p:nvPr/>
            </p:nvSpPr>
            <p:spPr>
              <a:xfrm>
                <a:off x="5619624" y="451232"/>
                <a:ext cx="4154200" cy="461665"/>
              </a:xfrm>
              <a:prstGeom prst="rect">
                <a:avLst/>
              </a:prstGeom>
              <a:blipFill>
                <a:blip r:embed="rId24"/>
                <a:stretch>
                  <a:fillRect t="-10526" b="-28947"/>
                </a:stretch>
              </a:blipFill>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874EE06-B9DA-456A-B33F-C4F811FDAA89}"/>
              </a:ext>
            </a:extLst>
          </p:cNvPr>
          <p:cNvCxnSpPr>
            <a:cxnSpLocks/>
          </p:cNvCxnSpPr>
          <p:nvPr/>
        </p:nvCxnSpPr>
        <p:spPr>
          <a:xfrm flipH="1" flipV="1">
            <a:off x="9024436" y="919515"/>
            <a:ext cx="37486" cy="267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88E33246-84CF-4178-98D3-71889A7D014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88E33246-84CF-4178-98D3-71889A7D014C}"/>
                  </a:ext>
                </a:extLst>
              </p:cNvPr>
              <p:cNvSpPr txBox="1">
                <a:spLocks noRot="1" noChangeAspect="1" noMove="1" noResize="1" noEditPoints="1" noAdjustHandles="1" noChangeArrowheads="1" noChangeShapeType="1" noTextEdit="1"/>
              </p:cNvSpPr>
              <p:nvPr/>
            </p:nvSpPr>
            <p:spPr>
              <a:xfrm>
                <a:off x="7726840" y="4960970"/>
                <a:ext cx="715161" cy="461665"/>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82C4C136-0997-4CDC-B19D-BCEEC7D9EE66}"/>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31" name="文字方塊 130">
                <a:extLst>
                  <a:ext uri="{FF2B5EF4-FFF2-40B4-BE49-F238E27FC236}">
                    <a16:creationId xmlns:a16="http://schemas.microsoft.com/office/drawing/2014/main" id="{82C4C136-0997-4CDC-B19D-BCEEC7D9EE66}"/>
                  </a:ext>
                </a:extLst>
              </p:cNvPr>
              <p:cNvSpPr txBox="1">
                <a:spLocks noRot="1" noChangeAspect="1" noMove="1" noResize="1" noEditPoints="1" noAdjustHandles="1" noChangeArrowheads="1" noChangeShapeType="1" noTextEdit="1"/>
              </p:cNvSpPr>
              <p:nvPr/>
            </p:nvSpPr>
            <p:spPr>
              <a:xfrm>
                <a:off x="5479166" y="4949897"/>
                <a:ext cx="715161" cy="461665"/>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87089E25-6C6C-49B3-8BBC-C41D714DA15E}"/>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2" name="文字方塊 131">
                <a:extLst>
                  <a:ext uri="{FF2B5EF4-FFF2-40B4-BE49-F238E27FC236}">
                    <a16:creationId xmlns:a16="http://schemas.microsoft.com/office/drawing/2014/main" id="{87089E25-6C6C-49B3-8BBC-C41D714DA15E}"/>
                  </a:ext>
                </a:extLst>
              </p:cNvPr>
              <p:cNvSpPr txBox="1">
                <a:spLocks noRot="1" noChangeAspect="1" noMove="1" noResize="1" noEditPoints="1" noAdjustHandles="1" noChangeArrowheads="1" noChangeShapeType="1" noTextEdit="1"/>
              </p:cNvSpPr>
              <p:nvPr/>
            </p:nvSpPr>
            <p:spPr>
              <a:xfrm>
                <a:off x="3266911" y="4949897"/>
                <a:ext cx="715161" cy="461665"/>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a:extLst>
                  <a:ext uri="{FF2B5EF4-FFF2-40B4-BE49-F238E27FC236}">
                    <a16:creationId xmlns:a16="http://schemas.microsoft.com/office/drawing/2014/main" id="{063D44B5-8720-4813-BD78-3A8AD2C6FBEC}"/>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3" name="文字方塊 132">
                <a:extLst>
                  <a:ext uri="{FF2B5EF4-FFF2-40B4-BE49-F238E27FC236}">
                    <a16:creationId xmlns:a16="http://schemas.microsoft.com/office/drawing/2014/main" id="{063D44B5-8720-4813-BD78-3A8AD2C6FBEC}"/>
                  </a:ext>
                </a:extLst>
              </p:cNvPr>
              <p:cNvSpPr txBox="1">
                <a:spLocks noRot="1" noChangeAspect="1" noMove="1" noResize="1" noEditPoints="1" noAdjustHandles="1" noChangeArrowheads="1" noChangeShapeType="1" noTextEdit="1"/>
              </p:cNvSpPr>
              <p:nvPr/>
            </p:nvSpPr>
            <p:spPr>
              <a:xfrm>
                <a:off x="973803" y="4942431"/>
                <a:ext cx="715161" cy="461665"/>
              </a:xfrm>
              <a:prstGeom prst="rect">
                <a:avLst/>
              </a:prstGeom>
              <a:blipFill>
                <a:blip r:embed="rId28"/>
                <a:stretch>
                  <a:fillRect/>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99443D66-D8AE-4035-BF0A-0817A1E48ECF}"/>
              </a:ext>
            </a:extLst>
          </p:cNvPr>
          <p:cNvSpPr/>
          <p:nvPr/>
        </p:nvSpPr>
        <p:spPr>
          <a:xfrm>
            <a:off x="1997262" y="369723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30">
            <a:extLst>
              <a:ext uri="{FF2B5EF4-FFF2-40B4-BE49-F238E27FC236}">
                <a16:creationId xmlns:a16="http://schemas.microsoft.com/office/drawing/2014/main" id="{83E45E2F-8888-AAD5-2FA5-CF8103368A73}"/>
              </a:ext>
            </a:extLst>
          </p:cNvPr>
          <p:cNvSpPr>
            <a:spLocks noGrp="1"/>
          </p:cNvSpPr>
          <p:nvPr>
            <p:ph type="title"/>
          </p:nvPr>
        </p:nvSpPr>
        <p:spPr>
          <a:prstGeom prst="rect">
            <a:avLst/>
          </a:prstGeom>
        </p:spPr>
        <p:txBody>
          <a:bodyPr wrap="none">
            <a:spAutoFit/>
          </a:bodyPr>
          <a:lstStyle/>
          <a:p>
            <a:r>
              <a:rPr lang="en-US" altLang="zh-TW" sz="3200" b="1" i="1" u="sng" dirty="0"/>
              <a:t>Self-attention</a:t>
            </a:r>
            <a:endParaRPr lang="zh-TW" altLang="en-US" sz="3200" b="1" i="1" u="sng" dirty="0"/>
          </a:p>
        </p:txBody>
      </p:sp>
    </p:spTree>
    <p:extLst>
      <p:ext uri="{BB962C8B-B14F-4D97-AF65-F5344CB8AC3E}">
        <p14:creationId xmlns:p14="http://schemas.microsoft.com/office/powerpoint/2010/main" val="1435010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 grpId="0" animBg="1"/>
      <p:bldP spid="107" grpId="0"/>
      <p:bldP spid="108" grpId="0" animBg="1"/>
      <p:bldP spid="111" grpId="0" animBg="1"/>
      <p:bldP spid="114" grpId="0" animBg="1"/>
      <p:bldP spid="122" grpId="0"/>
      <p:bldP spid="30" grpId="0"/>
      <p:bldP spid="125" grpId="0"/>
      <p:bldP spid="126" grpId="0"/>
      <p:bldP spid="128" grpId="0"/>
      <p:bldP spid="42" grpId="0" animBg="1"/>
      <p:bldP spid="129"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a16="http://schemas.microsoft.com/office/drawing/2014/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a:blip r:embed="rId3"/>
                  <a:stretch>
                    <a:fillRect/>
                  </a:stretch>
                </a:blipFill>
              </p:spPr>
              <p:txBody>
                <a:bodyPr/>
                <a:lstStyle/>
                <a:p>
                  <a:r>
                    <a:rPr lang="zh-TW"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a16="http://schemas.microsoft.com/office/drawing/2014/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a:blip r:embed="rId4"/>
                  <a:stretch>
                    <a:fillRect/>
                  </a:stretch>
                </a:blipFill>
              </p:spPr>
              <p:txBody>
                <a:bodyPr/>
                <a:lstStyle/>
                <a:p>
                  <a:r>
                    <a:rPr lang="zh-TW"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a16="http://schemas.microsoft.com/office/drawing/2014/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a16="http://schemas.microsoft.com/office/drawing/2014/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a:blip r:embed="rId6"/>
                  <a:stretch>
                    <a:fillRect/>
                  </a:stretch>
                </a:blipFill>
              </p:spPr>
              <p:txBody>
                <a:bodyPr/>
                <a:lstStyle/>
                <a:p>
                  <a:r>
                    <a:rPr lang="zh-TW" altLang="en-US">
                      <a:noFill/>
                    </a:rPr>
                    <a:t> </a:t>
                  </a:r>
                </a:p>
              </p:txBody>
            </p:sp>
          </mc:Fallback>
        </mc:AlternateContent>
      </p:grp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74" name="矩形 73">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85" name="矩形 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96" name="矩形 95">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456E3A79-1238-4B9D-B67D-8771DBF1B4D8}"/>
                  </a:ext>
                </a:extLst>
              </p:cNvPr>
              <p:cNvSpPr txBox="1"/>
              <p:nvPr/>
            </p:nvSpPr>
            <p:spPr>
              <a:xfrm>
                <a:off x="2382987"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60" name="文字方塊 59">
                <a:extLst>
                  <a:ext uri="{FF2B5EF4-FFF2-40B4-BE49-F238E27FC236}">
                    <a16:creationId xmlns:a16="http://schemas.microsoft.com/office/drawing/2014/main" id="{456E3A79-1238-4B9D-B67D-8771DBF1B4D8}"/>
                  </a:ext>
                </a:extLst>
              </p:cNvPr>
              <p:cNvSpPr txBox="1">
                <a:spLocks noRot="1" noChangeAspect="1" noMove="1" noResize="1" noEditPoints="1" noAdjustHandles="1" noChangeArrowheads="1" noChangeShapeType="1" noTextEdit="1"/>
              </p:cNvSpPr>
              <p:nvPr/>
            </p:nvSpPr>
            <p:spPr>
              <a:xfrm>
                <a:off x="858986" y="2238239"/>
                <a:ext cx="565091" cy="385555"/>
              </a:xfrm>
              <a:prstGeom prst="rect">
                <a:avLst/>
              </a:prstGeom>
              <a:blipFill>
                <a:blip r:embed="rId19"/>
                <a:stretch>
                  <a:fillRect l="-7527" r="-4301" b="-11111"/>
                </a:stretch>
              </a:blipFill>
            </p:spPr>
            <p:txBody>
              <a:bodyPr/>
              <a:lstStyle/>
              <a:p>
                <a:r>
                  <a:rPr lang="zh-TW"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C6A28D3B-D122-47B9-BA8E-440F796EF39C}"/>
                  </a:ext>
                </a:extLst>
              </p:cNvPr>
              <p:cNvSpPr txBox="1"/>
              <p:nvPr/>
            </p:nvSpPr>
            <p:spPr>
              <a:xfrm>
                <a:off x="4655584" y="223824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C6A28D3B-D122-47B9-BA8E-440F796EF39C}"/>
                  </a:ext>
                </a:extLst>
              </p:cNvPr>
              <p:cNvSpPr txBox="1">
                <a:spLocks noRot="1" noChangeAspect="1" noMove="1" noResize="1" noEditPoints="1" noAdjustHandles="1" noChangeArrowheads="1" noChangeShapeType="1" noTextEdit="1"/>
              </p:cNvSpPr>
              <p:nvPr/>
            </p:nvSpPr>
            <p:spPr>
              <a:xfrm>
                <a:off x="3131584" y="2238239"/>
                <a:ext cx="565090" cy="385555"/>
              </a:xfrm>
              <a:prstGeom prst="rect">
                <a:avLst/>
              </a:prstGeom>
              <a:blipFill>
                <a:blip r:embed="rId20"/>
                <a:stretch>
                  <a:fillRect l="-7609" r="-5435" b="-11111"/>
                </a:stretch>
              </a:blipFill>
            </p:spPr>
            <p:txBody>
              <a:bodyPr/>
              <a:lstStyle/>
              <a:p>
                <a:r>
                  <a:rPr lang="zh-TW" altLang="en-US">
                    <a:noFill/>
                  </a:rPr>
                  <a:t> </a:t>
                </a:r>
              </a:p>
            </p:txBody>
          </p:sp>
        </mc:Fallback>
      </mc:AlternateContent>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ADA11FB3-0161-4049-BD56-AEFBE0944B83}"/>
                  </a:ext>
                </a:extLst>
              </p:cNvPr>
              <p:cNvSpPr txBox="1"/>
              <p:nvPr/>
            </p:nvSpPr>
            <p:spPr>
              <a:xfrm>
                <a:off x="6806782" y="223824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25" name="文字方塊 124">
                <a:extLst>
                  <a:ext uri="{FF2B5EF4-FFF2-40B4-BE49-F238E27FC236}">
                    <a16:creationId xmlns:a16="http://schemas.microsoft.com/office/drawing/2014/main" id="{ADA11FB3-0161-4049-BD56-AEFBE0944B83}"/>
                  </a:ext>
                </a:extLst>
              </p:cNvPr>
              <p:cNvSpPr txBox="1">
                <a:spLocks noRot="1" noChangeAspect="1" noMove="1" noResize="1" noEditPoints="1" noAdjustHandles="1" noChangeArrowheads="1" noChangeShapeType="1" noTextEdit="1"/>
              </p:cNvSpPr>
              <p:nvPr/>
            </p:nvSpPr>
            <p:spPr>
              <a:xfrm>
                <a:off x="5282782" y="2238239"/>
                <a:ext cx="565090" cy="385555"/>
              </a:xfrm>
              <a:prstGeom prst="rect">
                <a:avLst/>
              </a:prstGeom>
              <a:blipFill>
                <a:blip r:embed="rId21"/>
                <a:stretch>
                  <a:fillRect l="-7609" r="-5435"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62412C86-495A-4072-85FD-661E7605B182}"/>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26" name="文字方塊 125">
                <a:extLst>
                  <a:ext uri="{FF2B5EF4-FFF2-40B4-BE49-F238E27FC236}">
                    <a16:creationId xmlns:a16="http://schemas.microsoft.com/office/drawing/2014/main" id="{62412C86-495A-4072-85FD-661E7605B182}"/>
                  </a:ext>
                </a:extLst>
              </p:cNvPr>
              <p:cNvSpPr txBox="1">
                <a:spLocks noRot="1" noChangeAspect="1" noMove="1" noResize="1" noEditPoints="1" noAdjustHandles="1" noChangeArrowheads="1" noChangeShapeType="1" noTextEdit="1"/>
              </p:cNvSpPr>
              <p:nvPr/>
            </p:nvSpPr>
            <p:spPr>
              <a:xfrm>
                <a:off x="7638647" y="2254462"/>
                <a:ext cx="565091" cy="385555"/>
              </a:xfrm>
              <a:prstGeom prst="rect">
                <a:avLst/>
              </a:prstGeom>
              <a:blipFill>
                <a:blip r:embed="rId22"/>
                <a:stretch>
                  <a:fillRect l="-6452" r="-4301" b="-11111"/>
                </a:stretch>
              </a:blipFill>
            </p:spPr>
            <p:txBody>
              <a:bodyPr/>
              <a:lstStyle/>
              <a:p>
                <a:r>
                  <a:rPr lang="zh-TW" altLang="en-US">
                    <a:noFill/>
                  </a:rPr>
                  <a:t> </a:t>
                </a:r>
              </a:p>
            </p:txBody>
          </p:sp>
        </mc:Fallback>
      </mc:AlternateContent>
      <p:cxnSp>
        <p:nvCxnSpPr>
          <p:cNvPr id="113" name="直線單箭頭接點 112">
            <a:extLst>
              <a:ext uri="{FF2B5EF4-FFF2-40B4-BE49-F238E27FC236}">
                <a16:creationId xmlns:a16="http://schemas.microsoft.com/office/drawing/2014/main" id="{DBE33F24-D1EB-4FCC-81F2-5C74E89C3582}"/>
              </a:ext>
            </a:extLst>
          </p:cNvPr>
          <p:cNvCxnSpPr>
            <a:cxnSpLocks/>
          </p:cNvCxnSpPr>
          <p:nvPr/>
        </p:nvCxnSpPr>
        <p:spPr>
          <a:xfrm flipH="1" flipV="1">
            <a:off x="2546439" y="14452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29A882DF-78F7-4AC4-954D-6A43967AA014}"/>
              </a:ext>
            </a:extLst>
          </p:cNvPr>
          <p:cNvCxnSpPr>
            <a:cxnSpLocks/>
          </p:cNvCxnSpPr>
          <p:nvPr/>
        </p:nvCxnSpPr>
        <p:spPr>
          <a:xfrm flipH="1" flipV="1">
            <a:off x="4864775" y="142423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D8922ED4-EABB-4DC9-97B7-C6C945E04E3C}"/>
              </a:ext>
            </a:extLst>
          </p:cNvPr>
          <p:cNvCxnSpPr>
            <a:cxnSpLocks/>
          </p:cNvCxnSpPr>
          <p:nvPr/>
        </p:nvCxnSpPr>
        <p:spPr>
          <a:xfrm flipH="1" flipV="1">
            <a:off x="7071140" y="1434097"/>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CD22AF0F-5B18-4E70-A115-7628006B2124}"/>
              </a:ext>
            </a:extLst>
          </p:cNvPr>
          <p:cNvCxnSpPr>
            <a:cxnSpLocks/>
          </p:cNvCxnSpPr>
          <p:nvPr/>
        </p:nvCxnSpPr>
        <p:spPr>
          <a:xfrm flipH="1" flipV="1">
            <a:off x="9340426" y="144230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圓角 109">
            <a:extLst>
              <a:ext uri="{FF2B5EF4-FFF2-40B4-BE49-F238E27FC236}">
                <a16:creationId xmlns:a16="http://schemas.microsoft.com/office/drawing/2014/main" id="{36A2F2E2-B81A-4089-88C1-A8E8FD0C8B20}"/>
              </a:ext>
            </a:extLst>
          </p:cNvPr>
          <p:cNvSpPr/>
          <p:nvPr/>
        </p:nvSpPr>
        <p:spPr>
          <a:xfrm>
            <a:off x="2240019" y="1684980"/>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9019" y="101589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75018" y="1015896"/>
                <a:ext cx="565091" cy="385555"/>
              </a:xfrm>
              <a:prstGeom prst="rect">
                <a:avLst/>
              </a:prstGeom>
              <a:blipFill>
                <a:blip r:embed="rId23"/>
                <a:stretch>
                  <a:fillRect l="-7609" t="-15873" r="-27174"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71616" y="1015897"/>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47616" y="1015896"/>
                <a:ext cx="565090" cy="385555"/>
              </a:xfrm>
              <a:prstGeom prst="rect">
                <a:avLst/>
              </a:prstGeom>
              <a:blipFill>
                <a:blip r:embed="rId24"/>
                <a:stretch>
                  <a:fillRect l="-6452" t="-15873"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22814" y="1015897"/>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8814" y="1015896"/>
                <a:ext cx="565090" cy="385555"/>
              </a:xfrm>
              <a:prstGeom prst="rect">
                <a:avLst/>
              </a:prstGeom>
              <a:blipFill>
                <a:blip r:embed="rId25"/>
                <a:stretch>
                  <a:fillRect l="-6452" t="-15873"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8680" y="10321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54679" y="1032119"/>
                <a:ext cx="565091" cy="385555"/>
              </a:xfrm>
              <a:prstGeom prst="rect">
                <a:avLst/>
              </a:prstGeom>
              <a:blipFill>
                <a:blip r:embed="rId26"/>
                <a:stretch>
                  <a:fillRect l="-7609" t="-14063" r="-27174" b="-93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B7AF5C70-025F-4D24-87D9-186251995A8E}"/>
                  </a:ext>
                </a:extLst>
              </p:cNvPr>
              <p:cNvSpPr txBox="1"/>
              <p:nvPr/>
            </p:nvSpPr>
            <p:spPr>
              <a:xfrm>
                <a:off x="5290572" y="129918"/>
                <a:ext cx="5026504" cy="845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r>
                            <m:rPr>
                              <m:nor/>
                            </m:rPr>
                            <a:rPr lang="zh-TW" altLang="en-US" sz="2800" dirty="0"/>
                            <m:t> </m:t>
                          </m:r>
                        </m:e>
                      </m:d>
                      <m:r>
                        <a:rPr lang="en-US" altLang="zh-TW" sz="2800" i="1">
                          <a:latin typeface="Cambria Math" panose="02040503050406030204" pitchFamily="18" charset="0"/>
                        </a:rPr>
                        <m:t>/</m:t>
                      </m:r>
                      <m:nary>
                        <m:naryPr>
                          <m:chr m:val="∑"/>
                          <m:limLoc m:val="subSup"/>
                          <m:supHide m:val="on"/>
                          <m:ctrlPr>
                            <a:rPr lang="en-US" altLang="zh-TW" sz="2800" i="1">
                              <a:latin typeface="Cambria Math" panose="02040503050406030204" pitchFamily="18" charset="0"/>
                            </a:rPr>
                          </m:ctrlPr>
                        </m:naryPr>
                        <m:sub>
                          <m:r>
                            <m:rPr>
                              <m:brk m:alnAt="9"/>
                            </m:rPr>
                            <a:rPr lang="en-US" altLang="zh-TW" sz="2800" i="1">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𝑗</m:t>
                                  </m:r>
                                </m:sub>
                              </m:sSub>
                              <m:r>
                                <m:rPr>
                                  <m:nor/>
                                </m:rPr>
                                <a:rPr lang="zh-TW" altLang="en-US" sz="2800" dirty="0"/>
                                <m:t> </m:t>
                              </m:r>
                            </m:e>
                          </m:d>
                        </m:e>
                      </m:nary>
                    </m:oMath>
                  </m:oMathPara>
                </a14:m>
                <a:endParaRPr lang="zh-TW" altLang="en-US" sz="2800" dirty="0"/>
              </a:p>
            </p:txBody>
          </p:sp>
        </mc:Choice>
        <mc:Fallback xmlns="">
          <p:sp>
            <p:nvSpPr>
              <p:cNvPr id="140" name="文字方塊 139">
                <a:extLst>
                  <a:ext uri="{FF2B5EF4-FFF2-40B4-BE49-F238E27FC236}">
                    <a16:creationId xmlns:a16="http://schemas.microsoft.com/office/drawing/2014/main" id="{B7AF5C70-025F-4D24-87D9-186251995A8E}"/>
                  </a:ext>
                </a:extLst>
              </p:cNvPr>
              <p:cNvSpPr txBox="1">
                <a:spLocks noRot="1" noChangeAspect="1" noMove="1" noResize="1" noEditPoints="1" noAdjustHandles="1" noChangeArrowheads="1" noChangeShapeType="1" noTextEdit="1"/>
              </p:cNvSpPr>
              <p:nvPr/>
            </p:nvSpPr>
            <p:spPr>
              <a:xfrm>
                <a:off x="3766572" y="129918"/>
                <a:ext cx="5026504" cy="845296"/>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B249C74F-1BCC-40EA-88CC-58CB0BFE0B6E}"/>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1" name="文字方塊 140">
                <a:extLst>
                  <a:ext uri="{FF2B5EF4-FFF2-40B4-BE49-F238E27FC236}">
                    <a16:creationId xmlns:a16="http://schemas.microsoft.com/office/drawing/2014/main" id="{B249C74F-1BCC-40EA-88CC-58CB0BFE0B6E}"/>
                  </a:ext>
                </a:extLst>
              </p:cNvPr>
              <p:cNvSpPr txBox="1">
                <a:spLocks noRot="1" noChangeAspect="1" noMove="1" noResize="1" noEditPoints="1" noAdjustHandles="1" noChangeArrowheads="1" noChangeShapeType="1" noTextEdit="1"/>
              </p:cNvSpPr>
              <p:nvPr/>
            </p:nvSpPr>
            <p:spPr>
              <a:xfrm>
                <a:off x="7726840" y="4960970"/>
                <a:ext cx="715161" cy="461665"/>
              </a:xfrm>
              <a:prstGeom prst="rect">
                <a:avLst/>
              </a:prstGeom>
              <a:blipFill>
                <a:blip r:embed="rId2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D52FDE77-DA0C-4287-9AC6-C3BF462C9E0E}"/>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42" name="文字方塊 141">
                <a:extLst>
                  <a:ext uri="{FF2B5EF4-FFF2-40B4-BE49-F238E27FC236}">
                    <a16:creationId xmlns:a16="http://schemas.microsoft.com/office/drawing/2014/main" id="{D52FDE77-DA0C-4287-9AC6-C3BF462C9E0E}"/>
                  </a:ext>
                </a:extLst>
              </p:cNvPr>
              <p:cNvSpPr txBox="1">
                <a:spLocks noRot="1" noChangeAspect="1" noMove="1" noResize="1" noEditPoints="1" noAdjustHandles="1" noChangeArrowheads="1" noChangeShapeType="1" noTextEdit="1"/>
              </p:cNvSpPr>
              <p:nvPr/>
            </p:nvSpPr>
            <p:spPr>
              <a:xfrm>
                <a:off x="5479166" y="4949897"/>
                <a:ext cx="715161" cy="461665"/>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CDC5C4F6-6227-4CC2-91C5-85BC49507550}"/>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3" name="文字方塊 142">
                <a:extLst>
                  <a:ext uri="{FF2B5EF4-FFF2-40B4-BE49-F238E27FC236}">
                    <a16:creationId xmlns:a16="http://schemas.microsoft.com/office/drawing/2014/main" id="{CDC5C4F6-6227-4CC2-91C5-85BC49507550}"/>
                  </a:ext>
                </a:extLst>
              </p:cNvPr>
              <p:cNvSpPr txBox="1">
                <a:spLocks noRot="1" noChangeAspect="1" noMove="1" noResize="1" noEditPoints="1" noAdjustHandles="1" noChangeArrowheads="1" noChangeShapeType="1" noTextEdit="1"/>
              </p:cNvSpPr>
              <p:nvPr/>
            </p:nvSpPr>
            <p:spPr>
              <a:xfrm>
                <a:off x="3266911" y="4949897"/>
                <a:ext cx="715161" cy="461665"/>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5B93F637-5784-4D08-A629-B36257DE3427}"/>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5B93F637-5784-4D08-A629-B36257DE3427}"/>
                  </a:ext>
                </a:extLst>
              </p:cNvPr>
              <p:cNvSpPr txBox="1">
                <a:spLocks noRot="1" noChangeAspect="1" noMove="1" noResize="1" noEditPoints="1" noAdjustHandles="1" noChangeArrowheads="1" noChangeShapeType="1" noTextEdit="1"/>
              </p:cNvSpPr>
              <p:nvPr/>
            </p:nvSpPr>
            <p:spPr>
              <a:xfrm>
                <a:off x="973803" y="4942431"/>
                <a:ext cx="715161" cy="461665"/>
              </a:xfrm>
              <a:prstGeom prst="rect">
                <a:avLst/>
              </a:prstGeom>
              <a:blipFill>
                <a:blip r:embed="rId31"/>
                <a:stretch>
                  <a:fillRect/>
                </a:stretch>
              </a:blipFill>
            </p:spPr>
            <p:txBody>
              <a:bodyPr/>
              <a:lstStyle/>
              <a:p>
                <a:r>
                  <a:rPr lang="zh-TW" altLang="en-US">
                    <a:noFill/>
                  </a:rPr>
                  <a:t> </a:t>
                </a:r>
              </a:p>
            </p:txBody>
          </p:sp>
        </mc:Fallback>
      </mc:AlternateContent>
      <p:sp>
        <p:nvSpPr>
          <p:cNvPr id="11" name="矩形 30">
            <a:extLst>
              <a:ext uri="{FF2B5EF4-FFF2-40B4-BE49-F238E27FC236}">
                <a16:creationId xmlns:a16="http://schemas.microsoft.com/office/drawing/2014/main" id="{1847A876-97E3-BA23-08E8-ACA21A914A4B}"/>
              </a:ext>
            </a:extLst>
          </p:cNvPr>
          <p:cNvSpPr>
            <a:spLocks noGrp="1"/>
          </p:cNvSpPr>
          <p:nvPr>
            <p:ph type="title"/>
          </p:nvPr>
        </p:nvSpPr>
        <p:spPr>
          <a:prstGeom prst="rect">
            <a:avLst/>
          </a:prstGeom>
        </p:spPr>
        <p:txBody>
          <a:bodyPr wrap="none">
            <a:spAutoFit/>
          </a:bodyPr>
          <a:lstStyle/>
          <a:p>
            <a:r>
              <a:rPr lang="en-US" altLang="zh-TW" sz="3200" b="1" i="1" u="sng" dirty="0"/>
              <a:t>Self-attention</a:t>
            </a:r>
            <a:endParaRPr lang="zh-TW" altLang="en-US" sz="3200" b="1" i="1" u="sng" dirty="0"/>
          </a:p>
        </p:txBody>
      </p:sp>
    </p:spTree>
    <p:extLst>
      <p:ext uri="{BB962C8B-B14F-4D97-AF65-F5344CB8AC3E}">
        <p14:creationId xmlns:p14="http://schemas.microsoft.com/office/powerpoint/2010/main" val="14004041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a16="http://schemas.microsoft.com/office/drawing/2014/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a:blip r:embed="rId3"/>
                  <a:stretch>
                    <a:fillRect/>
                  </a:stretch>
                </a:blipFill>
              </p:spPr>
              <p:txBody>
                <a:bodyPr/>
                <a:lstStyle/>
                <a:p>
                  <a:r>
                    <a:rPr lang="zh-TW"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a16="http://schemas.microsoft.com/office/drawing/2014/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a:blip r:embed="rId4"/>
                  <a:stretch>
                    <a:fillRect/>
                  </a:stretch>
                </a:blipFill>
              </p:spPr>
              <p:txBody>
                <a:bodyPr/>
                <a:lstStyle/>
                <a:p>
                  <a:r>
                    <a:rPr lang="zh-TW"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a16="http://schemas.microsoft.com/office/drawing/2014/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a16="http://schemas.microsoft.com/office/drawing/2014/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a:blip r:embed="rId6"/>
                  <a:stretch>
                    <a:fillRect/>
                  </a:stretch>
                </a:blipFill>
              </p:spPr>
              <p:txBody>
                <a:bodyPr/>
                <a:lstStyle/>
                <a:p>
                  <a:r>
                    <a:rPr lang="zh-TW" altLang="en-US">
                      <a:noFill/>
                    </a:rPr>
                    <a:t> </a:t>
                  </a:r>
                </a:p>
              </p:txBody>
            </p:sp>
          </mc:Fallback>
        </mc:AlternateContent>
      </p:grp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7"/>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8"/>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9"/>
                  <a:stretch>
                    <a:fillRect b="-10667"/>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74" name="矩形 73">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1"/>
                  <a:stretch>
                    <a:fillRect/>
                  </a:stretch>
                </a:blipFill>
              </p:spPr>
              <p:txBody>
                <a:bodyPr/>
                <a:lstStyle/>
                <a:p>
                  <a:r>
                    <a:rPr lang="zh-TW"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2"/>
                  <a:stretch>
                    <a:fillRect b="-10667"/>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85" name="矩形 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4"/>
                  <a:stretch>
                    <a:fillRect/>
                  </a:stretch>
                </a:blipFill>
              </p:spPr>
              <p:txBody>
                <a:bodyPr/>
                <a:lstStyle/>
                <a:p>
                  <a:r>
                    <a:rPr lang="zh-TW"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5"/>
                  <a:stretch>
                    <a:fillRect b="-10526"/>
                  </a:stretch>
                </a:blipFill>
              </p:spPr>
              <p:txBody>
                <a:bodyPr/>
                <a:lstStyle/>
                <a:p>
                  <a:r>
                    <a:rPr lang="zh-TW"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96" name="矩形 95">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7"/>
                  <a:stretch>
                    <a:fillRect/>
                  </a:stretch>
                </a:blipFill>
              </p:spPr>
              <p:txBody>
                <a:bodyPr/>
                <a:lstStyle/>
                <a:p>
                  <a:r>
                    <a:rPr lang="zh-TW"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8"/>
                  <a:stretch>
                    <a:fillRect b="-10667"/>
                  </a:stretch>
                </a:blipFill>
              </p:spPr>
              <p:txBody>
                <a:bodyPr/>
                <a:lstStyle/>
                <a:p>
                  <a:r>
                    <a:rPr lang="zh-TW"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5" y="2189235"/>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65091" cy="385555"/>
              </a:xfrm>
              <a:prstGeom prst="rect">
                <a:avLst/>
              </a:prstGeom>
              <a:blipFill>
                <a:blip r:embed="rId19"/>
                <a:stretch>
                  <a:fillRect l="-6452" t="-14286"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65090" cy="385555"/>
              </a:xfrm>
              <a:prstGeom prst="rect">
                <a:avLst/>
              </a:prstGeom>
              <a:blipFill>
                <a:blip r:embed="rId20"/>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65090" cy="385555"/>
              </a:xfrm>
              <a:prstGeom prst="rect">
                <a:avLst/>
              </a:prstGeom>
              <a:blipFill>
                <a:blip r:embed="rId21"/>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6" y="2205458"/>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65091" cy="385555"/>
              </a:xfrm>
              <a:prstGeom prst="rect">
                <a:avLst/>
              </a:prstGeom>
              <a:blipFill>
                <a:blip r:embed="rId22"/>
                <a:stretch>
                  <a:fillRect l="-6452" t="-15873"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B249C74F-1BCC-40EA-88CC-58CB0BFE0B6E}"/>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1" name="文字方塊 140">
                <a:extLst>
                  <a:ext uri="{FF2B5EF4-FFF2-40B4-BE49-F238E27FC236}">
                    <a16:creationId xmlns:a16="http://schemas.microsoft.com/office/drawing/2014/main" id="{B249C74F-1BCC-40EA-88CC-58CB0BFE0B6E}"/>
                  </a:ext>
                </a:extLst>
              </p:cNvPr>
              <p:cNvSpPr txBox="1">
                <a:spLocks noRot="1" noChangeAspect="1" noMove="1" noResize="1" noEditPoints="1" noAdjustHandles="1" noChangeArrowheads="1" noChangeShapeType="1" noTextEdit="1"/>
              </p:cNvSpPr>
              <p:nvPr/>
            </p:nvSpPr>
            <p:spPr>
              <a:xfrm>
                <a:off x="7726840" y="4960970"/>
                <a:ext cx="715161" cy="461665"/>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D52FDE77-DA0C-4287-9AC6-C3BF462C9E0E}"/>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42" name="文字方塊 141">
                <a:extLst>
                  <a:ext uri="{FF2B5EF4-FFF2-40B4-BE49-F238E27FC236}">
                    <a16:creationId xmlns:a16="http://schemas.microsoft.com/office/drawing/2014/main" id="{D52FDE77-DA0C-4287-9AC6-C3BF462C9E0E}"/>
                  </a:ext>
                </a:extLst>
              </p:cNvPr>
              <p:cNvSpPr txBox="1">
                <a:spLocks noRot="1" noChangeAspect="1" noMove="1" noResize="1" noEditPoints="1" noAdjustHandles="1" noChangeArrowheads="1" noChangeShapeType="1" noTextEdit="1"/>
              </p:cNvSpPr>
              <p:nvPr/>
            </p:nvSpPr>
            <p:spPr>
              <a:xfrm>
                <a:off x="5479166" y="4949897"/>
                <a:ext cx="715161" cy="461665"/>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CDC5C4F6-6227-4CC2-91C5-85BC49507550}"/>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3" name="文字方塊 142">
                <a:extLst>
                  <a:ext uri="{FF2B5EF4-FFF2-40B4-BE49-F238E27FC236}">
                    <a16:creationId xmlns:a16="http://schemas.microsoft.com/office/drawing/2014/main" id="{CDC5C4F6-6227-4CC2-91C5-85BC49507550}"/>
                  </a:ext>
                </a:extLst>
              </p:cNvPr>
              <p:cNvSpPr txBox="1">
                <a:spLocks noRot="1" noChangeAspect="1" noMove="1" noResize="1" noEditPoints="1" noAdjustHandles="1" noChangeArrowheads="1" noChangeShapeType="1" noTextEdit="1"/>
              </p:cNvSpPr>
              <p:nvPr/>
            </p:nvSpPr>
            <p:spPr>
              <a:xfrm>
                <a:off x="3266911" y="4949897"/>
                <a:ext cx="715161" cy="461665"/>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5B93F637-5784-4D08-A629-B36257DE3427}"/>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5B93F637-5784-4D08-A629-B36257DE3427}"/>
                  </a:ext>
                </a:extLst>
              </p:cNvPr>
              <p:cNvSpPr txBox="1">
                <a:spLocks noRot="1" noChangeAspect="1" noMove="1" noResize="1" noEditPoints="1" noAdjustHandles="1" noChangeArrowheads="1" noChangeShapeType="1" noTextEdit="1"/>
              </p:cNvSpPr>
              <p:nvPr/>
            </p:nvSpPr>
            <p:spPr>
              <a:xfrm>
                <a:off x="973803" y="4942431"/>
                <a:ext cx="715161" cy="461665"/>
              </a:xfrm>
              <a:prstGeom prst="rect">
                <a:avLst/>
              </a:prstGeom>
              <a:blipFill>
                <a:blip r:embed="rId26"/>
                <a:stretch>
                  <a:fillRect/>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2481449" y="126568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2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A834FB08-D35A-4611-92A9-68B464FF13E0}"/>
              </a:ext>
            </a:extLst>
          </p:cNvPr>
          <p:cNvSpPr txBox="1"/>
          <p:nvPr/>
        </p:nvSpPr>
        <p:spPr>
          <a:xfrm>
            <a:off x="1797302" y="715985"/>
            <a:ext cx="4878801" cy="461665"/>
          </a:xfrm>
          <a:prstGeom prst="rect">
            <a:avLst/>
          </a:prstGeom>
          <a:noFill/>
        </p:spPr>
        <p:txBody>
          <a:bodyPr wrap="square" rtlCol="0">
            <a:spAutoFit/>
          </a:bodyPr>
          <a:lstStyle/>
          <a:p>
            <a:r>
              <a:rPr lang="en-US" altLang="zh-TW" sz="2400" dirty="0"/>
              <a:t>Considering the whole sequence</a:t>
            </a:r>
            <a:endParaRPr lang="zh-TW" altLang="en-US" sz="2400" dirty="0"/>
          </a:p>
        </p:txBody>
      </p:sp>
      <p:cxnSp>
        <p:nvCxnSpPr>
          <p:cNvPr id="165" name="直線單箭頭接點 164">
            <a:extLst>
              <a:ext uri="{FF2B5EF4-FFF2-40B4-BE49-F238E27FC236}">
                <a16:creationId xmlns:a16="http://schemas.microsoft.com/office/drawing/2014/main" id="{A278B4CB-2EEA-4C46-9F3D-547317D39A6A}"/>
              </a:ext>
            </a:extLst>
          </p:cNvPr>
          <p:cNvCxnSpPr>
            <a:cxnSpLocks/>
          </p:cNvCxnSpPr>
          <p:nvPr/>
        </p:nvCxnSpPr>
        <p:spPr>
          <a:xfrm flipV="1">
            <a:off x="3064646" y="1128456"/>
            <a:ext cx="343061" cy="32544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6261880" y="176670"/>
                <a:ext cx="2391680"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i="1">
                              <a:latin typeface="Cambria Math" panose="02040503050406030204" pitchFamily="18" charset="0"/>
                            </a:rPr>
                            <m:t>1</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𝑣</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a16="http://schemas.microsoft.com/office/drawing/2014/main" id="{DF511227-D070-43B9-B0D2-6A33A96A7CC8}"/>
                  </a:ext>
                </a:extLst>
              </p:cNvPr>
              <p:cNvSpPr txBox="1">
                <a:spLocks noRot="1" noChangeAspect="1" noMove="1" noResize="1" noEditPoints="1" noAdjustHandles="1" noChangeArrowheads="1" noChangeShapeType="1" noTextEdit="1"/>
              </p:cNvSpPr>
              <p:nvPr/>
            </p:nvSpPr>
            <p:spPr>
              <a:xfrm>
                <a:off x="4737880" y="176669"/>
                <a:ext cx="2391680" cy="1045543"/>
              </a:xfrm>
              <a:prstGeom prst="rect">
                <a:avLst/>
              </a:prstGeom>
              <a:blipFill>
                <a:blip r:embed="rId28"/>
                <a:stretch>
                  <a:fillRect/>
                </a:stretch>
              </a:blipFill>
            </p:spPr>
            <p:txBody>
              <a:bodyPr/>
              <a:lstStyle/>
              <a:p>
                <a:r>
                  <a:rPr lang="zh-TW" altLang="en-US">
                    <a:noFill/>
                  </a:rPr>
                  <a:t> </a:t>
                </a:r>
              </a:p>
            </p:txBody>
          </p:sp>
        </mc:Fallback>
      </mc:AlternateContent>
      <p:sp>
        <p:nvSpPr>
          <p:cNvPr id="26" name="矩形 30">
            <a:extLst>
              <a:ext uri="{FF2B5EF4-FFF2-40B4-BE49-F238E27FC236}">
                <a16:creationId xmlns:a16="http://schemas.microsoft.com/office/drawing/2014/main" id="{4EC87BE9-1DDD-AF47-8547-78291705D2CB}"/>
              </a:ext>
            </a:extLst>
          </p:cNvPr>
          <p:cNvSpPr>
            <a:spLocks noGrp="1"/>
          </p:cNvSpPr>
          <p:nvPr>
            <p:ph type="title"/>
          </p:nvPr>
        </p:nvSpPr>
        <p:spPr>
          <a:prstGeom prst="rect">
            <a:avLst/>
          </a:prstGeom>
        </p:spPr>
        <p:txBody>
          <a:bodyPr wrap="none">
            <a:spAutoFit/>
          </a:bodyPr>
          <a:lstStyle/>
          <a:p>
            <a:r>
              <a:rPr lang="en-US" altLang="zh-TW" sz="3200" b="1" i="1" u="sng" dirty="0"/>
              <a:t>Self-attention</a:t>
            </a:r>
            <a:endParaRPr lang="zh-TW" altLang="en-US" sz="3200" b="1" i="1" u="sng" dirty="0"/>
          </a:p>
        </p:txBody>
      </p:sp>
    </p:spTree>
    <p:extLst>
      <p:ext uri="{BB962C8B-B14F-4D97-AF65-F5344CB8AC3E}">
        <p14:creationId xmlns:p14="http://schemas.microsoft.com/office/powerpoint/2010/main" val="14730782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endCxn id="8"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endCxn id="11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endCxn id="111"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endCxn id="108"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72208" cy="385555"/>
              </a:xfrm>
              <a:prstGeom prst="rect">
                <a:avLst/>
              </a:prstGeom>
              <a:blipFill>
                <a:blip r:embed="rId3"/>
                <a:stretch>
                  <a:fillRect l="-6383" t="-14286" r="-2553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72208" cy="385555"/>
              </a:xfrm>
              <a:prstGeom prst="rect">
                <a:avLst/>
              </a:prstGeom>
              <a:blipFill>
                <a:blip r:embed="rId4"/>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72208" cy="385555"/>
              </a:xfrm>
              <a:prstGeom prst="rect">
                <a:avLst/>
              </a:prstGeom>
              <a:blipFill>
                <a:blip r:embed="rId5"/>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205458"/>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72208" cy="385555"/>
              </a:xfrm>
              <a:prstGeom prst="rect">
                <a:avLst/>
              </a:prstGeom>
              <a:blipFill>
                <a:blip r:embed="rId6"/>
                <a:stretch>
                  <a:fillRect l="-6383" t="-15873" r="-2553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27729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1564945"/>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7089776" y="168705"/>
                <a:ext cx="2407647"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2,</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𝑣</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a16="http://schemas.microsoft.com/office/drawing/2014/main" id="{DF511227-D070-43B9-B0D2-6A33A96A7CC8}"/>
                  </a:ext>
                </a:extLst>
              </p:cNvPr>
              <p:cNvSpPr txBox="1">
                <a:spLocks noRot="1" noChangeAspect="1" noMove="1" noResize="1" noEditPoints="1" noAdjustHandles="1" noChangeArrowheads="1" noChangeShapeType="1" noTextEdit="1"/>
              </p:cNvSpPr>
              <p:nvPr/>
            </p:nvSpPr>
            <p:spPr>
              <a:xfrm>
                <a:off x="5565775" y="168704"/>
                <a:ext cx="2407647" cy="1045543"/>
              </a:xfrm>
              <a:prstGeom prst="rect">
                <a:avLst/>
              </a:prstGeom>
              <a:blipFill>
                <a:blip r:embed="rId8"/>
                <a:stretch>
                  <a:fillRect/>
                </a:stretch>
              </a:blipFill>
            </p:spPr>
            <p:txBody>
              <a:bodyPr/>
              <a:lstStyle/>
              <a:p>
                <a:r>
                  <a:rPr lang="zh-TW"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A8A57BA2-4899-45E4-AA78-0CACE71829E8}"/>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9"/>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1"/>
                <a:stretch>
                  <a:fillRect b="-10667"/>
                </a:stretch>
              </a:blipFill>
            </p:spPr>
            <p:txBody>
              <a:bodyPr/>
              <a:lstStyle/>
              <a:p>
                <a:r>
                  <a:rPr lang="zh-TW"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3802338" y="3816476"/>
                <a:ext cx="715161" cy="461665"/>
              </a:xfrm>
              <a:prstGeom prst="rect">
                <a:avLst/>
              </a:prstGeom>
              <a:blipFill>
                <a:blip r:embed="rId12"/>
                <a:stretch>
                  <a:fillRect/>
                </a:stretch>
              </a:blipFill>
            </p:spPr>
            <p:txBody>
              <a:bodyPr/>
              <a:lstStyle/>
              <a:p>
                <a:r>
                  <a:rPr lang="zh-TW"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3240234" y="3826750"/>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2678131" y="3826750"/>
                <a:ext cx="715161" cy="461665"/>
              </a:xfrm>
              <a:prstGeom prst="rect">
                <a:avLst/>
              </a:prstGeom>
              <a:blipFill>
                <a:blip r:embed="rId14"/>
                <a:stretch>
                  <a:fillRect b="-10667"/>
                </a:stretch>
              </a:blipFill>
            </p:spPr>
            <p:txBody>
              <a:bodyPr/>
              <a:lstStyle/>
              <a:p>
                <a:r>
                  <a:rPr lang="zh-TW"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6046454" y="3827070"/>
                <a:ext cx="715161" cy="461665"/>
              </a:xfrm>
              <a:prstGeom prst="rect">
                <a:avLst/>
              </a:prstGeom>
              <a:blipFill>
                <a:blip r:embed="rId15"/>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5484350" y="3837344"/>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4922247" y="3837344"/>
                <a:ext cx="715161" cy="461665"/>
              </a:xfrm>
              <a:prstGeom prst="rect">
                <a:avLst/>
              </a:prstGeom>
              <a:blipFill>
                <a:blip r:embed="rId17"/>
                <a:stretch>
                  <a:fillRect b="-10526"/>
                </a:stretch>
              </a:blipFill>
            </p:spPr>
            <p:txBody>
              <a:bodyPr/>
              <a:lstStyle/>
              <a:p>
                <a:r>
                  <a:rPr lang="zh-TW"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8299158" y="3840658"/>
                <a:ext cx="715161" cy="461665"/>
              </a:xfrm>
              <a:prstGeom prst="rect">
                <a:avLst/>
              </a:prstGeom>
              <a:blipFill>
                <a:blip r:embed="rId18"/>
                <a:stretch>
                  <a:fillRect/>
                </a:stretch>
              </a:blipFill>
            </p:spPr>
            <p:txBody>
              <a:bodyPr/>
              <a:lstStyle/>
              <a:p>
                <a:r>
                  <a:rPr lang="zh-TW"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7737054" y="3850932"/>
                <a:ext cx="715161" cy="461665"/>
              </a:xfrm>
              <a:prstGeom prst="rect">
                <a:avLst/>
              </a:prstGeom>
              <a:blipFill>
                <a:blip r:embed="rId19"/>
                <a:stretch>
                  <a:fillRect/>
                </a:stretch>
              </a:blipFill>
            </p:spPr>
            <p:txBody>
              <a:bodyPr/>
              <a:lstStyle/>
              <a:p>
                <a:r>
                  <a:rPr lang="zh-TW"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0"/>
                <a:stretch>
                  <a:fillRect b="-10667"/>
                </a:stretch>
              </a:blipFill>
            </p:spPr>
            <p:txBody>
              <a:bodyPr/>
              <a:lstStyle/>
              <a:p>
                <a:r>
                  <a:rPr lang="zh-TW" altLang="en-US">
                    <a:noFill/>
                  </a:rPr>
                  <a:t> </a:t>
                </a:r>
              </a:p>
            </p:txBody>
          </p:sp>
        </mc:Fallback>
      </mc:AlternateContent>
      <p:grpSp>
        <p:nvGrpSpPr>
          <p:cNvPr id="184" name="群組 183">
            <a:extLst>
              <a:ext uri="{FF2B5EF4-FFF2-40B4-BE49-F238E27FC236}">
                <a16:creationId xmlns:a16="http://schemas.microsoft.com/office/drawing/2014/main" id="{3A067D6E-4259-4E11-AD46-E11D077CBA35}"/>
              </a:ext>
            </a:extLst>
          </p:cNvPr>
          <p:cNvGrpSpPr/>
          <p:nvPr/>
        </p:nvGrpSpPr>
        <p:grpSpPr>
          <a:xfrm>
            <a:off x="8545722" y="5277714"/>
            <a:ext cx="715161" cy="540000"/>
            <a:chOff x="7174951" y="3803115"/>
            <a:chExt cx="715161" cy="540000"/>
          </a:xfrm>
        </p:grpSpPr>
        <p:sp>
          <p:nvSpPr>
            <p:cNvPr id="185" name="矩形 184">
              <a:extLst>
                <a:ext uri="{FF2B5EF4-FFF2-40B4-BE49-F238E27FC236}">
                  <a16:creationId xmlns:a16="http://schemas.microsoft.com/office/drawing/2014/main" id="{0D080B20-83FE-4A2F-8E3F-40BA01E0B50F}"/>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E6D535BA-B46D-4F18-8EE2-5B9F7DBBA93B}"/>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6" name="文字方塊 185">
                  <a:extLst>
                    <a:ext uri="{FF2B5EF4-FFF2-40B4-BE49-F238E27FC236}">
                      <a16:creationId xmlns:a16="http://schemas.microsoft.com/office/drawing/2014/main" id="{E6D535BA-B46D-4F18-8EE2-5B9F7DBBA93B}"/>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1"/>
                  <a:stretch>
                    <a:fillRect b="-10667"/>
                  </a:stretch>
                </a:blipFill>
              </p:spPr>
              <p:txBody>
                <a:bodyPr/>
                <a:lstStyle/>
                <a:p>
                  <a:r>
                    <a:rPr lang="zh-TW" altLang="en-US">
                      <a:noFill/>
                    </a:rPr>
                    <a:t> </a:t>
                  </a:r>
                </a:p>
              </p:txBody>
            </p:sp>
          </mc:Fallback>
        </mc:AlternateContent>
      </p:grpSp>
      <p:grpSp>
        <p:nvGrpSpPr>
          <p:cNvPr id="187" name="群組 186">
            <a:extLst>
              <a:ext uri="{FF2B5EF4-FFF2-40B4-BE49-F238E27FC236}">
                <a16:creationId xmlns:a16="http://schemas.microsoft.com/office/drawing/2014/main" id="{AD8CEDA7-1FC3-4862-9F3A-DA2DF91BACC7}"/>
              </a:ext>
            </a:extLst>
          </p:cNvPr>
          <p:cNvGrpSpPr/>
          <p:nvPr/>
        </p:nvGrpSpPr>
        <p:grpSpPr>
          <a:xfrm>
            <a:off x="7900868" y="4729605"/>
            <a:ext cx="715161" cy="461665"/>
            <a:chOff x="7193535" y="5191659"/>
            <a:chExt cx="715161" cy="461665"/>
          </a:xfrm>
        </p:grpSpPr>
        <p:sp>
          <p:nvSpPr>
            <p:cNvPr id="188" name="矩形 187">
              <a:extLst>
                <a:ext uri="{FF2B5EF4-FFF2-40B4-BE49-F238E27FC236}">
                  <a16:creationId xmlns:a16="http://schemas.microsoft.com/office/drawing/2014/main" id="{83D289E5-940C-48FB-AA2C-B2E0396A661C}"/>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496837E-DDE5-41FB-8DB8-868A957DBEB8}"/>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9" name="文字方塊 188">
                  <a:extLst>
                    <a:ext uri="{FF2B5EF4-FFF2-40B4-BE49-F238E27FC236}">
                      <a16:creationId xmlns:a16="http://schemas.microsoft.com/office/drawing/2014/main" id="{B496837E-DDE5-41FB-8DB8-868A957DBEB8}"/>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2"/>
                  <a:stretch>
                    <a:fillRect/>
                  </a:stretch>
                </a:blipFill>
              </p:spPr>
              <p:txBody>
                <a:bodyPr/>
                <a:lstStyle/>
                <a:p>
                  <a:r>
                    <a:rPr lang="zh-TW" altLang="en-US">
                      <a:noFill/>
                    </a:rPr>
                    <a:t> </a:t>
                  </a:r>
                </a:p>
              </p:txBody>
            </p:sp>
          </mc:Fallback>
        </mc:AlternateContent>
      </p:grpSp>
      <p:grpSp>
        <p:nvGrpSpPr>
          <p:cNvPr id="190" name="群組 189">
            <a:extLst>
              <a:ext uri="{FF2B5EF4-FFF2-40B4-BE49-F238E27FC236}">
                <a16:creationId xmlns:a16="http://schemas.microsoft.com/office/drawing/2014/main" id="{F4CEF948-73ED-438E-81FA-49AE930D3E26}"/>
              </a:ext>
            </a:extLst>
          </p:cNvPr>
          <p:cNvGrpSpPr/>
          <p:nvPr/>
        </p:nvGrpSpPr>
        <p:grpSpPr>
          <a:xfrm>
            <a:off x="7900868" y="5143180"/>
            <a:ext cx="715161" cy="461665"/>
            <a:chOff x="7193535" y="5191659"/>
            <a:chExt cx="715161" cy="461665"/>
          </a:xfrm>
        </p:grpSpPr>
        <p:sp>
          <p:nvSpPr>
            <p:cNvPr id="191" name="矩形 190">
              <a:extLst>
                <a:ext uri="{FF2B5EF4-FFF2-40B4-BE49-F238E27FC236}">
                  <a16:creationId xmlns:a16="http://schemas.microsoft.com/office/drawing/2014/main" id="{3CADDDCA-CC86-46E9-A145-927521D4D1B6}"/>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4F38831-DDA5-4F6E-A6C4-9F2E48FF0106}"/>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2" name="文字方塊 191">
                  <a:extLst>
                    <a:ext uri="{FF2B5EF4-FFF2-40B4-BE49-F238E27FC236}">
                      <a16:creationId xmlns:a16="http://schemas.microsoft.com/office/drawing/2014/main" id="{D4F38831-DDA5-4F6E-A6C4-9F2E48FF0106}"/>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3"/>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41BE7CDB-D5E6-451D-85FF-4ECC8FEA795E}"/>
              </a:ext>
            </a:extLst>
          </p:cNvPr>
          <p:cNvGrpSpPr/>
          <p:nvPr/>
        </p:nvGrpSpPr>
        <p:grpSpPr>
          <a:xfrm>
            <a:off x="7900868" y="5555079"/>
            <a:ext cx="715161" cy="461665"/>
            <a:chOff x="7193535" y="5191659"/>
            <a:chExt cx="715161" cy="461665"/>
          </a:xfrm>
        </p:grpSpPr>
        <p:sp>
          <p:nvSpPr>
            <p:cNvPr id="194" name="矩形 193">
              <a:extLst>
                <a:ext uri="{FF2B5EF4-FFF2-40B4-BE49-F238E27FC236}">
                  <a16:creationId xmlns:a16="http://schemas.microsoft.com/office/drawing/2014/main" id="{F14FBC58-89E5-4AF4-AA77-713873081D2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1C208ACF-1655-47A0-BA31-64FC7DB86385}"/>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5" name="文字方塊 194">
                  <a:extLst>
                    <a:ext uri="{FF2B5EF4-FFF2-40B4-BE49-F238E27FC236}">
                      <a16:creationId xmlns:a16="http://schemas.microsoft.com/office/drawing/2014/main" id="{1C208ACF-1655-47A0-BA31-64FC7DB86385}"/>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4"/>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F2AAF516-226F-4783-A3D0-D860946B341F}"/>
              </a:ext>
            </a:extLst>
          </p:cNvPr>
          <p:cNvGrpSpPr/>
          <p:nvPr/>
        </p:nvGrpSpPr>
        <p:grpSpPr>
          <a:xfrm>
            <a:off x="7900868" y="5951511"/>
            <a:ext cx="715161" cy="461665"/>
            <a:chOff x="7193535" y="5191659"/>
            <a:chExt cx="715161" cy="461665"/>
          </a:xfrm>
        </p:grpSpPr>
        <p:sp>
          <p:nvSpPr>
            <p:cNvPr id="197" name="矩形 196">
              <a:extLst>
                <a:ext uri="{FF2B5EF4-FFF2-40B4-BE49-F238E27FC236}">
                  <a16:creationId xmlns:a16="http://schemas.microsoft.com/office/drawing/2014/main" id="{93208E78-1DB8-4840-83D5-E69AE8206E23}"/>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F3EF312D-2998-4632-AB96-0DEEEE18487E}"/>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98" name="文字方塊 197">
                  <a:extLst>
                    <a:ext uri="{FF2B5EF4-FFF2-40B4-BE49-F238E27FC236}">
                      <a16:creationId xmlns:a16="http://schemas.microsoft.com/office/drawing/2014/main" id="{F3EF312D-2998-4632-AB96-0DEEEE18487E}"/>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A1724F84-FFEC-4C85-8BE6-F355A4CE8460}"/>
                  </a:ext>
                </a:extLst>
              </p:cNvPr>
              <p:cNvSpPr txBox="1"/>
              <p:nvPr/>
            </p:nvSpPr>
            <p:spPr>
              <a:xfrm>
                <a:off x="7432537" y="541164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199" name="文字方塊 198">
                <a:extLst>
                  <a:ext uri="{FF2B5EF4-FFF2-40B4-BE49-F238E27FC236}">
                    <a16:creationId xmlns:a16="http://schemas.microsoft.com/office/drawing/2014/main" id="{A1724F84-FFEC-4C85-8BE6-F355A4CE8460}"/>
                  </a:ext>
                </a:extLst>
              </p:cNvPr>
              <p:cNvSpPr txBox="1">
                <a:spLocks noRot="1" noChangeAspect="1" noMove="1" noResize="1" noEditPoints="1" noAdjustHandles="1" noChangeArrowheads="1" noChangeShapeType="1" noTextEdit="1"/>
              </p:cNvSpPr>
              <p:nvPr/>
            </p:nvSpPr>
            <p:spPr>
              <a:xfrm>
                <a:off x="5908536" y="5411648"/>
                <a:ext cx="298159" cy="369332"/>
              </a:xfrm>
              <a:prstGeom prst="rect">
                <a:avLst/>
              </a:prstGeom>
              <a:blipFill>
                <a:blip r:embed="rId26"/>
                <a:stretch>
                  <a:fillRect l="-10204" r="-10204"/>
                </a:stretch>
              </a:blipFill>
            </p:spPr>
            <p:txBody>
              <a:bodyPr/>
              <a:lstStyle/>
              <a:p>
                <a:r>
                  <a:rPr lang="zh-TW" altLang="en-US">
                    <a:noFill/>
                  </a:rPr>
                  <a:t> </a:t>
                </a:r>
              </a:p>
            </p:txBody>
          </p:sp>
        </mc:Fallback>
      </mc:AlternateContent>
      <p:grpSp>
        <p:nvGrpSpPr>
          <p:cNvPr id="200" name="群組 199">
            <a:extLst>
              <a:ext uri="{FF2B5EF4-FFF2-40B4-BE49-F238E27FC236}">
                <a16:creationId xmlns:a16="http://schemas.microsoft.com/office/drawing/2014/main" id="{A051C2BF-9219-4172-BFB2-D968287D0C5D}"/>
              </a:ext>
            </a:extLst>
          </p:cNvPr>
          <p:cNvGrpSpPr/>
          <p:nvPr/>
        </p:nvGrpSpPr>
        <p:grpSpPr>
          <a:xfrm>
            <a:off x="4966301" y="4609127"/>
            <a:ext cx="565091" cy="430683"/>
            <a:chOff x="5686213" y="4717020"/>
            <a:chExt cx="565091" cy="430683"/>
          </a:xfrm>
        </p:grpSpPr>
        <p:sp>
          <p:nvSpPr>
            <p:cNvPr id="201" name="矩形 200">
              <a:extLst>
                <a:ext uri="{FF2B5EF4-FFF2-40B4-BE49-F238E27FC236}">
                  <a16:creationId xmlns:a16="http://schemas.microsoft.com/office/drawing/2014/main" id="{C8B367E6-85FF-4617-9C88-23D1FDC3AE3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61E0D0A6-3C62-48FA-B107-74BE0EC6616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2" name="文字方塊 201">
                  <a:extLst>
                    <a:ext uri="{FF2B5EF4-FFF2-40B4-BE49-F238E27FC236}">
                      <a16:creationId xmlns:a16="http://schemas.microsoft.com/office/drawing/2014/main" id="{61E0D0A6-3C62-48FA-B107-74BE0EC6616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7"/>
                  <a:stretch>
                    <a:fillRect l="-7609" r="-5435" b="-11111"/>
                  </a:stretch>
                </a:blipFill>
              </p:spPr>
              <p:txBody>
                <a:bodyPr/>
                <a:lstStyle/>
                <a:p>
                  <a:r>
                    <a:rPr lang="zh-TW" altLang="en-US">
                      <a:noFill/>
                    </a:rPr>
                    <a:t> </a:t>
                  </a:r>
                </a:p>
              </p:txBody>
            </p:sp>
          </mc:Fallback>
        </mc:AlternateContent>
      </p:grpSp>
      <p:grpSp>
        <p:nvGrpSpPr>
          <p:cNvPr id="203" name="群組 202">
            <a:extLst>
              <a:ext uri="{FF2B5EF4-FFF2-40B4-BE49-F238E27FC236}">
                <a16:creationId xmlns:a16="http://schemas.microsoft.com/office/drawing/2014/main" id="{B946CFED-5D07-4543-9436-8702BD1DCF65}"/>
              </a:ext>
            </a:extLst>
          </p:cNvPr>
          <p:cNvGrpSpPr/>
          <p:nvPr/>
        </p:nvGrpSpPr>
        <p:grpSpPr>
          <a:xfrm>
            <a:off x="4975010" y="5039810"/>
            <a:ext cx="565091" cy="430683"/>
            <a:chOff x="5686213" y="4717020"/>
            <a:chExt cx="565091" cy="430683"/>
          </a:xfrm>
        </p:grpSpPr>
        <p:sp>
          <p:nvSpPr>
            <p:cNvPr id="204" name="矩形 203">
              <a:extLst>
                <a:ext uri="{FF2B5EF4-FFF2-40B4-BE49-F238E27FC236}">
                  <a16:creationId xmlns:a16="http://schemas.microsoft.com/office/drawing/2014/main" id="{669173A6-9A5C-4D93-9B07-FE6E7EC1829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17C59726-E86A-4B5C-AD2C-B5D6246127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5" name="文字方塊 204">
                  <a:extLst>
                    <a:ext uri="{FF2B5EF4-FFF2-40B4-BE49-F238E27FC236}">
                      <a16:creationId xmlns:a16="http://schemas.microsoft.com/office/drawing/2014/main" id="{17C59726-E86A-4B5C-AD2C-B5D6246127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8"/>
                  <a:stretch>
                    <a:fillRect l="-6452" r="-4301" b="-11111"/>
                  </a:stretch>
                </a:blipFill>
              </p:spPr>
              <p:txBody>
                <a:bodyPr/>
                <a:lstStyle/>
                <a:p>
                  <a:r>
                    <a:rPr lang="zh-TW" altLang="en-US">
                      <a:noFill/>
                    </a:rPr>
                    <a:t> </a:t>
                  </a:r>
                </a:p>
              </p:txBody>
            </p:sp>
          </mc:Fallback>
        </mc:AlternateContent>
      </p:grpSp>
      <p:grpSp>
        <p:nvGrpSpPr>
          <p:cNvPr id="206" name="群組 205">
            <a:extLst>
              <a:ext uri="{FF2B5EF4-FFF2-40B4-BE49-F238E27FC236}">
                <a16:creationId xmlns:a16="http://schemas.microsoft.com/office/drawing/2014/main" id="{E689F411-604E-41FF-92FD-0C8BFA8EE045}"/>
              </a:ext>
            </a:extLst>
          </p:cNvPr>
          <p:cNvGrpSpPr/>
          <p:nvPr/>
        </p:nvGrpSpPr>
        <p:grpSpPr>
          <a:xfrm>
            <a:off x="4975378" y="5472724"/>
            <a:ext cx="565091" cy="430683"/>
            <a:chOff x="5686213" y="4717020"/>
            <a:chExt cx="565091" cy="430683"/>
          </a:xfrm>
        </p:grpSpPr>
        <p:sp>
          <p:nvSpPr>
            <p:cNvPr id="207" name="矩形 206">
              <a:extLst>
                <a:ext uri="{FF2B5EF4-FFF2-40B4-BE49-F238E27FC236}">
                  <a16:creationId xmlns:a16="http://schemas.microsoft.com/office/drawing/2014/main" id="{321C23DB-9AB9-44EF-BC02-F5B5B085057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294E108D-6BD3-479B-9DF0-1023321015F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08" name="文字方塊 207">
                  <a:extLst>
                    <a:ext uri="{FF2B5EF4-FFF2-40B4-BE49-F238E27FC236}">
                      <a16:creationId xmlns:a16="http://schemas.microsoft.com/office/drawing/2014/main" id="{294E108D-6BD3-479B-9DF0-1023321015F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9"/>
                  <a:stretch>
                    <a:fillRect l="-6452" r="-4301" b="-11111"/>
                  </a:stretch>
                </a:blipFill>
              </p:spPr>
              <p:txBody>
                <a:bodyPr/>
                <a:lstStyle/>
                <a:p>
                  <a:r>
                    <a:rPr lang="zh-TW" altLang="en-US">
                      <a:noFill/>
                    </a:rPr>
                    <a:t> </a:t>
                  </a:r>
                </a:p>
              </p:txBody>
            </p:sp>
          </mc:Fallback>
        </mc:AlternateContent>
      </p:grpSp>
      <p:grpSp>
        <p:nvGrpSpPr>
          <p:cNvPr id="209" name="群組 208">
            <a:extLst>
              <a:ext uri="{FF2B5EF4-FFF2-40B4-BE49-F238E27FC236}">
                <a16:creationId xmlns:a16="http://schemas.microsoft.com/office/drawing/2014/main" id="{23859274-A036-4ACC-9629-16817A16EF7F}"/>
              </a:ext>
            </a:extLst>
          </p:cNvPr>
          <p:cNvGrpSpPr/>
          <p:nvPr/>
        </p:nvGrpSpPr>
        <p:grpSpPr>
          <a:xfrm>
            <a:off x="4975714" y="5900950"/>
            <a:ext cx="565091" cy="430683"/>
            <a:chOff x="5686213" y="4717020"/>
            <a:chExt cx="565091" cy="430683"/>
          </a:xfrm>
        </p:grpSpPr>
        <p:sp>
          <p:nvSpPr>
            <p:cNvPr id="210" name="矩形 209">
              <a:extLst>
                <a:ext uri="{FF2B5EF4-FFF2-40B4-BE49-F238E27FC236}">
                  <a16:creationId xmlns:a16="http://schemas.microsoft.com/office/drawing/2014/main" id="{791A98A3-2991-4C7F-B396-D5465E38CF9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89F3B038-3917-4476-B584-6E092FE2BC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1" name="文字方塊 210">
                  <a:extLst>
                    <a:ext uri="{FF2B5EF4-FFF2-40B4-BE49-F238E27FC236}">
                      <a16:creationId xmlns:a16="http://schemas.microsoft.com/office/drawing/2014/main" id="{89F3B038-3917-4476-B584-6E092FE2BC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0"/>
                  <a:stretch>
                    <a:fillRect l="-6452" r="-4301" b="-11111"/>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2388E83A-4B87-4C10-B7E4-6222980131CC}"/>
              </a:ext>
            </a:extLst>
          </p:cNvPr>
          <p:cNvGrpSpPr/>
          <p:nvPr/>
        </p:nvGrpSpPr>
        <p:grpSpPr>
          <a:xfrm>
            <a:off x="9000607" y="5285078"/>
            <a:ext cx="715161" cy="540000"/>
            <a:chOff x="7174951" y="3803115"/>
            <a:chExt cx="715161" cy="540000"/>
          </a:xfrm>
        </p:grpSpPr>
        <p:sp>
          <p:nvSpPr>
            <p:cNvPr id="213" name="矩形 212">
              <a:extLst>
                <a:ext uri="{FF2B5EF4-FFF2-40B4-BE49-F238E27FC236}">
                  <a16:creationId xmlns:a16="http://schemas.microsoft.com/office/drawing/2014/main" id="{E947518A-038B-4D1B-989B-258FEA56F45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ACA262D8-C4DF-4E3E-9C0B-D5F8415868F7}"/>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14" name="文字方塊 213">
                  <a:extLst>
                    <a:ext uri="{FF2B5EF4-FFF2-40B4-BE49-F238E27FC236}">
                      <a16:creationId xmlns:a16="http://schemas.microsoft.com/office/drawing/2014/main" id="{ACA262D8-C4DF-4E3E-9C0B-D5F8415868F7}"/>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31"/>
                  <a:stretch>
                    <a:fillRect b="-9211"/>
                  </a:stretch>
                </a:blipFill>
              </p:spPr>
              <p:txBody>
                <a:bodyPr/>
                <a:lstStyle/>
                <a:p>
                  <a:r>
                    <a:rPr lang="zh-TW" altLang="en-US">
                      <a:noFill/>
                    </a:rPr>
                    <a:t> </a:t>
                  </a:r>
                </a:p>
              </p:txBody>
            </p:sp>
          </mc:Fallback>
        </mc:AlternateContent>
      </p:grpSp>
      <p:grpSp>
        <p:nvGrpSpPr>
          <p:cNvPr id="215" name="群組 214">
            <a:extLst>
              <a:ext uri="{FF2B5EF4-FFF2-40B4-BE49-F238E27FC236}">
                <a16:creationId xmlns:a16="http://schemas.microsoft.com/office/drawing/2014/main" id="{BD5F5BEB-1F95-43BD-A93A-C55EE4F996E7}"/>
              </a:ext>
            </a:extLst>
          </p:cNvPr>
          <p:cNvGrpSpPr/>
          <p:nvPr/>
        </p:nvGrpSpPr>
        <p:grpSpPr>
          <a:xfrm>
            <a:off x="5539407" y="4624021"/>
            <a:ext cx="572208" cy="430683"/>
            <a:chOff x="5686213" y="4717020"/>
            <a:chExt cx="572208" cy="430683"/>
          </a:xfrm>
        </p:grpSpPr>
        <p:sp>
          <p:nvSpPr>
            <p:cNvPr id="216" name="矩形 215">
              <a:extLst>
                <a:ext uri="{FF2B5EF4-FFF2-40B4-BE49-F238E27FC236}">
                  <a16:creationId xmlns:a16="http://schemas.microsoft.com/office/drawing/2014/main" id="{6D246F7F-7147-40B4-9F2F-F06F85D59CF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7" name="文字方塊 216">
                  <a:extLst>
                    <a:ext uri="{FF2B5EF4-FFF2-40B4-BE49-F238E27FC236}">
                      <a16:creationId xmlns:a16="http://schemas.microsoft.com/office/drawing/2014/main" id="{59787C86-7D95-438E-AA5B-F461ECB52B3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17" name="文字方塊 216">
                  <a:extLst>
                    <a:ext uri="{FF2B5EF4-FFF2-40B4-BE49-F238E27FC236}">
                      <a16:creationId xmlns:a16="http://schemas.microsoft.com/office/drawing/2014/main" id="{59787C86-7D95-438E-AA5B-F461ECB52B3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2"/>
                  <a:stretch>
                    <a:fillRect l="-7447" r="-4255" b="-11111"/>
                  </a:stretch>
                </a:blipFill>
              </p:spPr>
              <p:txBody>
                <a:bodyPr/>
                <a:lstStyle/>
                <a:p>
                  <a:r>
                    <a:rPr lang="zh-TW" altLang="en-US">
                      <a:noFill/>
                    </a:rPr>
                    <a:t> </a:t>
                  </a:r>
                </a:p>
              </p:txBody>
            </p:sp>
          </mc:Fallback>
        </mc:AlternateContent>
      </p:grpSp>
      <p:grpSp>
        <p:nvGrpSpPr>
          <p:cNvPr id="218" name="群組 217">
            <a:extLst>
              <a:ext uri="{FF2B5EF4-FFF2-40B4-BE49-F238E27FC236}">
                <a16:creationId xmlns:a16="http://schemas.microsoft.com/office/drawing/2014/main" id="{08AFD238-DD25-43E4-877C-E0937FED0A81}"/>
              </a:ext>
            </a:extLst>
          </p:cNvPr>
          <p:cNvGrpSpPr/>
          <p:nvPr/>
        </p:nvGrpSpPr>
        <p:grpSpPr>
          <a:xfrm>
            <a:off x="5548116" y="5054704"/>
            <a:ext cx="572208" cy="430683"/>
            <a:chOff x="5686213" y="4717020"/>
            <a:chExt cx="572208" cy="430683"/>
          </a:xfrm>
        </p:grpSpPr>
        <p:sp>
          <p:nvSpPr>
            <p:cNvPr id="219" name="矩形 218">
              <a:extLst>
                <a:ext uri="{FF2B5EF4-FFF2-40B4-BE49-F238E27FC236}">
                  <a16:creationId xmlns:a16="http://schemas.microsoft.com/office/drawing/2014/main" id="{683D67AA-3D12-448C-97AF-5BCCBB92A7D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7E1E2F14-38D6-49F5-BEB3-7F6A4E17698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20" name="文字方塊 219">
                  <a:extLst>
                    <a:ext uri="{FF2B5EF4-FFF2-40B4-BE49-F238E27FC236}">
                      <a16:creationId xmlns:a16="http://schemas.microsoft.com/office/drawing/2014/main" id="{7E1E2F14-38D6-49F5-BEB3-7F6A4E17698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3"/>
                  <a:stretch>
                    <a:fillRect l="-6383" r="-4255" b="-11111"/>
                  </a:stretch>
                </a:blipFill>
              </p:spPr>
              <p:txBody>
                <a:bodyPr/>
                <a:lstStyle/>
                <a:p>
                  <a:r>
                    <a:rPr lang="zh-TW" altLang="en-US">
                      <a:noFill/>
                    </a:rPr>
                    <a:t> </a:t>
                  </a:r>
                </a:p>
              </p:txBody>
            </p:sp>
          </mc:Fallback>
        </mc:AlternateContent>
      </p:grpSp>
      <p:grpSp>
        <p:nvGrpSpPr>
          <p:cNvPr id="221" name="群組 220">
            <a:extLst>
              <a:ext uri="{FF2B5EF4-FFF2-40B4-BE49-F238E27FC236}">
                <a16:creationId xmlns:a16="http://schemas.microsoft.com/office/drawing/2014/main" id="{0C7CB887-2DEF-45BD-AE3A-B5E6DC9DEAF0}"/>
              </a:ext>
            </a:extLst>
          </p:cNvPr>
          <p:cNvGrpSpPr/>
          <p:nvPr/>
        </p:nvGrpSpPr>
        <p:grpSpPr>
          <a:xfrm>
            <a:off x="5548484" y="5487618"/>
            <a:ext cx="572208" cy="430683"/>
            <a:chOff x="5686213" y="4717020"/>
            <a:chExt cx="572208" cy="430683"/>
          </a:xfrm>
        </p:grpSpPr>
        <p:sp>
          <p:nvSpPr>
            <p:cNvPr id="222" name="矩形 221">
              <a:extLst>
                <a:ext uri="{FF2B5EF4-FFF2-40B4-BE49-F238E27FC236}">
                  <a16:creationId xmlns:a16="http://schemas.microsoft.com/office/drawing/2014/main" id="{B003D30B-1187-463D-8826-43F0A44E19C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3" name="文字方塊 222">
                  <a:extLst>
                    <a:ext uri="{FF2B5EF4-FFF2-40B4-BE49-F238E27FC236}">
                      <a16:creationId xmlns:a16="http://schemas.microsoft.com/office/drawing/2014/main" id="{C9C02927-198F-464C-9B39-7881357DF8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23" name="文字方塊 222">
                  <a:extLst>
                    <a:ext uri="{FF2B5EF4-FFF2-40B4-BE49-F238E27FC236}">
                      <a16:creationId xmlns:a16="http://schemas.microsoft.com/office/drawing/2014/main" id="{C9C02927-198F-464C-9B39-7881357DF8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4"/>
                  <a:stretch>
                    <a:fillRect l="-6383" r="-4255" b="-11111"/>
                  </a:stretch>
                </a:blipFill>
              </p:spPr>
              <p:txBody>
                <a:bodyPr/>
                <a:lstStyle/>
                <a:p>
                  <a:r>
                    <a:rPr lang="zh-TW" altLang="en-US">
                      <a:noFill/>
                    </a:rPr>
                    <a:t> </a:t>
                  </a:r>
                </a:p>
              </p:txBody>
            </p:sp>
          </mc:Fallback>
        </mc:AlternateContent>
      </p:grpSp>
      <p:grpSp>
        <p:nvGrpSpPr>
          <p:cNvPr id="224" name="群組 223">
            <a:extLst>
              <a:ext uri="{FF2B5EF4-FFF2-40B4-BE49-F238E27FC236}">
                <a16:creationId xmlns:a16="http://schemas.microsoft.com/office/drawing/2014/main" id="{770093F9-EF51-49BF-9BFD-0BE979BBBAB0}"/>
              </a:ext>
            </a:extLst>
          </p:cNvPr>
          <p:cNvGrpSpPr/>
          <p:nvPr/>
        </p:nvGrpSpPr>
        <p:grpSpPr>
          <a:xfrm>
            <a:off x="5548820" y="5915844"/>
            <a:ext cx="572208" cy="430683"/>
            <a:chOff x="5686213" y="4717020"/>
            <a:chExt cx="572208" cy="430683"/>
          </a:xfrm>
        </p:grpSpPr>
        <p:sp>
          <p:nvSpPr>
            <p:cNvPr id="225" name="矩形 224">
              <a:extLst>
                <a:ext uri="{FF2B5EF4-FFF2-40B4-BE49-F238E27FC236}">
                  <a16:creationId xmlns:a16="http://schemas.microsoft.com/office/drawing/2014/main" id="{AA7BCA10-7528-4AEF-B161-F890A4BB253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0C102C06-BC16-4867-BB08-1207685B7D1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26" name="文字方塊 225">
                  <a:extLst>
                    <a:ext uri="{FF2B5EF4-FFF2-40B4-BE49-F238E27FC236}">
                      <a16:creationId xmlns:a16="http://schemas.microsoft.com/office/drawing/2014/main" id="{0C102C06-BC16-4867-BB08-1207685B7D1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5"/>
                  <a:stretch>
                    <a:fillRect l="-6383" r="-4255" b="-9375"/>
                  </a:stretch>
                </a:blipFill>
              </p:spPr>
              <p:txBody>
                <a:bodyPr/>
                <a:lstStyle/>
                <a:p>
                  <a:r>
                    <a:rPr lang="zh-TW" altLang="en-US">
                      <a:noFill/>
                    </a:rPr>
                    <a:t> </a:t>
                  </a:r>
                </a:p>
              </p:txBody>
            </p:sp>
          </mc:Fallback>
        </mc:AlternateContent>
      </p:grpSp>
      <p:grpSp>
        <p:nvGrpSpPr>
          <p:cNvPr id="227" name="群組 226">
            <a:extLst>
              <a:ext uri="{FF2B5EF4-FFF2-40B4-BE49-F238E27FC236}">
                <a16:creationId xmlns:a16="http://schemas.microsoft.com/office/drawing/2014/main" id="{1197E9EB-D115-4EAB-A8DB-ABEDDE5B2022}"/>
              </a:ext>
            </a:extLst>
          </p:cNvPr>
          <p:cNvGrpSpPr/>
          <p:nvPr/>
        </p:nvGrpSpPr>
        <p:grpSpPr>
          <a:xfrm>
            <a:off x="6115387" y="4609127"/>
            <a:ext cx="572208" cy="430683"/>
            <a:chOff x="5686213" y="4717020"/>
            <a:chExt cx="572208" cy="430683"/>
          </a:xfrm>
        </p:grpSpPr>
        <p:sp>
          <p:nvSpPr>
            <p:cNvPr id="228" name="矩形 227">
              <a:extLst>
                <a:ext uri="{FF2B5EF4-FFF2-40B4-BE49-F238E27FC236}">
                  <a16:creationId xmlns:a16="http://schemas.microsoft.com/office/drawing/2014/main" id="{77958DAA-348C-4D4F-8F25-63E3F131A94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FF0B4BC3-FB1E-4F2E-84CF-D596B2D627A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29" name="文字方塊 228">
                  <a:extLst>
                    <a:ext uri="{FF2B5EF4-FFF2-40B4-BE49-F238E27FC236}">
                      <a16:creationId xmlns:a16="http://schemas.microsoft.com/office/drawing/2014/main" id="{FF0B4BC3-FB1E-4F2E-84CF-D596B2D627A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6"/>
                  <a:stretch>
                    <a:fillRect l="-6383" r="-4255" b="-11111"/>
                  </a:stretch>
                </a:blipFill>
              </p:spPr>
              <p:txBody>
                <a:bodyPr/>
                <a:lstStyle/>
                <a:p>
                  <a:r>
                    <a:rPr lang="zh-TW" altLang="en-US">
                      <a:noFill/>
                    </a:rPr>
                    <a:t> </a:t>
                  </a:r>
                </a:p>
              </p:txBody>
            </p:sp>
          </mc:Fallback>
        </mc:AlternateContent>
      </p:grpSp>
      <p:grpSp>
        <p:nvGrpSpPr>
          <p:cNvPr id="230" name="群組 229">
            <a:extLst>
              <a:ext uri="{FF2B5EF4-FFF2-40B4-BE49-F238E27FC236}">
                <a16:creationId xmlns:a16="http://schemas.microsoft.com/office/drawing/2014/main" id="{56DFFC3C-8483-4BBF-BB85-D9EC2D8AE4E0}"/>
              </a:ext>
            </a:extLst>
          </p:cNvPr>
          <p:cNvGrpSpPr/>
          <p:nvPr/>
        </p:nvGrpSpPr>
        <p:grpSpPr>
          <a:xfrm>
            <a:off x="6124096" y="5039810"/>
            <a:ext cx="572208" cy="430683"/>
            <a:chOff x="5686213" y="4717020"/>
            <a:chExt cx="572208" cy="430683"/>
          </a:xfrm>
        </p:grpSpPr>
        <p:sp>
          <p:nvSpPr>
            <p:cNvPr id="231" name="矩形 230">
              <a:extLst>
                <a:ext uri="{FF2B5EF4-FFF2-40B4-BE49-F238E27FC236}">
                  <a16:creationId xmlns:a16="http://schemas.microsoft.com/office/drawing/2014/main" id="{4A77E211-2FA1-4CB1-B73F-DE8B812A535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31F03D20-8891-472B-91EF-BB42E674269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32" name="文字方塊 231">
                  <a:extLst>
                    <a:ext uri="{FF2B5EF4-FFF2-40B4-BE49-F238E27FC236}">
                      <a16:creationId xmlns:a16="http://schemas.microsoft.com/office/drawing/2014/main" id="{31F03D20-8891-472B-91EF-BB42E674269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7"/>
                  <a:stretch>
                    <a:fillRect l="-7527" r="-5376" b="-11111"/>
                  </a:stretch>
                </a:blipFill>
              </p:spPr>
              <p:txBody>
                <a:bodyPr/>
                <a:lstStyle/>
                <a:p>
                  <a:r>
                    <a:rPr lang="zh-TW" altLang="en-US">
                      <a:noFill/>
                    </a:rPr>
                    <a:t> </a:t>
                  </a:r>
                </a:p>
              </p:txBody>
            </p:sp>
          </mc:Fallback>
        </mc:AlternateContent>
      </p:grpSp>
      <p:grpSp>
        <p:nvGrpSpPr>
          <p:cNvPr id="233" name="群組 232">
            <a:extLst>
              <a:ext uri="{FF2B5EF4-FFF2-40B4-BE49-F238E27FC236}">
                <a16:creationId xmlns:a16="http://schemas.microsoft.com/office/drawing/2014/main" id="{5B3638B3-7D49-4E65-81AB-24418E821FED}"/>
              </a:ext>
            </a:extLst>
          </p:cNvPr>
          <p:cNvGrpSpPr/>
          <p:nvPr/>
        </p:nvGrpSpPr>
        <p:grpSpPr>
          <a:xfrm>
            <a:off x="6124464" y="5472724"/>
            <a:ext cx="572208" cy="430683"/>
            <a:chOff x="5686213" y="4717020"/>
            <a:chExt cx="572208" cy="430683"/>
          </a:xfrm>
        </p:grpSpPr>
        <p:sp>
          <p:nvSpPr>
            <p:cNvPr id="234" name="矩形 233">
              <a:extLst>
                <a:ext uri="{FF2B5EF4-FFF2-40B4-BE49-F238E27FC236}">
                  <a16:creationId xmlns:a16="http://schemas.microsoft.com/office/drawing/2014/main" id="{45E605AD-5D4B-4E1C-BBCB-F93BAA89858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74CB9112-6F0A-4AA8-9888-99CC2E918C4E}"/>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35" name="文字方塊 234">
                  <a:extLst>
                    <a:ext uri="{FF2B5EF4-FFF2-40B4-BE49-F238E27FC236}">
                      <a16:creationId xmlns:a16="http://schemas.microsoft.com/office/drawing/2014/main" id="{74CB9112-6F0A-4AA8-9888-99CC2E918C4E}"/>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8"/>
                  <a:stretch>
                    <a:fillRect l="-7447" r="-4255" b="-11111"/>
                  </a:stretch>
                </a:blipFill>
              </p:spPr>
              <p:txBody>
                <a:bodyPr/>
                <a:lstStyle/>
                <a:p>
                  <a:r>
                    <a:rPr lang="zh-TW" altLang="en-US">
                      <a:noFill/>
                    </a:rPr>
                    <a:t> </a:t>
                  </a:r>
                </a:p>
              </p:txBody>
            </p:sp>
          </mc:Fallback>
        </mc:AlternateContent>
      </p:grpSp>
      <p:grpSp>
        <p:nvGrpSpPr>
          <p:cNvPr id="236" name="群組 235">
            <a:extLst>
              <a:ext uri="{FF2B5EF4-FFF2-40B4-BE49-F238E27FC236}">
                <a16:creationId xmlns:a16="http://schemas.microsoft.com/office/drawing/2014/main" id="{CF1C5AA2-112A-4F0B-AF83-28DA4E37E41E}"/>
              </a:ext>
            </a:extLst>
          </p:cNvPr>
          <p:cNvGrpSpPr/>
          <p:nvPr/>
        </p:nvGrpSpPr>
        <p:grpSpPr>
          <a:xfrm>
            <a:off x="6124800" y="5900950"/>
            <a:ext cx="572208" cy="430683"/>
            <a:chOff x="5686213" y="4717020"/>
            <a:chExt cx="572208" cy="430683"/>
          </a:xfrm>
        </p:grpSpPr>
        <p:sp>
          <p:nvSpPr>
            <p:cNvPr id="237" name="矩形 236">
              <a:extLst>
                <a:ext uri="{FF2B5EF4-FFF2-40B4-BE49-F238E27FC236}">
                  <a16:creationId xmlns:a16="http://schemas.microsoft.com/office/drawing/2014/main" id="{9FEC108F-21BD-4B6C-8227-9E5251E8FA0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1CB96246-4D96-4A0F-BF61-44F7AFF907A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38" name="文字方塊 237">
                  <a:extLst>
                    <a:ext uri="{FF2B5EF4-FFF2-40B4-BE49-F238E27FC236}">
                      <a16:creationId xmlns:a16="http://schemas.microsoft.com/office/drawing/2014/main" id="{1CB96246-4D96-4A0F-BF61-44F7AFF907A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9"/>
                  <a:stretch>
                    <a:fillRect l="-7447" r="-4255" b="-11111"/>
                  </a:stretch>
                </a:blipFill>
              </p:spPr>
              <p:txBody>
                <a:bodyPr/>
                <a:lstStyle/>
                <a:p>
                  <a:r>
                    <a:rPr lang="zh-TW" altLang="en-US">
                      <a:noFill/>
                    </a:rPr>
                    <a:t> </a:t>
                  </a:r>
                </a:p>
              </p:txBody>
            </p:sp>
          </mc:Fallback>
        </mc:AlternateContent>
      </p:grpSp>
      <p:grpSp>
        <p:nvGrpSpPr>
          <p:cNvPr id="239" name="群組 238">
            <a:extLst>
              <a:ext uri="{FF2B5EF4-FFF2-40B4-BE49-F238E27FC236}">
                <a16:creationId xmlns:a16="http://schemas.microsoft.com/office/drawing/2014/main" id="{A7EE5422-22FD-4F0F-969A-554BB277CF22}"/>
              </a:ext>
            </a:extLst>
          </p:cNvPr>
          <p:cNvGrpSpPr/>
          <p:nvPr/>
        </p:nvGrpSpPr>
        <p:grpSpPr>
          <a:xfrm>
            <a:off x="6672180" y="4635238"/>
            <a:ext cx="572208" cy="430683"/>
            <a:chOff x="5686213" y="4717020"/>
            <a:chExt cx="572208" cy="430683"/>
          </a:xfrm>
        </p:grpSpPr>
        <p:sp>
          <p:nvSpPr>
            <p:cNvPr id="240" name="矩形 239">
              <a:extLst>
                <a:ext uri="{FF2B5EF4-FFF2-40B4-BE49-F238E27FC236}">
                  <a16:creationId xmlns:a16="http://schemas.microsoft.com/office/drawing/2014/main" id="{40C01F55-AF96-4C52-A438-9C6615A9F9AC}"/>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B8A08B94-3F25-4E4B-89A5-928047E8714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41" name="文字方塊 240">
                  <a:extLst>
                    <a:ext uri="{FF2B5EF4-FFF2-40B4-BE49-F238E27FC236}">
                      <a16:creationId xmlns:a16="http://schemas.microsoft.com/office/drawing/2014/main" id="{B8A08B94-3F25-4E4B-89A5-928047E8714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0"/>
                  <a:stretch>
                    <a:fillRect l="-7527" r="-5376" b="-9375"/>
                  </a:stretch>
                </a:blipFill>
              </p:spPr>
              <p:txBody>
                <a:bodyPr/>
                <a:lstStyle/>
                <a:p>
                  <a:r>
                    <a:rPr lang="zh-TW" altLang="en-US">
                      <a:noFill/>
                    </a:rPr>
                    <a:t> </a:t>
                  </a:r>
                </a:p>
              </p:txBody>
            </p:sp>
          </mc:Fallback>
        </mc:AlternateContent>
      </p:grpSp>
      <p:grpSp>
        <p:nvGrpSpPr>
          <p:cNvPr id="242" name="群組 241">
            <a:extLst>
              <a:ext uri="{FF2B5EF4-FFF2-40B4-BE49-F238E27FC236}">
                <a16:creationId xmlns:a16="http://schemas.microsoft.com/office/drawing/2014/main" id="{E823225D-DA50-45A6-9BB1-E406D2E53BFB}"/>
              </a:ext>
            </a:extLst>
          </p:cNvPr>
          <p:cNvGrpSpPr/>
          <p:nvPr/>
        </p:nvGrpSpPr>
        <p:grpSpPr>
          <a:xfrm>
            <a:off x="6680889" y="5065921"/>
            <a:ext cx="572208" cy="430683"/>
            <a:chOff x="5686213" y="4717020"/>
            <a:chExt cx="572208" cy="430683"/>
          </a:xfrm>
        </p:grpSpPr>
        <p:sp>
          <p:nvSpPr>
            <p:cNvPr id="243" name="矩形 242">
              <a:extLst>
                <a:ext uri="{FF2B5EF4-FFF2-40B4-BE49-F238E27FC236}">
                  <a16:creationId xmlns:a16="http://schemas.microsoft.com/office/drawing/2014/main" id="{089B26F3-680F-4AD0-A978-45CFC2DACA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4" name="文字方塊 243">
                  <a:extLst>
                    <a:ext uri="{FF2B5EF4-FFF2-40B4-BE49-F238E27FC236}">
                      <a16:creationId xmlns:a16="http://schemas.microsoft.com/office/drawing/2014/main" id="{7C45C3CF-1E04-4319-BA4B-1F73444D5AA0}"/>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244" name="文字方塊 243">
                  <a:extLst>
                    <a:ext uri="{FF2B5EF4-FFF2-40B4-BE49-F238E27FC236}">
                      <a16:creationId xmlns:a16="http://schemas.microsoft.com/office/drawing/2014/main" id="{7C45C3CF-1E04-4319-BA4B-1F73444D5AA0}"/>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1"/>
                  <a:stretch>
                    <a:fillRect l="-7447" r="-4255" b="-11111"/>
                  </a:stretch>
                </a:blipFill>
              </p:spPr>
              <p:txBody>
                <a:bodyPr/>
                <a:lstStyle/>
                <a:p>
                  <a:r>
                    <a:rPr lang="zh-TW" altLang="en-US">
                      <a:noFill/>
                    </a:rPr>
                    <a:t> </a:t>
                  </a:r>
                </a:p>
              </p:txBody>
            </p:sp>
          </mc:Fallback>
        </mc:AlternateContent>
      </p:grpSp>
      <p:grpSp>
        <p:nvGrpSpPr>
          <p:cNvPr id="245" name="群組 244">
            <a:extLst>
              <a:ext uri="{FF2B5EF4-FFF2-40B4-BE49-F238E27FC236}">
                <a16:creationId xmlns:a16="http://schemas.microsoft.com/office/drawing/2014/main" id="{DE4D1741-EBFA-439D-AA33-2A80E5D0E3B6}"/>
              </a:ext>
            </a:extLst>
          </p:cNvPr>
          <p:cNvGrpSpPr/>
          <p:nvPr/>
        </p:nvGrpSpPr>
        <p:grpSpPr>
          <a:xfrm>
            <a:off x="6681257" y="5498835"/>
            <a:ext cx="572208" cy="430683"/>
            <a:chOff x="5686213" y="4717020"/>
            <a:chExt cx="572208" cy="430683"/>
          </a:xfrm>
        </p:grpSpPr>
        <p:sp>
          <p:nvSpPr>
            <p:cNvPr id="246" name="矩形 245">
              <a:extLst>
                <a:ext uri="{FF2B5EF4-FFF2-40B4-BE49-F238E27FC236}">
                  <a16:creationId xmlns:a16="http://schemas.microsoft.com/office/drawing/2014/main" id="{F78DF670-D629-4416-8F10-CC31BEB0A8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8A6C3B5D-AC3C-45C3-A70F-57BB03D9793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247" name="文字方塊 246">
                  <a:extLst>
                    <a:ext uri="{FF2B5EF4-FFF2-40B4-BE49-F238E27FC236}">
                      <a16:creationId xmlns:a16="http://schemas.microsoft.com/office/drawing/2014/main" id="{8A6C3B5D-AC3C-45C3-A70F-57BB03D9793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2"/>
                  <a:stretch>
                    <a:fillRect l="-6383" r="-4255" b="-11111"/>
                  </a:stretch>
                </a:blipFill>
              </p:spPr>
              <p:txBody>
                <a:bodyPr/>
                <a:lstStyle/>
                <a:p>
                  <a:r>
                    <a:rPr lang="zh-TW" altLang="en-US">
                      <a:noFill/>
                    </a:rPr>
                    <a:t> </a:t>
                  </a:r>
                </a:p>
              </p:txBody>
            </p:sp>
          </mc:Fallback>
        </mc:AlternateContent>
      </p:grpSp>
      <p:grpSp>
        <p:nvGrpSpPr>
          <p:cNvPr id="248" name="群組 247">
            <a:extLst>
              <a:ext uri="{FF2B5EF4-FFF2-40B4-BE49-F238E27FC236}">
                <a16:creationId xmlns:a16="http://schemas.microsoft.com/office/drawing/2014/main" id="{3210AE8C-4962-4B5C-95CB-7588EA511410}"/>
              </a:ext>
            </a:extLst>
          </p:cNvPr>
          <p:cNvGrpSpPr/>
          <p:nvPr/>
        </p:nvGrpSpPr>
        <p:grpSpPr>
          <a:xfrm>
            <a:off x="6681593" y="5927061"/>
            <a:ext cx="572208" cy="430683"/>
            <a:chOff x="5686213" y="4717020"/>
            <a:chExt cx="572208" cy="430683"/>
          </a:xfrm>
        </p:grpSpPr>
        <p:sp>
          <p:nvSpPr>
            <p:cNvPr id="249" name="矩形 248">
              <a:extLst>
                <a:ext uri="{FF2B5EF4-FFF2-40B4-BE49-F238E27FC236}">
                  <a16:creationId xmlns:a16="http://schemas.microsoft.com/office/drawing/2014/main" id="{8D260FF3-FAB1-46CA-B9E9-34941DC3941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61C14693-DD39-414B-B523-393F92E9B13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250" name="文字方塊 249">
                  <a:extLst>
                    <a:ext uri="{FF2B5EF4-FFF2-40B4-BE49-F238E27FC236}">
                      <a16:creationId xmlns:a16="http://schemas.microsoft.com/office/drawing/2014/main" id="{61C14693-DD39-414B-B523-393F92E9B13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3"/>
                  <a:stretch>
                    <a:fillRect l="-6383" r="-4255" b="-937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51" name="文字方塊 250">
                <a:extLst>
                  <a:ext uri="{FF2B5EF4-FFF2-40B4-BE49-F238E27FC236}">
                    <a16:creationId xmlns:a16="http://schemas.microsoft.com/office/drawing/2014/main" id="{C729E611-09CE-4D71-864B-3B3D2D9CB42B}"/>
                  </a:ext>
                </a:extLst>
              </p:cNvPr>
              <p:cNvSpPr txBox="1"/>
              <p:nvPr/>
            </p:nvSpPr>
            <p:spPr>
              <a:xfrm>
                <a:off x="8058561" y="636204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𝐾</m:t>
                          </m:r>
                        </m:e>
                        <m:sup>
                          <m:r>
                            <a:rPr lang="en-US" altLang="zh-TW" sz="2800" i="1">
                              <a:latin typeface="Cambria Math" panose="02040503050406030204" pitchFamily="18" charset="0"/>
                            </a:rPr>
                            <m:t>𝑇</m:t>
                          </m:r>
                        </m:sup>
                      </m:sSup>
                    </m:oMath>
                  </m:oMathPara>
                </a14:m>
                <a:endParaRPr lang="zh-TW" altLang="en-US" sz="2800" dirty="0"/>
              </a:p>
            </p:txBody>
          </p:sp>
        </mc:Choice>
        <mc:Fallback xmlns="">
          <p:sp>
            <p:nvSpPr>
              <p:cNvPr id="251" name="文字方塊 250">
                <a:extLst>
                  <a:ext uri="{FF2B5EF4-FFF2-40B4-BE49-F238E27FC236}">
                    <a16:creationId xmlns:a16="http://schemas.microsoft.com/office/drawing/2014/main" id="{C729E611-09CE-4D71-864B-3B3D2D9CB42B}"/>
                  </a:ext>
                </a:extLst>
              </p:cNvPr>
              <p:cNvSpPr txBox="1">
                <a:spLocks noRot="1" noChangeAspect="1" noMove="1" noResize="1" noEditPoints="1" noAdjustHandles="1" noChangeArrowheads="1" noChangeShapeType="1" noTextEdit="1"/>
              </p:cNvSpPr>
              <p:nvPr/>
            </p:nvSpPr>
            <p:spPr>
              <a:xfrm>
                <a:off x="6534561" y="6362045"/>
                <a:ext cx="334322" cy="430887"/>
              </a:xfrm>
              <a:prstGeom prst="rect">
                <a:avLst/>
              </a:prstGeom>
              <a:blipFill>
                <a:blip r:embed="rId44"/>
                <a:stretch>
                  <a:fillRect r="-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2" name="文字方塊 251">
                <a:extLst>
                  <a:ext uri="{FF2B5EF4-FFF2-40B4-BE49-F238E27FC236}">
                    <a16:creationId xmlns:a16="http://schemas.microsoft.com/office/drawing/2014/main" id="{EB7F88C0-EE68-4D14-B4AA-E3CB51899DFF}"/>
                  </a:ext>
                </a:extLst>
              </p:cNvPr>
              <p:cNvSpPr txBox="1"/>
              <p:nvPr/>
            </p:nvSpPr>
            <p:spPr>
              <a:xfrm>
                <a:off x="5949857" y="6362045"/>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𝐴</m:t>
                      </m:r>
                    </m:oMath>
                  </m:oMathPara>
                </a14:m>
                <a:endParaRPr lang="zh-TW" altLang="en-US" sz="2800" dirty="0"/>
              </a:p>
            </p:txBody>
          </p:sp>
        </mc:Choice>
        <mc:Fallback xmlns="">
          <p:sp>
            <p:nvSpPr>
              <p:cNvPr id="252" name="文字方塊 251">
                <a:extLst>
                  <a:ext uri="{FF2B5EF4-FFF2-40B4-BE49-F238E27FC236}">
                    <a16:creationId xmlns:a16="http://schemas.microsoft.com/office/drawing/2014/main" id="{EB7F88C0-EE68-4D14-B4AA-E3CB51899DFF}"/>
                  </a:ext>
                </a:extLst>
              </p:cNvPr>
              <p:cNvSpPr txBox="1">
                <a:spLocks noRot="1" noChangeAspect="1" noMove="1" noResize="1" noEditPoints="1" noAdjustHandles="1" noChangeArrowheads="1" noChangeShapeType="1" noTextEdit="1"/>
              </p:cNvSpPr>
              <p:nvPr/>
            </p:nvSpPr>
            <p:spPr>
              <a:xfrm>
                <a:off x="4425857" y="6362044"/>
                <a:ext cx="334322" cy="430887"/>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90FE3C2C-8697-4DAD-AC8F-B8D4A0596BF4}"/>
                  </a:ext>
                </a:extLst>
              </p:cNvPr>
              <p:cNvSpPr txBox="1"/>
              <p:nvPr/>
            </p:nvSpPr>
            <p:spPr>
              <a:xfrm>
                <a:off x="9318534" y="5870512"/>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𝑄</m:t>
                      </m:r>
                    </m:oMath>
                  </m:oMathPara>
                </a14:m>
                <a:endParaRPr lang="zh-TW" altLang="en-US" sz="2800" dirty="0"/>
              </a:p>
            </p:txBody>
          </p:sp>
        </mc:Choice>
        <mc:Fallback xmlns="">
          <p:sp>
            <p:nvSpPr>
              <p:cNvPr id="253" name="文字方塊 252">
                <a:extLst>
                  <a:ext uri="{FF2B5EF4-FFF2-40B4-BE49-F238E27FC236}">
                    <a16:creationId xmlns:a16="http://schemas.microsoft.com/office/drawing/2014/main" id="{90FE3C2C-8697-4DAD-AC8F-B8D4A0596BF4}"/>
                  </a:ext>
                </a:extLst>
              </p:cNvPr>
              <p:cNvSpPr txBox="1">
                <a:spLocks noRot="1" noChangeAspect="1" noMove="1" noResize="1" noEditPoints="1" noAdjustHandles="1" noChangeArrowheads="1" noChangeShapeType="1" noTextEdit="1"/>
              </p:cNvSpPr>
              <p:nvPr/>
            </p:nvSpPr>
            <p:spPr>
              <a:xfrm>
                <a:off x="7794534" y="5870511"/>
                <a:ext cx="334322" cy="430887"/>
              </a:xfrm>
              <a:prstGeom prst="rect">
                <a:avLst/>
              </a:prstGeom>
              <a:blipFill>
                <a:blip r:embed="rId46"/>
                <a:stretch>
                  <a:fillRect/>
                </a:stretch>
              </a:blipFill>
            </p:spPr>
            <p:txBody>
              <a:bodyPr/>
              <a:lstStyle/>
              <a:p>
                <a:r>
                  <a:rPr lang="zh-TW" altLang="en-US">
                    <a:noFill/>
                  </a:rPr>
                  <a:t> </a:t>
                </a:r>
              </a:p>
            </p:txBody>
          </p:sp>
        </mc:Fallback>
      </mc:AlternateContent>
      <p:grpSp>
        <p:nvGrpSpPr>
          <p:cNvPr id="254" name="群組 253">
            <a:extLst>
              <a:ext uri="{FF2B5EF4-FFF2-40B4-BE49-F238E27FC236}">
                <a16:creationId xmlns:a16="http://schemas.microsoft.com/office/drawing/2014/main" id="{65B421E7-A40D-4237-80D9-456A64F73CB4}"/>
              </a:ext>
            </a:extLst>
          </p:cNvPr>
          <p:cNvGrpSpPr/>
          <p:nvPr/>
        </p:nvGrpSpPr>
        <p:grpSpPr>
          <a:xfrm>
            <a:off x="9440672" y="5285691"/>
            <a:ext cx="715161" cy="540000"/>
            <a:chOff x="7174951" y="3803115"/>
            <a:chExt cx="715161" cy="540000"/>
          </a:xfrm>
        </p:grpSpPr>
        <p:sp>
          <p:nvSpPr>
            <p:cNvPr id="255" name="矩形 254">
              <a:extLst>
                <a:ext uri="{FF2B5EF4-FFF2-40B4-BE49-F238E27FC236}">
                  <a16:creationId xmlns:a16="http://schemas.microsoft.com/office/drawing/2014/main" id="{8C8882ED-7465-4F2E-B6FE-025CCFBC001B}"/>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8AE6D7F6-C5BB-46B5-B600-D5C3C53A58FD}"/>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56" name="文字方塊 255">
                  <a:extLst>
                    <a:ext uri="{FF2B5EF4-FFF2-40B4-BE49-F238E27FC236}">
                      <a16:creationId xmlns:a16="http://schemas.microsoft.com/office/drawing/2014/main" id="{8AE6D7F6-C5BB-46B5-B600-D5C3C53A58FD}"/>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47"/>
                  <a:stretch>
                    <a:fillRect b="-9211"/>
                  </a:stretch>
                </a:blipFill>
              </p:spPr>
              <p:txBody>
                <a:bodyPr/>
                <a:lstStyle/>
                <a:p>
                  <a:r>
                    <a:rPr lang="zh-TW" altLang="en-US">
                      <a:noFill/>
                    </a:rPr>
                    <a:t> </a:t>
                  </a:r>
                </a:p>
              </p:txBody>
            </p:sp>
          </mc:Fallback>
        </mc:AlternateContent>
      </p:grpSp>
      <p:grpSp>
        <p:nvGrpSpPr>
          <p:cNvPr id="257" name="群組 256">
            <a:extLst>
              <a:ext uri="{FF2B5EF4-FFF2-40B4-BE49-F238E27FC236}">
                <a16:creationId xmlns:a16="http://schemas.microsoft.com/office/drawing/2014/main" id="{B0CCADAD-91A1-46D6-BBD5-6D7070B7C3F7}"/>
              </a:ext>
            </a:extLst>
          </p:cNvPr>
          <p:cNvGrpSpPr/>
          <p:nvPr/>
        </p:nvGrpSpPr>
        <p:grpSpPr>
          <a:xfrm>
            <a:off x="9895557" y="5293055"/>
            <a:ext cx="715161" cy="540000"/>
            <a:chOff x="7174951" y="3803115"/>
            <a:chExt cx="715161" cy="540000"/>
          </a:xfrm>
        </p:grpSpPr>
        <p:sp>
          <p:nvSpPr>
            <p:cNvPr id="258" name="矩形 257">
              <a:extLst>
                <a:ext uri="{FF2B5EF4-FFF2-40B4-BE49-F238E27FC236}">
                  <a16:creationId xmlns:a16="http://schemas.microsoft.com/office/drawing/2014/main" id="{69884CDC-7394-4014-A848-239957B6BBD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D10EC73F-CAB7-4A6B-B5C2-B8ADAFBD07B0}"/>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59" name="文字方塊 258">
                  <a:extLst>
                    <a:ext uri="{FF2B5EF4-FFF2-40B4-BE49-F238E27FC236}">
                      <a16:creationId xmlns:a16="http://schemas.microsoft.com/office/drawing/2014/main" id="{D10EC73F-CAB7-4A6B-B5C2-B8ADAFBD07B0}"/>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48"/>
                  <a:stretch>
                    <a:fillRect b="-10526"/>
                  </a:stretch>
                </a:blipFill>
              </p:spPr>
              <p:txBody>
                <a:bodyPr/>
                <a:lstStyle/>
                <a:p>
                  <a:r>
                    <a:rPr lang="zh-TW" altLang="en-US">
                      <a:noFill/>
                    </a:rPr>
                    <a:t> </a:t>
                  </a:r>
                </a:p>
              </p:txBody>
            </p:sp>
          </mc:Fallback>
        </mc:AlternateContent>
      </p:grpSp>
      <p:sp>
        <p:nvSpPr>
          <p:cNvPr id="9" name="箭號: 向右 8">
            <a:extLst>
              <a:ext uri="{FF2B5EF4-FFF2-40B4-BE49-F238E27FC236}">
                <a16:creationId xmlns:a16="http://schemas.microsoft.com/office/drawing/2014/main" id="{CDF6358C-1B64-4397-BD23-23BAD4969642}"/>
              </a:ext>
            </a:extLst>
          </p:cNvPr>
          <p:cNvSpPr/>
          <p:nvPr/>
        </p:nvSpPr>
        <p:spPr>
          <a:xfrm flipH="1">
            <a:off x="4356698" y="5154189"/>
            <a:ext cx="515279" cy="6931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60" name="群組 259">
            <a:extLst>
              <a:ext uri="{FF2B5EF4-FFF2-40B4-BE49-F238E27FC236}">
                <a16:creationId xmlns:a16="http://schemas.microsoft.com/office/drawing/2014/main" id="{4D731875-22A8-4404-BD13-2B29959EBBAF}"/>
              </a:ext>
            </a:extLst>
          </p:cNvPr>
          <p:cNvGrpSpPr/>
          <p:nvPr/>
        </p:nvGrpSpPr>
        <p:grpSpPr>
          <a:xfrm>
            <a:off x="1990234" y="4580919"/>
            <a:ext cx="565090" cy="430683"/>
            <a:chOff x="5686213" y="4717020"/>
            <a:chExt cx="565090" cy="430683"/>
          </a:xfrm>
        </p:grpSpPr>
        <p:sp>
          <p:nvSpPr>
            <p:cNvPr id="261" name="矩形 260">
              <a:extLst>
                <a:ext uri="{FF2B5EF4-FFF2-40B4-BE49-F238E27FC236}">
                  <a16:creationId xmlns:a16="http://schemas.microsoft.com/office/drawing/2014/main" id="{27D03E16-0745-4C61-99BB-CF4D59FFFA9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2230713A-0279-4B8B-8AF5-074BAFA77D8E}"/>
                    </a:ext>
                  </a:extLst>
                </p:cNvPr>
                <p:cNvSpPr txBox="1"/>
                <p:nvPr/>
              </p:nvSpPr>
              <p:spPr>
                <a:xfrm>
                  <a:off x="5686213" y="471702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62" name="文字方塊 261">
                  <a:extLst>
                    <a:ext uri="{FF2B5EF4-FFF2-40B4-BE49-F238E27FC236}">
                      <a16:creationId xmlns:a16="http://schemas.microsoft.com/office/drawing/2014/main" id="{2230713A-0279-4B8B-8AF5-074BAFA77D8E}"/>
                    </a:ext>
                  </a:extLst>
                </p:cNvPr>
                <p:cNvSpPr txBox="1">
                  <a:spLocks noRot="1" noChangeAspect="1" noMove="1" noResize="1" noEditPoints="1" noAdjustHandles="1" noChangeArrowheads="1" noChangeShapeType="1" noTextEdit="1"/>
                </p:cNvSpPr>
                <p:nvPr/>
              </p:nvSpPr>
              <p:spPr>
                <a:xfrm>
                  <a:off x="5686213" y="4717020"/>
                  <a:ext cx="565090" cy="385555"/>
                </a:xfrm>
                <a:prstGeom prst="rect">
                  <a:avLst/>
                </a:prstGeom>
                <a:blipFill>
                  <a:blip r:embed="rId49"/>
                  <a:stretch>
                    <a:fillRect l="-6452" t="-14063" r="-26882" b="-9375"/>
                  </a:stretch>
                </a:blipFill>
              </p:spPr>
              <p:txBody>
                <a:bodyPr/>
                <a:lstStyle/>
                <a:p>
                  <a:r>
                    <a:rPr lang="zh-TW" altLang="en-US">
                      <a:noFill/>
                    </a:rPr>
                    <a:t> </a:t>
                  </a:r>
                </a:p>
              </p:txBody>
            </p:sp>
          </mc:Fallback>
        </mc:AlternateContent>
      </p:grpSp>
      <p:grpSp>
        <p:nvGrpSpPr>
          <p:cNvPr id="263" name="群組 262">
            <a:extLst>
              <a:ext uri="{FF2B5EF4-FFF2-40B4-BE49-F238E27FC236}">
                <a16:creationId xmlns:a16="http://schemas.microsoft.com/office/drawing/2014/main" id="{1017C076-CB95-4C23-96D8-2D1C84883D37}"/>
              </a:ext>
            </a:extLst>
          </p:cNvPr>
          <p:cNvGrpSpPr/>
          <p:nvPr/>
        </p:nvGrpSpPr>
        <p:grpSpPr>
          <a:xfrm>
            <a:off x="1998944" y="5011602"/>
            <a:ext cx="565091" cy="430683"/>
            <a:chOff x="5686213" y="4717020"/>
            <a:chExt cx="565091" cy="430683"/>
          </a:xfrm>
        </p:grpSpPr>
        <p:sp>
          <p:nvSpPr>
            <p:cNvPr id="264" name="矩形 263">
              <a:extLst>
                <a:ext uri="{FF2B5EF4-FFF2-40B4-BE49-F238E27FC236}">
                  <a16:creationId xmlns:a16="http://schemas.microsoft.com/office/drawing/2014/main" id="{6130DA64-729C-47F4-8D7B-60C738C5A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8ABCA2F8-E407-47F4-B7EA-FA62F8BE3F9B}"/>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65" name="文字方塊 264">
                  <a:extLst>
                    <a:ext uri="{FF2B5EF4-FFF2-40B4-BE49-F238E27FC236}">
                      <a16:creationId xmlns:a16="http://schemas.microsoft.com/office/drawing/2014/main" id="{8ABCA2F8-E407-47F4-B7EA-FA62F8BE3F9B}"/>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0"/>
                  <a:stretch>
                    <a:fillRect l="-7527" t="-14286" r="-25806" b="-11111"/>
                  </a:stretch>
                </a:blipFill>
              </p:spPr>
              <p:txBody>
                <a:bodyPr/>
                <a:lstStyle/>
                <a:p>
                  <a:r>
                    <a:rPr lang="zh-TW" altLang="en-US">
                      <a:noFill/>
                    </a:rPr>
                    <a:t> </a:t>
                  </a:r>
                </a:p>
              </p:txBody>
            </p:sp>
          </mc:Fallback>
        </mc:AlternateContent>
      </p:grpSp>
      <p:grpSp>
        <p:nvGrpSpPr>
          <p:cNvPr id="266" name="群組 265">
            <a:extLst>
              <a:ext uri="{FF2B5EF4-FFF2-40B4-BE49-F238E27FC236}">
                <a16:creationId xmlns:a16="http://schemas.microsoft.com/office/drawing/2014/main" id="{DDF842BA-8BEB-461B-9328-DFEAD4D70A82}"/>
              </a:ext>
            </a:extLst>
          </p:cNvPr>
          <p:cNvGrpSpPr/>
          <p:nvPr/>
        </p:nvGrpSpPr>
        <p:grpSpPr>
          <a:xfrm>
            <a:off x="1999312" y="5444516"/>
            <a:ext cx="565091" cy="430683"/>
            <a:chOff x="5686213" y="4717020"/>
            <a:chExt cx="565091" cy="430683"/>
          </a:xfrm>
        </p:grpSpPr>
        <p:sp>
          <p:nvSpPr>
            <p:cNvPr id="267" name="矩形 266">
              <a:extLst>
                <a:ext uri="{FF2B5EF4-FFF2-40B4-BE49-F238E27FC236}">
                  <a16:creationId xmlns:a16="http://schemas.microsoft.com/office/drawing/2014/main" id="{F2F03E4D-6A71-485E-81C8-B1E118AFF55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9A81DEB5-1607-41A9-B458-055E57B6C851}"/>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68" name="文字方塊 267">
                  <a:extLst>
                    <a:ext uri="{FF2B5EF4-FFF2-40B4-BE49-F238E27FC236}">
                      <a16:creationId xmlns:a16="http://schemas.microsoft.com/office/drawing/2014/main" id="{9A81DEB5-1607-41A9-B458-055E57B6C851}"/>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1"/>
                  <a:stretch>
                    <a:fillRect l="-7527" t="-14286" r="-25806" b="-11111"/>
                  </a:stretch>
                </a:blipFill>
              </p:spPr>
              <p:txBody>
                <a:bodyPr/>
                <a:lstStyle/>
                <a:p>
                  <a:r>
                    <a:rPr lang="zh-TW" altLang="en-US">
                      <a:noFill/>
                    </a:rPr>
                    <a:t> </a:t>
                  </a:r>
                </a:p>
              </p:txBody>
            </p:sp>
          </mc:Fallback>
        </mc:AlternateContent>
      </p:grpSp>
      <p:grpSp>
        <p:nvGrpSpPr>
          <p:cNvPr id="269" name="群組 268">
            <a:extLst>
              <a:ext uri="{FF2B5EF4-FFF2-40B4-BE49-F238E27FC236}">
                <a16:creationId xmlns:a16="http://schemas.microsoft.com/office/drawing/2014/main" id="{920F006B-9365-4C68-9C11-782EA435D651}"/>
              </a:ext>
            </a:extLst>
          </p:cNvPr>
          <p:cNvGrpSpPr/>
          <p:nvPr/>
        </p:nvGrpSpPr>
        <p:grpSpPr>
          <a:xfrm>
            <a:off x="1999648" y="5872742"/>
            <a:ext cx="565091" cy="430683"/>
            <a:chOff x="5686213" y="4717020"/>
            <a:chExt cx="565091" cy="430683"/>
          </a:xfrm>
        </p:grpSpPr>
        <p:sp>
          <p:nvSpPr>
            <p:cNvPr id="270" name="矩形 269">
              <a:extLst>
                <a:ext uri="{FF2B5EF4-FFF2-40B4-BE49-F238E27FC236}">
                  <a16:creationId xmlns:a16="http://schemas.microsoft.com/office/drawing/2014/main" id="{6A52DFFF-40C2-40C5-9EDD-C19772FF212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0B818BFE-7F88-4294-A527-966D7E4869E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71" name="文字方塊 270">
                  <a:extLst>
                    <a:ext uri="{FF2B5EF4-FFF2-40B4-BE49-F238E27FC236}">
                      <a16:creationId xmlns:a16="http://schemas.microsoft.com/office/drawing/2014/main" id="{0B818BFE-7F88-4294-A527-966D7E4869E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2"/>
                  <a:stretch>
                    <a:fillRect l="-6452" t="-14063" r="-26882" b="-9375"/>
                  </a:stretch>
                </a:blipFill>
              </p:spPr>
              <p:txBody>
                <a:bodyPr/>
                <a:lstStyle/>
                <a:p>
                  <a:r>
                    <a:rPr lang="zh-TW" altLang="en-US">
                      <a:noFill/>
                    </a:rPr>
                    <a:t> </a:t>
                  </a:r>
                </a:p>
              </p:txBody>
            </p:sp>
          </mc:Fallback>
        </mc:AlternateContent>
      </p:grpSp>
      <p:grpSp>
        <p:nvGrpSpPr>
          <p:cNvPr id="272" name="群組 271">
            <a:extLst>
              <a:ext uri="{FF2B5EF4-FFF2-40B4-BE49-F238E27FC236}">
                <a16:creationId xmlns:a16="http://schemas.microsoft.com/office/drawing/2014/main" id="{26FB575F-7BB2-4F74-893E-75E2245053D9}"/>
              </a:ext>
            </a:extLst>
          </p:cNvPr>
          <p:cNvGrpSpPr/>
          <p:nvPr/>
        </p:nvGrpSpPr>
        <p:grpSpPr>
          <a:xfrm>
            <a:off x="2563341" y="4595813"/>
            <a:ext cx="572208" cy="430683"/>
            <a:chOff x="5686213" y="4717020"/>
            <a:chExt cx="572208" cy="430683"/>
          </a:xfrm>
        </p:grpSpPr>
        <p:sp>
          <p:nvSpPr>
            <p:cNvPr id="273" name="矩形 272">
              <a:extLst>
                <a:ext uri="{FF2B5EF4-FFF2-40B4-BE49-F238E27FC236}">
                  <a16:creationId xmlns:a16="http://schemas.microsoft.com/office/drawing/2014/main" id="{B9E20F3C-6B2E-4B69-BE07-BC8DF122327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88F6A0E3-EE5E-4D13-B172-9CDA97593E4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74" name="文字方塊 273">
                  <a:extLst>
                    <a:ext uri="{FF2B5EF4-FFF2-40B4-BE49-F238E27FC236}">
                      <a16:creationId xmlns:a16="http://schemas.microsoft.com/office/drawing/2014/main" id="{88F6A0E3-EE5E-4D13-B172-9CDA97593E4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3"/>
                  <a:stretch>
                    <a:fillRect l="-6383" t="-15873" r="-25532" b="-11111"/>
                  </a:stretch>
                </a:blipFill>
              </p:spPr>
              <p:txBody>
                <a:bodyPr/>
                <a:lstStyle/>
                <a:p>
                  <a:r>
                    <a:rPr lang="zh-TW" altLang="en-US">
                      <a:noFill/>
                    </a:rPr>
                    <a:t> </a:t>
                  </a:r>
                </a:p>
              </p:txBody>
            </p:sp>
          </mc:Fallback>
        </mc:AlternateContent>
      </p:grpSp>
      <p:grpSp>
        <p:nvGrpSpPr>
          <p:cNvPr id="275" name="群組 274">
            <a:extLst>
              <a:ext uri="{FF2B5EF4-FFF2-40B4-BE49-F238E27FC236}">
                <a16:creationId xmlns:a16="http://schemas.microsoft.com/office/drawing/2014/main" id="{CBEEB759-E85D-4373-BAB3-AA990E7F9C86}"/>
              </a:ext>
            </a:extLst>
          </p:cNvPr>
          <p:cNvGrpSpPr/>
          <p:nvPr/>
        </p:nvGrpSpPr>
        <p:grpSpPr>
          <a:xfrm>
            <a:off x="2572050" y="5026496"/>
            <a:ext cx="572208" cy="430683"/>
            <a:chOff x="5686213" y="4717020"/>
            <a:chExt cx="572208" cy="430683"/>
          </a:xfrm>
        </p:grpSpPr>
        <p:sp>
          <p:nvSpPr>
            <p:cNvPr id="276" name="矩形 275">
              <a:extLst>
                <a:ext uri="{FF2B5EF4-FFF2-40B4-BE49-F238E27FC236}">
                  <a16:creationId xmlns:a16="http://schemas.microsoft.com/office/drawing/2014/main" id="{7111B8A4-E1FC-494F-BB89-C7EA9ADCB9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B82C5AB-0977-4953-A433-C5CAE15703B5}"/>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77" name="文字方塊 276">
                  <a:extLst>
                    <a:ext uri="{FF2B5EF4-FFF2-40B4-BE49-F238E27FC236}">
                      <a16:creationId xmlns:a16="http://schemas.microsoft.com/office/drawing/2014/main" id="{FB82C5AB-0977-4953-A433-C5CAE15703B5}"/>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4"/>
                  <a:stretch>
                    <a:fillRect l="-7447" t="-15873" r="-24468" b="-11111"/>
                  </a:stretch>
                </a:blipFill>
              </p:spPr>
              <p:txBody>
                <a:bodyPr/>
                <a:lstStyle/>
                <a:p>
                  <a:r>
                    <a:rPr lang="zh-TW" altLang="en-US">
                      <a:noFill/>
                    </a:rPr>
                    <a:t> </a:t>
                  </a:r>
                </a:p>
              </p:txBody>
            </p:sp>
          </mc:Fallback>
        </mc:AlternateContent>
      </p:grpSp>
      <p:grpSp>
        <p:nvGrpSpPr>
          <p:cNvPr id="278" name="群組 277">
            <a:extLst>
              <a:ext uri="{FF2B5EF4-FFF2-40B4-BE49-F238E27FC236}">
                <a16:creationId xmlns:a16="http://schemas.microsoft.com/office/drawing/2014/main" id="{2192E5C2-B089-4464-807A-325A07BCF9E5}"/>
              </a:ext>
            </a:extLst>
          </p:cNvPr>
          <p:cNvGrpSpPr/>
          <p:nvPr/>
        </p:nvGrpSpPr>
        <p:grpSpPr>
          <a:xfrm>
            <a:off x="2572418" y="5459410"/>
            <a:ext cx="572208" cy="430683"/>
            <a:chOff x="5686213" y="4717020"/>
            <a:chExt cx="572208" cy="430683"/>
          </a:xfrm>
        </p:grpSpPr>
        <p:sp>
          <p:nvSpPr>
            <p:cNvPr id="279" name="矩形 278">
              <a:extLst>
                <a:ext uri="{FF2B5EF4-FFF2-40B4-BE49-F238E27FC236}">
                  <a16:creationId xmlns:a16="http://schemas.microsoft.com/office/drawing/2014/main" id="{28AABCA9-EA4E-4F55-967B-5F28369109C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0" name="文字方塊 279">
                  <a:extLst>
                    <a:ext uri="{FF2B5EF4-FFF2-40B4-BE49-F238E27FC236}">
                      <a16:creationId xmlns:a16="http://schemas.microsoft.com/office/drawing/2014/main" id="{013A88F1-396A-4043-ADAF-B252DEC9E12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80" name="文字方塊 279">
                  <a:extLst>
                    <a:ext uri="{FF2B5EF4-FFF2-40B4-BE49-F238E27FC236}">
                      <a16:creationId xmlns:a16="http://schemas.microsoft.com/office/drawing/2014/main" id="{013A88F1-396A-4043-ADAF-B252DEC9E12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5"/>
                  <a:stretch>
                    <a:fillRect l="-7447" t="-15873" r="-24468" b="-11111"/>
                  </a:stretch>
                </a:blipFill>
              </p:spPr>
              <p:txBody>
                <a:bodyPr/>
                <a:lstStyle/>
                <a:p>
                  <a:r>
                    <a:rPr lang="zh-TW" altLang="en-US">
                      <a:noFill/>
                    </a:rPr>
                    <a:t> </a:t>
                  </a:r>
                </a:p>
              </p:txBody>
            </p:sp>
          </mc:Fallback>
        </mc:AlternateContent>
      </p:grpSp>
      <p:grpSp>
        <p:nvGrpSpPr>
          <p:cNvPr id="281" name="群組 280">
            <a:extLst>
              <a:ext uri="{FF2B5EF4-FFF2-40B4-BE49-F238E27FC236}">
                <a16:creationId xmlns:a16="http://schemas.microsoft.com/office/drawing/2014/main" id="{5ABF2D0A-EA5A-42AE-B722-ABD69FDC79D1}"/>
              </a:ext>
            </a:extLst>
          </p:cNvPr>
          <p:cNvGrpSpPr/>
          <p:nvPr/>
        </p:nvGrpSpPr>
        <p:grpSpPr>
          <a:xfrm>
            <a:off x="2572754" y="5887636"/>
            <a:ext cx="572208" cy="430683"/>
            <a:chOff x="5686213" y="4717020"/>
            <a:chExt cx="572208" cy="430683"/>
          </a:xfrm>
        </p:grpSpPr>
        <p:sp>
          <p:nvSpPr>
            <p:cNvPr id="282" name="矩形 281">
              <a:extLst>
                <a:ext uri="{FF2B5EF4-FFF2-40B4-BE49-F238E27FC236}">
                  <a16:creationId xmlns:a16="http://schemas.microsoft.com/office/drawing/2014/main" id="{17B1D922-685A-4BEB-AD6C-7DD71A0268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A85D3605-93FC-48E7-B084-4D33CFCBF07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83" name="文字方塊 282">
                  <a:extLst>
                    <a:ext uri="{FF2B5EF4-FFF2-40B4-BE49-F238E27FC236}">
                      <a16:creationId xmlns:a16="http://schemas.microsoft.com/office/drawing/2014/main" id="{A85D3605-93FC-48E7-B084-4D33CFCBF07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6"/>
                  <a:stretch>
                    <a:fillRect l="-6383" t="-15873" r="-25532" b="-11111"/>
                  </a:stretch>
                </a:blipFill>
              </p:spPr>
              <p:txBody>
                <a:bodyPr/>
                <a:lstStyle/>
                <a:p>
                  <a:r>
                    <a:rPr lang="zh-TW" altLang="en-US">
                      <a:noFill/>
                    </a:rPr>
                    <a:t> </a:t>
                  </a:r>
                </a:p>
              </p:txBody>
            </p:sp>
          </mc:Fallback>
        </mc:AlternateContent>
      </p:grpSp>
      <p:grpSp>
        <p:nvGrpSpPr>
          <p:cNvPr id="284" name="群組 283">
            <a:extLst>
              <a:ext uri="{FF2B5EF4-FFF2-40B4-BE49-F238E27FC236}">
                <a16:creationId xmlns:a16="http://schemas.microsoft.com/office/drawing/2014/main" id="{025CBAA7-0F1E-4B64-9265-91AA6FCF5A8E}"/>
              </a:ext>
            </a:extLst>
          </p:cNvPr>
          <p:cNvGrpSpPr/>
          <p:nvPr/>
        </p:nvGrpSpPr>
        <p:grpSpPr>
          <a:xfrm>
            <a:off x="3139321" y="4580919"/>
            <a:ext cx="572208" cy="430683"/>
            <a:chOff x="5686213" y="4717020"/>
            <a:chExt cx="572208" cy="430683"/>
          </a:xfrm>
        </p:grpSpPr>
        <p:sp>
          <p:nvSpPr>
            <p:cNvPr id="285" name="矩形 284">
              <a:extLst>
                <a:ext uri="{FF2B5EF4-FFF2-40B4-BE49-F238E27FC236}">
                  <a16:creationId xmlns:a16="http://schemas.microsoft.com/office/drawing/2014/main" id="{CEACD89C-9A13-44E1-850A-B1DE2CDC4CC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4303DBAB-FBB6-4426-8BD9-DE2BE566FBA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86" name="文字方塊 285">
                  <a:extLst>
                    <a:ext uri="{FF2B5EF4-FFF2-40B4-BE49-F238E27FC236}">
                      <a16:creationId xmlns:a16="http://schemas.microsoft.com/office/drawing/2014/main" id="{4303DBAB-FBB6-4426-8BD9-DE2BE566FBA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7"/>
                  <a:stretch>
                    <a:fillRect l="-7447" t="-14063" r="-24468" b="-9375"/>
                  </a:stretch>
                </a:blipFill>
              </p:spPr>
              <p:txBody>
                <a:bodyPr/>
                <a:lstStyle/>
                <a:p>
                  <a:r>
                    <a:rPr lang="zh-TW" altLang="en-US">
                      <a:noFill/>
                    </a:rPr>
                    <a:t> </a:t>
                  </a:r>
                </a:p>
              </p:txBody>
            </p:sp>
          </mc:Fallback>
        </mc:AlternateContent>
      </p:grpSp>
      <p:grpSp>
        <p:nvGrpSpPr>
          <p:cNvPr id="287" name="群組 286">
            <a:extLst>
              <a:ext uri="{FF2B5EF4-FFF2-40B4-BE49-F238E27FC236}">
                <a16:creationId xmlns:a16="http://schemas.microsoft.com/office/drawing/2014/main" id="{6746C3F2-9D39-4A74-8A2D-CEA9879AFD7B}"/>
              </a:ext>
            </a:extLst>
          </p:cNvPr>
          <p:cNvGrpSpPr/>
          <p:nvPr/>
        </p:nvGrpSpPr>
        <p:grpSpPr>
          <a:xfrm>
            <a:off x="3148030" y="5011602"/>
            <a:ext cx="572208" cy="430683"/>
            <a:chOff x="5686213" y="4717020"/>
            <a:chExt cx="572208" cy="430683"/>
          </a:xfrm>
        </p:grpSpPr>
        <p:sp>
          <p:nvSpPr>
            <p:cNvPr id="288" name="矩形 287">
              <a:extLst>
                <a:ext uri="{FF2B5EF4-FFF2-40B4-BE49-F238E27FC236}">
                  <a16:creationId xmlns:a16="http://schemas.microsoft.com/office/drawing/2014/main" id="{B0FFA815-DC7B-465A-8578-4961FC239C1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2437486D-CE51-411B-B47E-CA2617EAE73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89" name="文字方塊 288">
                  <a:extLst>
                    <a:ext uri="{FF2B5EF4-FFF2-40B4-BE49-F238E27FC236}">
                      <a16:creationId xmlns:a16="http://schemas.microsoft.com/office/drawing/2014/main" id="{2437486D-CE51-411B-B47E-CA2617EAE73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8"/>
                  <a:stretch>
                    <a:fillRect l="-6383" t="-14286" r="-25532" b="-11111"/>
                  </a:stretch>
                </a:blipFill>
              </p:spPr>
              <p:txBody>
                <a:bodyPr/>
                <a:lstStyle/>
                <a:p>
                  <a:r>
                    <a:rPr lang="zh-TW" altLang="en-US">
                      <a:noFill/>
                    </a:rPr>
                    <a:t> </a:t>
                  </a:r>
                </a:p>
              </p:txBody>
            </p:sp>
          </mc:Fallback>
        </mc:AlternateContent>
      </p:grpSp>
      <p:grpSp>
        <p:nvGrpSpPr>
          <p:cNvPr id="290" name="群組 289">
            <a:extLst>
              <a:ext uri="{FF2B5EF4-FFF2-40B4-BE49-F238E27FC236}">
                <a16:creationId xmlns:a16="http://schemas.microsoft.com/office/drawing/2014/main" id="{63C6F2D7-2EDA-45ED-81C5-F9F9CE56929D}"/>
              </a:ext>
            </a:extLst>
          </p:cNvPr>
          <p:cNvGrpSpPr/>
          <p:nvPr/>
        </p:nvGrpSpPr>
        <p:grpSpPr>
          <a:xfrm>
            <a:off x="3148398" y="5444516"/>
            <a:ext cx="572208" cy="430683"/>
            <a:chOff x="5686213" y="4717020"/>
            <a:chExt cx="572208" cy="430683"/>
          </a:xfrm>
        </p:grpSpPr>
        <p:sp>
          <p:nvSpPr>
            <p:cNvPr id="291" name="矩形 290">
              <a:extLst>
                <a:ext uri="{FF2B5EF4-FFF2-40B4-BE49-F238E27FC236}">
                  <a16:creationId xmlns:a16="http://schemas.microsoft.com/office/drawing/2014/main" id="{569812F1-960B-4D5F-AD62-8A1062D89BA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A986160E-7A90-4CA5-9C0F-0F92BE26B7B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92" name="文字方塊 291">
                  <a:extLst>
                    <a:ext uri="{FF2B5EF4-FFF2-40B4-BE49-F238E27FC236}">
                      <a16:creationId xmlns:a16="http://schemas.microsoft.com/office/drawing/2014/main" id="{A986160E-7A90-4CA5-9C0F-0F92BE26B7B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9"/>
                  <a:stretch>
                    <a:fillRect l="-6383" t="-14286" r="-25532" b="-11111"/>
                  </a:stretch>
                </a:blipFill>
              </p:spPr>
              <p:txBody>
                <a:bodyPr/>
                <a:lstStyle/>
                <a:p>
                  <a:r>
                    <a:rPr lang="zh-TW" altLang="en-US">
                      <a:noFill/>
                    </a:rPr>
                    <a:t> </a:t>
                  </a:r>
                </a:p>
              </p:txBody>
            </p:sp>
          </mc:Fallback>
        </mc:AlternateContent>
      </p:grpSp>
      <p:grpSp>
        <p:nvGrpSpPr>
          <p:cNvPr id="293" name="群組 292">
            <a:extLst>
              <a:ext uri="{FF2B5EF4-FFF2-40B4-BE49-F238E27FC236}">
                <a16:creationId xmlns:a16="http://schemas.microsoft.com/office/drawing/2014/main" id="{FCABBF43-946D-4B28-A31B-98334DFB36C6}"/>
              </a:ext>
            </a:extLst>
          </p:cNvPr>
          <p:cNvGrpSpPr/>
          <p:nvPr/>
        </p:nvGrpSpPr>
        <p:grpSpPr>
          <a:xfrm>
            <a:off x="3148734" y="5872742"/>
            <a:ext cx="572208" cy="430683"/>
            <a:chOff x="5686213" y="4717020"/>
            <a:chExt cx="572208" cy="430683"/>
          </a:xfrm>
        </p:grpSpPr>
        <p:sp>
          <p:nvSpPr>
            <p:cNvPr id="294" name="矩形 293">
              <a:extLst>
                <a:ext uri="{FF2B5EF4-FFF2-40B4-BE49-F238E27FC236}">
                  <a16:creationId xmlns:a16="http://schemas.microsoft.com/office/drawing/2014/main" id="{DEA49DFC-489C-44C3-B9CA-E9D4A0F3FF0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9A2D2BED-3373-4657-B7BD-9107DD55D97C}"/>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95" name="文字方塊 294">
                  <a:extLst>
                    <a:ext uri="{FF2B5EF4-FFF2-40B4-BE49-F238E27FC236}">
                      <a16:creationId xmlns:a16="http://schemas.microsoft.com/office/drawing/2014/main" id="{9A2D2BED-3373-4657-B7BD-9107DD55D97C}"/>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0"/>
                  <a:stretch>
                    <a:fillRect l="-7527" t="-14063" r="-25806" b="-9375"/>
                  </a:stretch>
                </a:blipFill>
              </p:spPr>
              <p:txBody>
                <a:bodyPr/>
                <a:lstStyle/>
                <a:p>
                  <a:r>
                    <a:rPr lang="zh-TW" altLang="en-US">
                      <a:noFill/>
                    </a:rPr>
                    <a:t> </a:t>
                  </a:r>
                </a:p>
              </p:txBody>
            </p:sp>
          </mc:Fallback>
        </mc:AlternateContent>
      </p:grpSp>
      <p:grpSp>
        <p:nvGrpSpPr>
          <p:cNvPr id="296" name="群組 295">
            <a:extLst>
              <a:ext uri="{FF2B5EF4-FFF2-40B4-BE49-F238E27FC236}">
                <a16:creationId xmlns:a16="http://schemas.microsoft.com/office/drawing/2014/main" id="{C546E5B8-59ED-4DC0-84AE-C63A54529FD7}"/>
              </a:ext>
            </a:extLst>
          </p:cNvPr>
          <p:cNvGrpSpPr/>
          <p:nvPr/>
        </p:nvGrpSpPr>
        <p:grpSpPr>
          <a:xfrm>
            <a:off x="3696114" y="4607030"/>
            <a:ext cx="572208" cy="430683"/>
            <a:chOff x="5686213" y="4717020"/>
            <a:chExt cx="572208" cy="430683"/>
          </a:xfrm>
        </p:grpSpPr>
        <p:sp>
          <p:nvSpPr>
            <p:cNvPr id="297" name="矩形 296">
              <a:extLst>
                <a:ext uri="{FF2B5EF4-FFF2-40B4-BE49-F238E27FC236}">
                  <a16:creationId xmlns:a16="http://schemas.microsoft.com/office/drawing/2014/main" id="{21382CDF-51EA-40A7-AFCD-F60D5217A45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B69F3DD9-4D8E-4D0B-A5FF-8E221309AE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98" name="文字方塊 297">
                  <a:extLst>
                    <a:ext uri="{FF2B5EF4-FFF2-40B4-BE49-F238E27FC236}">
                      <a16:creationId xmlns:a16="http://schemas.microsoft.com/office/drawing/2014/main" id="{B69F3DD9-4D8E-4D0B-A5FF-8E221309AE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1"/>
                  <a:stretch>
                    <a:fillRect l="-6383" t="-15873" r="-25532" b="-11111"/>
                  </a:stretch>
                </a:blipFill>
              </p:spPr>
              <p:txBody>
                <a:bodyPr/>
                <a:lstStyle/>
                <a:p>
                  <a:r>
                    <a:rPr lang="zh-TW" altLang="en-US">
                      <a:noFill/>
                    </a:rPr>
                    <a:t> </a:t>
                  </a:r>
                </a:p>
              </p:txBody>
            </p:sp>
          </mc:Fallback>
        </mc:AlternateContent>
      </p:grpSp>
      <p:grpSp>
        <p:nvGrpSpPr>
          <p:cNvPr id="299" name="群組 298">
            <a:extLst>
              <a:ext uri="{FF2B5EF4-FFF2-40B4-BE49-F238E27FC236}">
                <a16:creationId xmlns:a16="http://schemas.microsoft.com/office/drawing/2014/main" id="{520556E1-4271-4677-B915-909E489C8BB2}"/>
              </a:ext>
            </a:extLst>
          </p:cNvPr>
          <p:cNvGrpSpPr/>
          <p:nvPr/>
        </p:nvGrpSpPr>
        <p:grpSpPr>
          <a:xfrm>
            <a:off x="3704823" y="5037713"/>
            <a:ext cx="572208" cy="430683"/>
            <a:chOff x="5686213" y="4717020"/>
            <a:chExt cx="572208" cy="430683"/>
          </a:xfrm>
        </p:grpSpPr>
        <p:sp>
          <p:nvSpPr>
            <p:cNvPr id="300" name="矩形 299">
              <a:extLst>
                <a:ext uri="{FF2B5EF4-FFF2-40B4-BE49-F238E27FC236}">
                  <a16:creationId xmlns:a16="http://schemas.microsoft.com/office/drawing/2014/main" id="{53943D55-257C-438D-84B6-312D2BD28D8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A3C4069D-3F07-4439-9A51-6E6CB39EDE9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301" name="文字方塊 300">
                  <a:extLst>
                    <a:ext uri="{FF2B5EF4-FFF2-40B4-BE49-F238E27FC236}">
                      <a16:creationId xmlns:a16="http://schemas.microsoft.com/office/drawing/2014/main" id="{A3C4069D-3F07-4439-9A51-6E6CB39EDE9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2"/>
                  <a:stretch>
                    <a:fillRect l="-7447" t="-14063" r="-24468" b="-9375"/>
                  </a:stretch>
                </a:blipFill>
              </p:spPr>
              <p:txBody>
                <a:bodyPr/>
                <a:lstStyle/>
                <a:p>
                  <a:r>
                    <a:rPr lang="zh-TW" altLang="en-US">
                      <a:noFill/>
                    </a:rPr>
                    <a:t> </a:t>
                  </a:r>
                </a:p>
              </p:txBody>
            </p:sp>
          </mc:Fallback>
        </mc:AlternateContent>
      </p:grpSp>
      <p:grpSp>
        <p:nvGrpSpPr>
          <p:cNvPr id="302" name="群組 301">
            <a:extLst>
              <a:ext uri="{FF2B5EF4-FFF2-40B4-BE49-F238E27FC236}">
                <a16:creationId xmlns:a16="http://schemas.microsoft.com/office/drawing/2014/main" id="{E8FC0276-630A-40A2-84CC-785E0372C762}"/>
              </a:ext>
            </a:extLst>
          </p:cNvPr>
          <p:cNvGrpSpPr/>
          <p:nvPr/>
        </p:nvGrpSpPr>
        <p:grpSpPr>
          <a:xfrm>
            <a:off x="3705191" y="5470627"/>
            <a:ext cx="572208" cy="430683"/>
            <a:chOff x="5686213" y="4717020"/>
            <a:chExt cx="572208" cy="430683"/>
          </a:xfrm>
        </p:grpSpPr>
        <p:sp>
          <p:nvSpPr>
            <p:cNvPr id="303" name="矩形 302">
              <a:extLst>
                <a:ext uri="{FF2B5EF4-FFF2-40B4-BE49-F238E27FC236}">
                  <a16:creationId xmlns:a16="http://schemas.microsoft.com/office/drawing/2014/main" id="{E6095060-163A-4931-996E-DBF50C00EE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9ADE15F2-02D2-4623-B907-D658AF735C1B}"/>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304" name="文字方塊 303">
                  <a:extLst>
                    <a:ext uri="{FF2B5EF4-FFF2-40B4-BE49-F238E27FC236}">
                      <a16:creationId xmlns:a16="http://schemas.microsoft.com/office/drawing/2014/main" id="{9ADE15F2-02D2-4623-B907-D658AF735C1B}"/>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3"/>
                  <a:stretch>
                    <a:fillRect l="-7447" t="-14063" r="-24468" b="-9375"/>
                  </a:stretch>
                </a:blipFill>
              </p:spPr>
              <p:txBody>
                <a:bodyPr/>
                <a:lstStyle/>
                <a:p>
                  <a:r>
                    <a:rPr lang="zh-TW" altLang="en-US">
                      <a:noFill/>
                    </a:rPr>
                    <a:t> </a:t>
                  </a:r>
                </a:p>
              </p:txBody>
            </p:sp>
          </mc:Fallback>
        </mc:AlternateContent>
      </p:grpSp>
      <p:grpSp>
        <p:nvGrpSpPr>
          <p:cNvPr id="305" name="群組 304">
            <a:extLst>
              <a:ext uri="{FF2B5EF4-FFF2-40B4-BE49-F238E27FC236}">
                <a16:creationId xmlns:a16="http://schemas.microsoft.com/office/drawing/2014/main" id="{8C825529-C906-48FB-AF1C-F8DC8D309C8B}"/>
              </a:ext>
            </a:extLst>
          </p:cNvPr>
          <p:cNvGrpSpPr/>
          <p:nvPr/>
        </p:nvGrpSpPr>
        <p:grpSpPr>
          <a:xfrm>
            <a:off x="3705527" y="5898853"/>
            <a:ext cx="572208" cy="430683"/>
            <a:chOff x="5686213" y="4717020"/>
            <a:chExt cx="572208" cy="430683"/>
          </a:xfrm>
        </p:grpSpPr>
        <p:sp>
          <p:nvSpPr>
            <p:cNvPr id="306" name="矩形 305">
              <a:extLst>
                <a:ext uri="{FF2B5EF4-FFF2-40B4-BE49-F238E27FC236}">
                  <a16:creationId xmlns:a16="http://schemas.microsoft.com/office/drawing/2014/main" id="{40C3BD83-EF82-44CB-8136-387C96AD361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2BCB28E2-AAE2-4C20-A36C-D3C07AAC518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307" name="文字方塊 306">
                  <a:extLst>
                    <a:ext uri="{FF2B5EF4-FFF2-40B4-BE49-F238E27FC236}">
                      <a16:creationId xmlns:a16="http://schemas.microsoft.com/office/drawing/2014/main" id="{2BCB28E2-AAE2-4C20-A36C-D3C07AAC518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4"/>
                  <a:stretch>
                    <a:fillRect l="-7447" t="-15873" r="-24468" b="-1111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8" name="文字方塊 307">
                <a:extLst>
                  <a:ext uri="{FF2B5EF4-FFF2-40B4-BE49-F238E27FC236}">
                    <a16:creationId xmlns:a16="http://schemas.microsoft.com/office/drawing/2014/main" id="{DD4A658E-556A-43EF-BC39-EC0558B43310}"/>
                  </a:ext>
                </a:extLst>
              </p:cNvPr>
              <p:cNvSpPr txBox="1"/>
              <p:nvPr/>
            </p:nvSpPr>
            <p:spPr>
              <a:xfrm>
                <a:off x="2973791" y="633383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𝐴</m:t>
                          </m:r>
                        </m:e>
                      </m:acc>
                    </m:oMath>
                  </m:oMathPara>
                </a14:m>
                <a:endParaRPr lang="zh-TW" altLang="en-US" sz="2800" dirty="0"/>
              </a:p>
            </p:txBody>
          </p:sp>
        </mc:Choice>
        <mc:Fallback xmlns="">
          <p:sp>
            <p:nvSpPr>
              <p:cNvPr id="308" name="文字方塊 307">
                <a:extLst>
                  <a:ext uri="{FF2B5EF4-FFF2-40B4-BE49-F238E27FC236}">
                    <a16:creationId xmlns:a16="http://schemas.microsoft.com/office/drawing/2014/main" id="{DD4A658E-556A-43EF-BC39-EC0558B43310}"/>
                  </a:ext>
                </a:extLst>
              </p:cNvPr>
              <p:cNvSpPr txBox="1">
                <a:spLocks noRot="1" noChangeAspect="1" noMove="1" noResize="1" noEditPoints="1" noAdjustHandles="1" noChangeArrowheads="1" noChangeShapeType="1" noTextEdit="1"/>
              </p:cNvSpPr>
              <p:nvPr/>
            </p:nvSpPr>
            <p:spPr>
              <a:xfrm>
                <a:off x="1449791" y="6333836"/>
                <a:ext cx="334322" cy="445443"/>
              </a:xfrm>
              <a:prstGeom prst="rect">
                <a:avLst/>
              </a:prstGeom>
              <a:blipFill>
                <a:blip r:embed="rId65"/>
                <a:stretch>
                  <a:fillRect/>
                </a:stretch>
              </a:blipFill>
            </p:spPr>
            <p:txBody>
              <a:bodyPr/>
              <a:lstStyle/>
              <a:p>
                <a:r>
                  <a:rPr lang="zh-TW" altLang="en-US">
                    <a:noFill/>
                  </a:rPr>
                  <a:t> </a:t>
                </a:r>
              </a:p>
            </p:txBody>
          </p:sp>
        </mc:Fallback>
      </mc:AlternateContent>
      <p:sp>
        <p:nvSpPr>
          <p:cNvPr id="309" name="矩形 308">
            <a:extLst>
              <a:ext uri="{FF2B5EF4-FFF2-40B4-BE49-F238E27FC236}">
                <a16:creationId xmlns:a16="http://schemas.microsoft.com/office/drawing/2014/main" id="{9F4EFB72-1938-49AB-9434-FF3A07BA520D}"/>
              </a:ext>
            </a:extLst>
          </p:cNvPr>
          <p:cNvSpPr/>
          <p:nvPr/>
        </p:nvSpPr>
        <p:spPr>
          <a:xfrm>
            <a:off x="4268180" y="3670982"/>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30">
            <a:extLst>
              <a:ext uri="{FF2B5EF4-FFF2-40B4-BE49-F238E27FC236}">
                <a16:creationId xmlns:a16="http://schemas.microsoft.com/office/drawing/2014/main" id="{96C9D757-7CCA-E8F0-5062-4AB21395A79B}"/>
              </a:ext>
            </a:extLst>
          </p:cNvPr>
          <p:cNvSpPr>
            <a:spLocks noGrp="1"/>
          </p:cNvSpPr>
          <p:nvPr>
            <p:ph type="title"/>
          </p:nvPr>
        </p:nvSpPr>
        <p:spPr>
          <a:prstGeom prst="rect">
            <a:avLst/>
          </a:prstGeom>
        </p:spPr>
        <p:txBody>
          <a:bodyPr wrap="none">
            <a:spAutoFit/>
          </a:bodyPr>
          <a:lstStyle/>
          <a:p>
            <a:r>
              <a:rPr lang="en-US" altLang="zh-TW" sz="3200" b="1" i="1" u="sng" dirty="0"/>
              <a:t>Self-attention</a:t>
            </a:r>
            <a:endParaRPr lang="zh-TW" altLang="en-US" sz="3200" b="1" i="1" u="sng" dirty="0"/>
          </a:p>
        </p:txBody>
      </p:sp>
    </p:spTree>
    <p:extLst>
      <p:ext uri="{BB962C8B-B14F-4D97-AF65-F5344CB8AC3E}">
        <p14:creationId xmlns:p14="http://schemas.microsoft.com/office/powerpoint/2010/main" val="1401888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3" grpId="0"/>
      <p:bldP spid="9" grpId="0" animBg="1"/>
      <p:bldP spid="30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4"/>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5"/>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6"/>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6783588" y="106115"/>
            <a:ext cx="3503221" cy="523220"/>
          </a:xfrm>
          <a:prstGeom prst="rect">
            <a:avLst/>
          </a:prstGeom>
          <a:noFill/>
        </p:spPr>
        <p:txBody>
          <a:bodyPr wrap="square" rtlCol="0">
            <a:spAutoFit/>
          </a:bodyPr>
          <a:lstStyle/>
          <a:p>
            <a:r>
              <a:rPr lang="en-US" altLang="zh-TW" sz="2800" dirty="0"/>
              <a:t>(2 heads as example)</a:t>
            </a:r>
            <a:endParaRPr lang="zh-TW" altLang="en-US" sz="2800" dirty="0"/>
          </a:p>
        </p:txBody>
      </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7"/>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8"/>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9"/>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10"/>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1"/>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4"/>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5"/>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6"/>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7"/>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8"/>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9"/>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20"/>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1"/>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2"/>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639E50D1-C367-4D25-AB72-A5FD215B68F2}"/>
              </a:ext>
            </a:extLst>
          </p:cNvPr>
          <p:cNvCxnSpPr>
            <a:cxnSpLocks/>
            <a:stCxn id="65" idx="0"/>
            <a:endCxn id="120" idx="2"/>
          </p:cNvCxnSpPr>
          <p:nvPr/>
        </p:nvCxnSpPr>
        <p:spPr>
          <a:xfrm flipV="1">
            <a:off x="2435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9EDB4F9-2812-467B-9C59-E6DCD6F16C5B}"/>
              </a:ext>
            </a:extLst>
          </p:cNvPr>
          <p:cNvCxnSpPr>
            <a:cxnSpLocks/>
          </p:cNvCxnSpPr>
          <p:nvPr/>
        </p:nvCxnSpPr>
        <p:spPr>
          <a:xfrm>
            <a:off x="8200249"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422D58AD-34BF-4383-9B94-2090FAF603AE}"/>
              </a:ext>
            </a:extLst>
          </p:cNvPr>
          <p:cNvSpPr/>
          <p:nvPr/>
        </p:nvSpPr>
        <p:spPr>
          <a:xfrm>
            <a:off x="8026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E155D855-11B8-483B-9CA2-9D925F9944F4}"/>
              </a:ext>
            </a:extLst>
          </p:cNvPr>
          <p:cNvCxnSpPr>
            <a:cxnSpLocks/>
          </p:cNvCxnSpPr>
          <p:nvPr/>
        </p:nvCxnSpPr>
        <p:spPr>
          <a:xfrm flipV="1">
            <a:off x="8119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892A7AE2-6FB4-41FA-92AC-23090057351A}"/>
              </a:ext>
            </a:extLst>
          </p:cNvPr>
          <p:cNvGrpSpPr/>
          <p:nvPr/>
        </p:nvGrpSpPr>
        <p:grpSpPr>
          <a:xfrm>
            <a:off x="9270375" y="2337058"/>
            <a:ext cx="298383" cy="310013"/>
            <a:chOff x="-105878" y="1740168"/>
            <a:chExt cx="461666" cy="461665"/>
          </a:xfrm>
        </p:grpSpPr>
        <p:sp>
          <p:nvSpPr>
            <p:cNvPr id="123" name="矩形 122">
              <a:extLst>
                <a:ext uri="{FF2B5EF4-FFF2-40B4-BE49-F238E27FC236}">
                  <a16:creationId xmlns:a16="http://schemas.microsoft.com/office/drawing/2014/main" id="{DF6F9045-93FE-4EE0-960A-2EBFB8FE6B1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4" name="群組 123">
              <a:extLst>
                <a:ext uri="{FF2B5EF4-FFF2-40B4-BE49-F238E27FC236}">
                  <a16:creationId xmlns:a16="http://schemas.microsoft.com/office/drawing/2014/main" id="{49C802D6-6C4B-4086-A6D3-59B0E7DCB845}"/>
                </a:ext>
              </a:extLst>
            </p:cNvPr>
            <p:cNvGrpSpPr/>
            <p:nvPr/>
          </p:nvGrpSpPr>
          <p:grpSpPr>
            <a:xfrm rot="21265833">
              <a:off x="-30571" y="1828628"/>
              <a:ext cx="317144" cy="302092"/>
              <a:chOff x="-43095" y="1828685"/>
              <a:chExt cx="317144" cy="302092"/>
            </a:xfrm>
          </p:grpSpPr>
          <p:cxnSp>
            <p:nvCxnSpPr>
              <p:cNvPr id="125" name="直線接點 124">
                <a:extLst>
                  <a:ext uri="{FF2B5EF4-FFF2-40B4-BE49-F238E27FC236}">
                    <a16:creationId xmlns:a16="http://schemas.microsoft.com/office/drawing/2014/main" id="{356E42B5-91DC-4514-8679-11D887065DE4}"/>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5FD0C5A-771D-4937-AEB5-F81026C4638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7" name="直線單箭頭接點 126">
            <a:extLst>
              <a:ext uri="{FF2B5EF4-FFF2-40B4-BE49-F238E27FC236}">
                <a16:creationId xmlns:a16="http://schemas.microsoft.com/office/drawing/2014/main" id="{270141EF-E27D-4089-B320-1EE194C9963E}"/>
              </a:ext>
            </a:extLst>
          </p:cNvPr>
          <p:cNvCxnSpPr>
            <a:cxnSpLocks/>
          </p:cNvCxnSpPr>
          <p:nvPr/>
        </p:nvCxnSpPr>
        <p:spPr>
          <a:xfrm flipV="1">
            <a:off x="9430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78EA6E3-7FFC-41B5-89E6-D3DF97D875B2}"/>
              </a:ext>
            </a:extLst>
          </p:cNvPr>
          <p:cNvCxnSpPr>
            <a:cxnSpLocks/>
          </p:cNvCxnSpPr>
          <p:nvPr/>
        </p:nvCxnSpPr>
        <p:spPr>
          <a:xfrm flipH="1" flipV="1">
            <a:off x="9415906" y="1072362"/>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4B0D476-B88C-41B2-B88A-0C41B9A678CA}"/>
              </a:ext>
            </a:extLst>
          </p:cNvPr>
          <p:cNvCxnSpPr>
            <a:cxnSpLocks/>
          </p:cNvCxnSpPr>
          <p:nvPr/>
        </p:nvCxnSpPr>
        <p:spPr>
          <a:xfrm flipH="1">
            <a:off x="6461264"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18A1249D-5B6D-43BF-B80E-6EA40DF6BD7B}"/>
              </a:ext>
            </a:extLst>
          </p:cNvPr>
          <p:cNvGrpSpPr/>
          <p:nvPr/>
        </p:nvGrpSpPr>
        <p:grpSpPr>
          <a:xfrm>
            <a:off x="4934158" y="2346901"/>
            <a:ext cx="298383" cy="310013"/>
            <a:chOff x="-105878" y="1740168"/>
            <a:chExt cx="461666" cy="461665"/>
          </a:xfrm>
        </p:grpSpPr>
        <p:sp>
          <p:nvSpPr>
            <p:cNvPr id="131" name="矩形 130">
              <a:extLst>
                <a:ext uri="{FF2B5EF4-FFF2-40B4-BE49-F238E27FC236}">
                  <a16:creationId xmlns:a16="http://schemas.microsoft.com/office/drawing/2014/main" id="{1893E83D-35DD-4BF2-948F-196C7289167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5256D93F-8ABA-410E-82A8-5956F6A3F159}"/>
                </a:ext>
              </a:extLst>
            </p:cNvPr>
            <p:cNvGrpSpPr/>
            <p:nvPr/>
          </p:nvGrpSpPr>
          <p:grpSpPr>
            <a:xfrm rot="21265833">
              <a:off x="-30571" y="1828628"/>
              <a:ext cx="317144" cy="302092"/>
              <a:chOff x="-43095" y="1828685"/>
              <a:chExt cx="317144" cy="302092"/>
            </a:xfrm>
          </p:grpSpPr>
          <p:cxnSp>
            <p:nvCxnSpPr>
              <p:cNvPr id="133" name="直線接點 132">
                <a:extLst>
                  <a:ext uri="{FF2B5EF4-FFF2-40B4-BE49-F238E27FC236}">
                    <a16:creationId xmlns:a16="http://schemas.microsoft.com/office/drawing/2014/main" id="{FBE09387-6E5C-44B8-A3B8-DCAE490519D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063C960-8AD5-433C-8E80-85A500164DA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橢圓 134">
            <a:extLst>
              <a:ext uri="{FF2B5EF4-FFF2-40B4-BE49-F238E27FC236}">
                <a16:creationId xmlns:a16="http://schemas.microsoft.com/office/drawing/2014/main" id="{A8AFD71D-4AB3-4288-9848-1AD56C58F527}"/>
              </a:ext>
            </a:extLst>
          </p:cNvPr>
          <p:cNvSpPr/>
          <p:nvPr/>
        </p:nvSpPr>
        <p:spPr>
          <a:xfrm>
            <a:off x="3686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17BD5EA0-67CC-4BDC-9CF7-8BBA0F349714}"/>
              </a:ext>
            </a:extLst>
          </p:cNvPr>
          <p:cNvCxnSpPr>
            <a:cxnSpLocks/>
            <a:endCxn id="135" idx="3"/>
          </p:cNvCxnSpPr>
          <p:nvPr/>
        </p:nvCxnSpPr>
        <p:spPr>
          <a:xfrm flipV="1">
            <a:off x="2336626"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0CDDEB72-D5F1-4890-A600-F6965E86F643}"/>
              </a:ext>
            </a:extLst>
          </p:cNvPr>
          <p:cNvCxnSpPr>
            <a:cxnSpLocks/>
          </p:cNvCxnSpPr>
          <p:nvPr/>
        </p:nvCxnSpPr>
        <p:spPr>
          <a:xfrm flipH="1" flipV="1">
            <a:off x="3788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C78794A8-E1CF-4ED2-B6A6-130D0649E5DC}"/>
              </a:ext>
            </a:extLst>
          </p:cNvPr>
          <p:cNvCxnSpPr>
            <a:cxnSpLocks/>
          </p:cNvCxnSpPr>
          <p:nvPr/>
        </p:nvCxnSpPr>
        <p:spPr>
          <a:xfrm flipV="1">
            <a:off x="3927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15D0B98A-F7FA-41F7-A931-815C005CD6D5}"/>
              </a:ext>
            </a:extLst>
          </p:cNvPr>
          <p:cNvCxnSpPr>
            <a:cxnSpLocks/>
          </p:cNvCxnSpPr>
          <p:nvPr/>
        </p:nvCxnSpPr>
        <p:spPr>
          <a:xfrm flipV="1">
            <a:off x="5088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D6C7C918-3F32-4408-9257-BFD2D0ED0922}"/>
              </a:ext>
            </a:extLst>
          </p:cNvPr>
          <p:cNvCxnSpPr>
            <a:cxnSpLocks/>
            <a:stCxn id="131" idx="0"/>
          </p:cNvCxnSpPr>
          <p:nvPr/>
        </p:nvCxnSpPr>
        <p:spPr>
          <a:xfrm flipH="1" flipV="1">
            <a:off x="5072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79E644FD-4767-4F94-B97E-F2DFBB6DC76A}"/>
              </a:ext>
            </a:extLst>
          </p:cNvPr>
          <p:cNvCxnSpPr>
            <a:cxnSpLocks/>
          </p:cNvCxnSpPr>
          <p:nvPr/>
        </p:nvCxnSpPr>
        <p:spPr>
          <a:xfrm>
            <a:off x="5049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87">
                <a:extLst>
                  <a:ext uri="{FF2B5EF4-FFF2-40B4-BE49-F238E27FC236}">
                    <a16:creationId xmlns:a16="http://schemas.microsoft.com/office/drawing/2014/main" id="{FBFA01C2-8FDB-4266-98B7-459F1F12FC17}"/>
                  </a:ext>
                </a:extLst>
              </p:cNvPr>
              <p:cNvSpPr txBox="1"/>
              <p:nvPr/>
            </p:nvSpPr>
            <p:spPr>
              <a:xfrm>
                <a:off x="1922521" y="6084405"/>
                <a:ext cx="148579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8" name="文字方塊 187">
                <a:extLst>
                  <a:ext uri="{FF2B5EF4-FFF2-40B4-BE49-F238E27FC236}">
                    <a16:creationId xmlns:a16="http://schemas.microsoft.com/office/drawing/2014/main" id="{FBFA01C2-8FDB-4266-98B7-459F1F12FC17}"/>
                  </a:ext>
                </a:extLst>
              </p:cNvPr>
              <p:cNvSpPr txBox="1">
                <a:spLocks noRot="1" noChangeAspect="1" noMove="1" noResize="1" noEditPoints="1" noAdjustHandles="1" noChangeArrowheads="1" noChangeShapeType="1" noTextEdit="1"/>
              </p:cNvSpPr>
              <p:nvPr/>
            </p:nvSpPr>
            <p:spPr>
              <a:xfrm>
                <a:off x="398520" y="6084405"/>
                <a:ext cx="1485791" cy="381258"/>
              </a:xfrm>
              <a:prstGeom prst="rect">
                <a:avLst/>
              </a:prstGeom>
              <a:blipFill>
                <a:blip r:embed="rId24"/>
                <a:stretch>
                  <a:fillRect l="-4508" t="-1587" r="-1230"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7B86C1F2-E043-4760-8970-BDCBAC6F6109}"/>
                  </a:ext>
                </a:extLst>
              </p:cNvPr>
              <p:cNvSpPr txBox="1"/>
              <p:nvPr/>
            </p:nvSpPr>
            <p:spPr>
              <a:xfrm>
                <a:off x="1932232" y="901981"/>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9" name="文字方塊 188">
                <a:extLst>
                  <a:ext uri="{FF2B5EF4-FFF2-40B4-BE49-F238E27FC236}">
                    <a16:creationId xmlns:a16="http://schemas.microsoft.com/office/drawing/2014/main" id="{7B86C1F2-E043-4760-8970-BDCBAC6F6109}"/>
                  </a:ext>
                </a:extLst>
              </p:cNvPr>
              <p:cNvSpPr txBox="1">
                <a:spLocks noRot="1" noChangeAspect="1" noMove="1" noResize="1" noEditPoints="1" noAdjustHandles="1" noChangeArrowheads="1" noChangeShapeType="1" noTextEdit="1"/>
              </p:cNvSpPr>
              <p:nvPr/>
            </p:nvSpPr>
            <p:spPr>
              <a:xfrm>
                <a:off x="408231" y="901981"/>
                <a:ext cx="1833835" cy="381258"/>
              </a:xfrm>
              <a:prstGeom prst="rect">
                <a:avLst/>
              </a:prstGeom>
              <a:blipFill>
                <a:blip r:embed="rId25"/>
                <a:stretch>
                  <a:fillRect l="-3654" t="-1587" r="-997"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A44D8D39-FF37-4AC9-B0F7-2E3562CBA6EF}"/>
                  </a:ext>
                </a:extLst>
              </p:cNvPr>
              <p:cNvSpPr txBox="1"/>
              <p:nvPr/>
            </p:nvSpPr>
            <p:spPr>
              <a:xfrm>
                <a:off x="1922521" y="1390066"/>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90" name="文字方塊 189">
                <a:extLst>
                  <a:ext uri="{FF2B5EF4-FFF2-40B4-BE49-F238E27FC236}">
                    <a16:creationId xmlns:a16="http://schemas.microsoft.com/office/drawing/2014/main" id="{A44D8D39-FF37-4AC9-B0F7-2E3562CBA6EF}"/>
                  </a:ext>
                </a:extLst>
              </p:cNvPr>
              <p:cNvSpPr txBox="1">
                <a:spLocks noRot="1" noChangeAspect="1" noMove="1" noResize="1" noEditPoints="1" noAdjustHandles="1" noChangeArrowheads="1" noChangeShapeType="1" noTextEdit="1"/>
              </p:cNvSpPr>
              <p:nvPr/>
            </p:nvSpPr>
            <p:spPr>
              <a:xfrm>
                <a:off x="398520" y="1390066"/>
                <a:ext cx="1833835" cy="381258"/>
              </a:xfrm>
              <a:prstGeom prst="rect">
                <a:avLst/>
              </a:prstGeom>
              <a:blipFill>
                <a:blip r:embed="rId26"/>
                <a:stretch>
                  <a:fillRect l="-3654" t="-1587" r="-997" b="-23810"/>
                </a:stretch>
              </a:blipFill>
            </p:spPr>
            <p:txBody>
              <a:bodyPr/>
              <a:lstStyle/>
              <a:p>
                <a:r>
                  <a:rPr lang="zh-TW" altLang="en-US">
                    <a:noFill/>
                  </a:rPr>
                  <a:t> </a:t>
                </a:r>
              </a:p>
            </p:txBody>
          </p:sp>
        </mc:Fallback>
      </mc:AlternateContent>
      <p:sp>
        <p:nvSpPr>
          <p:cNvPr id="3" name="Content Placeholder 2">
            <a:extLst>
              <a:ext uri="{FF2B5EF4-FFF2-40B4-BE49-F238E27FC236}">
                <a16:creationId xmlns:a16="http://schemas.microsoft.com/office/drawing/2014/main" id="{A86D6B8A-F760-A041-EF80-4DD109745D9F}"/>
              </a:ext>
            </a:extLst>
          </p:cNvPr>
          <p:cNvSpPr>
            <a:spLocks noGrp="1"/>
          </p:cNvSpPr>
          <p:nvPr>
            <p:ph idx="1"/>
          </p:nvPr>
        </p:nvSpPr>
        <p:spPr/>
        <p:txBody>
          <a:bodyPr/>
          <a:lstStyle/>
          <a:p>
            <a:endParaRPr lang="en-CN"/>
          </a:p>
        </p:txBody>
      </p:sp>
      <p:sp>
        <p:nvSpPr>
          <p:cNvPr id="5" name="矩形 3">
            <a:extLst>
              <a:ext uri="{FF2B5EF4-FFF2-40B4-BE49-F238E27FC236}">
                <a16:creationId xmlns:a16="http://schemas.microsoft.com/office/drawing/2014/main" id="{F5528BD4-36C9-F116-2326-B678A96BC628}"/>
              </a:ext>
            </a:extLst>
          </p:cNvPr>
          <p:cNvSpPr>
            <a:spLocks noGrp="1"/>
          </p:cNvSpPr>
          <p:nvPr>
            <p:ph type="title"/>
          </p:nvPr>
        </p:nvSpPr>
        <p:spPr>
          <a:prstGeom prst="rect">
            <a:avLst/>
          </a:prstGeom>
        </p:spPr>
        <p:txBody>
          <a:bodyPr wrap="none">
            <a:spAutoFit/>
          </a:bodyPr>
          <a:lstStyle/>
          <a:p>
            <a:r>
              <a:rPr lang="en-US" altLang="zh-TW" sz="3200" b="1" i="1" u="sng" dirty="0"/>
              <a:t>Multi-head Self-attention</a:t>
            </a:r>
            <a:endParaRPr lang="zh-TW" altLang="en-US" sz="3200" b="1" i="1" u="sng" dirty="0"/>
          </a:p>
        </p:txBody>
      </p:sp>
    </p:spTree>
    <p:extLst>
      <p:ext uri="{BB962C8B-B14F-4D97-AF65-F5344CB8AC3E}">
        <p14:creationId xmlns:p14="http://schemas.microsoft.com/office/powerpoint/2010/main" val="7919418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3" grpId="0"/>
      <p:bldP spid="64" grpId="0" animBg="1"/>
      <p:bldP spid="65" grpId="0"/>
      <p:bldP spid="84" grpId="0" animBg="1"/>
      <p:bldP spid="85" grpId="0"/>
      <p:bldP spid="86" grpId="0" animBg="1"/>
      <p:bldP spid="87" grpId="0"/>
      <p:bldP spid="92" grpId="0" animBg="1"/>
      <p:bldP spid="93" grpId="0"/>
      <p:bldP spid="94" grpId="0" animBg="1"/>
      <p:bldP spid="95" grpId="0"/>
      <p:bldP spid="142" grpId="0" animBg="1"/>
      <p:bldP spid="143" grpId="0" animBg="1"/>
      <p:bldP spid="144" grpId="0"/>
      <p:bldP spid="151" grpId="0"/>
      <p:bldP spid="157" grpId="0" animBg="1"/>
      <p:bldP spid="158" grpId="0"/>
      <p:bldP spid="159" grpId="0" animBg="1"/>
      <p:bldP spid="160" grpId="0"/>
      <p:bldP spid="165" grpId="0" animBg="1"/>
      <p:bldP spid="166" grpId="0"/>
      <p:bldP spid="167" grpId="0" animBg="1"/>
      <p:bldP spid="168" grpId="0"/>
      <p:bldP spid="172" grpId="0" animBg="1"/>
      <p:bldP spid="173" grpId="0"/>
      <p:bldP spid="174" grpId="0" animBg="1"/>
      <p:bldP spid="175" grpId="0"/>
      <p:bldP spid="120" grpId="0" animBg="1"/>
      <p:bldP spid="135" grpId="0" animBg="1"/>
      <p:bldP spid="189" grpId="0"/>
      <p:bldP spid="19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9A8B7FC-4077-425E-8442-D6477FE18CE3}"/>
                  </a:ext>
                </a:extLst>
              </p:cNvPr>
              <p:cNvSpPr>
                <a:spLocks noGrp="1"/>
              </p:cNvSpPr>
              <p:nvPr>
                <p:ph idx="1"/>
              </p:nvPr>
            </p:nvSpPr>
            <p:spPr/>
            <p:txBody>
              <a:bodyPr>
                <a:normAutofit/>
              </a:bodyPr>
              <a:lstStyle/>
              <a:p>
                <a:r>
                  <a:rPr lang="en-US" altLang="zh-TW" sz="2400" dirty="0"/>
                  <a:t>No position information in self-attention.</a:t>
                </a:r>
              </a:p>
              <a:p>
                <a:r>
                  <a:rPr lang="en-US" altLang="zh-TW" sz="2400" dirty="0"/>
                  <a:t>Original paper: each position has a unique positional vector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a14:m>
                <a:r>
                  <a:rPr lang="en-US" altLang="zh-TW" sz="2400" dirty="0"/>
                  <a:t> (not learned from data)</a:t>
                </a:r>
              </a:p>
              <a:p>
                <a:r>
                  <a:rPr lang="en-US" altLang="zh-TW" sz="2400" dirty="0"/>
                  <a:t>In other words: each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a14:m>
                <a:r>
                  <a:rPr lang="zh-TW" altLang="en-US" sz="2400" dirty="0"/>
                  <a:t> </a:t>
                </a:r>
                <a:r>
                  <a:rPr lang="en-US" altLang="zh-TW" sz="2400" dirty="0"/>
                  <a:t>appends a one-hot vector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a14:m>
                <a:endParaRPr lang="zh-TW" altLang="en-US" sz="2400" dirty="0"/>
              </a:p>
              <a:p>
                <a:endParaRPr lang="zh-TW" altLang="en-US" sz="2400" dirty="0"/>
              </a:p>
            </p:txBody>
          </p:sp>
        </mc:Choice>
        <mc:Fallback xmlns="">
          <p:sp>
            <p:nvSpPr>
              <p:cNvPr id="3" name="內容版面配置區 2">
                <a:extLst>
                  <a:ext uri="{FF2B5EF4-FFF2-40B4-BE49-F238E27FC236}">
                    <a16:creationId xmlns:a16="http://schemas.microsoft.com/office/drawing/2014/main" id="{49A8B7FC-4077-425E-8442-D6477FE18CE3}"/>
                  </a:ext>
                </a:extLst>
              </p:cNvPr>
              <p:cNvSpPr>
                <a:spLocks noGrp="1" noRot="1" noChangeAspect="1" noMove="1" noResize="1" noEditPoints="1" noAdjustHandles="1" noChangeArrowheads="1" noChangeShapeType="1" noTextEdit="1"/>
              </p:cNvSpPr>
              <p:nvPr>
                <p:ph idx="1"/>
              </p:nvPr>
            </p:nvSpPr>
            <p:spPr>
              <a:blipFill>
                <a:blip r:embed="rId2"/>
                <a:stretch>
                  <a:fillRect l="-638" t="-928"/>
                </a:stretch>
              </a:blipFill>
            </p:spPr>
            <p:txBody>
              <a:bodyPr/>
              <a:lstStyle/>
              <a:p>
                <a:r>
                  <a:rPr lang="en-CN">
                    <a:noFill/>
                  </a:rPr>
                  <a:t> </a:t>
                </a:r>
              </a:p>
            </p:txBody>
          </p:sp>
        </mc:Fallback>
      </mc:AlternateContent>
      <p:sp>
        <p:nvSpPr>
          <p:cNvPr id="85" name="矩形 84">
            <a:extLst>
              <a:ext uri="{FF2B5EF4-FFF2-40B4-BE49-F238E27FC236}">
                <a16:creationId xmlns:a16="http://schemas.microsoft.com/office/drawing/2014/main" id="{60E065B5-170C-4C2E-B80C-521A72F8D008}"/>
              </a:ext>
            </a:extLst>
          </p:cNvPr>
          <p:cNvSpPr/>
          <p:nvPr/>
        </p:nvSpPr>
        <p:spPr>
          <a:xfrm>
            <a:off x="9648108" y="127161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6" name="矩形 85">
            <a:extLst>
              <a:ext uri="{FF2B5EF4-FFF2-40B4-BE49-F238E27FC236}">
                <a16:creationId xmlns:a16="http://schemas.microsoft.com/office/drawing/2014/main" id="{3B33503E-D298-4F85-9811-F6429793A0F0}"/>
              </a:ext>
            </a:extLst>
          </p:cNvPr>
          <p:cNvSpPr/>
          <p:nvPr/>
        </p:nvSpPr>
        <p:spPr>
          <a:xfrm>
            <a:off x="9677136" y="2275344"/>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87" name="直線單箭頭接點 86">
            <a:extLst>
              <a:ext uri="{FF2B5EF4-FFF2-40B4-BE49-F238E27FC236}">
                <a16:creationId xmlns:a16="http://schemas.microsoft.com/office/drawing/2014/main" id="{806CE855-D0E9-4CB6-BA49-390610756CC1}"/>
              </a:ext>
            </a:extLst>
          </p:cNvPr>
          <p:cNvCxnSpPr/>
          <p:nvPr/>
        </p:nvCxnSpPr>
        <p:spPr>
          <a:xfrm flipV="1">
            <a:off x="9896859" y="1909790"/>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32298CF-C7E4-4D97-A419-FFF0739AF3D5}"/>
                  </a:ext>
                </a:extLst>
              </p:cNvPr>
              <p:cNvSpPr txBox="1"/>
              <p:nvPr/>
            </p:nvSpPr>
            <p:spPr>
              <a:xfrm>
                <a:off x="9570271" y="234576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id="{F32298CF-C7E4-4D97-A419-FFF0739AF3D5}"/>
                  </a:ext>
                </a:extLst>
              </p:cNvPr>
              <p:cNvSpPr txBox="1">
                <a:spLocks noRot="1" noChangeAspect="1" noMove="1" noResize="1" noEditPoints="1" noAdjustHandles="1" noChangeArrowheads="1" noChangeShapeType="1" noTextEdit="1"/>
              </p:cNvSpPr>
              <p:nvPr/>
            </p:nvSpPr>
            <p:spPr>
              <a:xfrm>
                <a:off x="9570271" y="2345767"/>
                <a:ext cx="715161" cy="473591"/>
              </a:xfrm>
              <a:prstGeom prst="rect">
                <a:avLst/>
              </a:prstGeom>
              <a:blipFill>
                <a:blip r:embed="rId3"/>
                <a:stretch>
                  <a:fillRect/>
                </a:stretch>
              </a:blipFill>
            </p:spPr>
            <p:txBody>
              <a:bodyPr/>
              <a:lstStyle/>
              <a:p>
                <a:r>
                  <a:rPr lang="en-CN">
                    <a:noFill/>
                  </a:rPr>
                  <a:t> </a:t>
                </a:r>
              </a:p>
            </p:txBody>
          </p:sp>
        </mc:Fallback>
      </mc:AlternateContent>
      <p:grpSp>
        <p:nvGrpSpPr>
          <p:cNvPr id="73" name="群組 72">
            <a:extLst>
              <a:ext uri="{FF2B5EF4-FFF2-40B4-BE49-F238E27FC236}">
                <a16:creationId xmlns:a16="http://schemas.microsoft.com/office/drawing/2014/main" id="{2B40011F-DFFF-403E-B0F9-A7CEDBA066AE}"/>
              </a:ext>
            </a:extLst>
          </p:cNvPr>
          <p:cNvGrpSpPr/>
          <p:nvPr/>
        </p:nvGrpSpPr>
        <p:grpSpPr>
          <a:xfrm>
            <a:off x="8983749" y="193447"/>
            <a:ext cx="1839368" cy="1052823"/>
            <a:chOff x="401919" y="3795863"/>
            <a:chExt cx="1839368" cy="1052823"/>
          </a:xfrm>
        </p:grpSpPr>
        <p:sp>
          <p:nvSpPr>
            <p:cNvPr id="75" name="矩形 74">
              <a:extLst>
                <a:ext uri="{FF2B5EF4-FFF2-40B4-BE49-F238E27FC236}">
                  <a16:creationId xmlns:a16="http://schemas.microsoft.com/office/drawing/2014/main" id="{6A55BB47-268D-4F74-BE1C-CF3439137706}"/>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001FF3C7-826C-4C78-8FB9-C1688C25281F}"/>
                    </a:ext>
                  </a:extLst>
                </p:cNvPr>
                <p:cNvSpPr txBox="1"/>
                <p:nvPr/>
              </p:nvSpPr>
              <p:spPr>
                <a:xfrm>
                  <a:off x="1526126" y="38334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6" name="文字方塊 75">
                  <a:extLst>
                    <a:ext uri="{FF2B5EF4-FFF2-40B4-BE49-F238E27FC236}">
                      <a16:creationId xmlns:a16="http://schemas.microsoft.com/office/drawing/2014/main" id="{001FF3C7-826C-4C78-8FB9-C1688C25281F}"/>
                    </a:ext>
                  </a:extLst>
                </p:cNvPr>
                <p:cNvSpPr txBox="1">
                  <a:spLocks noRot="1" noChangeAspect="1" noMove="1" noResize="1" noEditPoints="1" noAdjustHandles="1" noChangeArrowheads="1" noChangeShapeType="1" noTextEdit="1"/>
                </p:cNvSpPr>
                <p:nvPr/>
              </p:nvSpPr>
              <p:spPr>
                <a:xfrm>
                  <a:off x="1526126" y="3833406"/>
                  <a:ext cx="715161" cy="473591"/>
                </a:xfrm>
                <a:prstGeom prst="rect">
                  <a:avLst/>
                </a:prstGeom>
                <a:blipFill>
                  <a:blip r:embed="rId4"/>
                  <a:stretch>
                    <a:fillRect/>
                  </a:stretch>
                </a:blipFill>
              </p:spPr>
              <p:txBody>
                <a:bodyPr/>
                <a:lstStyle/>
                <a:p>
                  <a:r>
                    <a:rPr lang="zh-TW" altLang="en-US">
                      <a:noFill/>
                    </a:rPr>
                    <a:t> </a:t>
                  </a:r>
                </a:p>
              </p:txBody>
            </p:sp>
          </mc:Fallback>
        </mc:AlternateContent>
        <p:sp>
          <p:nvSpPr>
            <p:cNvPr id="77" name="矩形 76">
              <a:extLst>
                <a:ext uri="{FF2B5EF4-FFF2-40B4-BE49-F238E27FC236}">
                  <a16:creationId xmlns:a16="http://schemas.microsoft.com/office/drawing/2014/main" id="{ECD7207E-EAD5-486B-80AB-AC7FA11778D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ABC151D6-1989-482C-AE0E-A587311965AC}"/>
                    </a:ext>
                  </a:extLst>
                </p:cNvPr>
                <p:cNvSpPr txBox="1"/>
                <p:nvPr/>
              </p:nvSpPr>
              <p:spPr>
                <a:xfrm>
                  <a:off x="964022"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8" name="文字方塊 77">
                  <a:extLst>
                    <a:ext uri="{FF2B5EF4-FFF2-40B4-BE49-F238E27FC236}">
                      <a16:creationId xmlns:a16="http://schemas.microsoft.com/office/drawing/2014/main" id="{ABC151D6-1989-482C-AE0E-A587311965AC}"/>
                    </a:ext>
                  </a:extLst>
                </p:cNvPr>
                <p:cNvSpPr txBox="1">
                  <a:spLocks noRot="1" noChangeAspect="1" noMove="1" noResize="1" noEditPoints="1" noAdjustHandles="1" noChangeArrowheads="1" noChangeShapeType="1" noTextEdit="1"/>
                </p:cNvSpPr>
                <p:nvPr/>
              </p:nvSpPr>
              <p:spPr>
                <a:xfrm>
                  <a:off x="964022" y="3843680"/>
                  <a:ext cx="715161" cy="473591"/>
                </a:xfrm>
                <a:prstGeom prst="rect">
                  <a:avLst/>
                </a:prstGeom>
                <a:blipFill>
                  <a:blip r:embed="rId5"/>
                  <a:stretch>
                    <a:fillRect/>
                  </a:stretch>
                </a:blipFill>
              </p:spPr>
              <p:txBody>
                <a:bodyPr/>
                <a:lstStyle/>
                <a:p>
                  <a:r>
                    <a:rPr lang="zh-TW" altLang="en-US">
                      <a:noFill/>
                    </a:rPr>
                    <a:t> </a:t>
                  </a:r>
                </a:p>
              </p:txBody>
            </p:sp>
          </mc:Fallback>
        </mc:AlternateContent>
        <p:sp>
          <p:nvSpPr>
            <p:cNvPr id="79" name="矩形 78">
              <a:extLst>
                <a:ext uri="{FF2B5EF4-FFF2-40B4-BE49-F238E27FC236}">
                  <a16:creationId xmlns:a16="http://schemas.microsoft.com/office/drawing/2014/main" id="{F89CD16C-558A-46C4-95A6-9FB716CA5A2A}"/>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4F10F7AC-9D0D-4B05-9920-47669D5BD2AD}"/>
                    </a:ext>
                  </a:extLst>
                </p:cNvPr>
                <p:cNvSpPr txBox="1"/>
                <p:nvPr/>
              </p:nvSpPr>
              <p:spPr>
                <a:xfrm>
                  <a:off x="401919"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0" name="文字方塊 79">
                  <a:extLst>
                    <a:ext uri="{FF2B5EF4-FFF2-40B4-BE49-F238E27FC236}">
                      <a16:creationId xmlns:a16="http://schemas.microsoft.com/office/drawing/2014/main" id="{4F10F7AC-9D0D-4B05-9920-47669D5BD2AD}"/>
                    </a:ext>
                  </a:extLst>
                </p:cNvPr>
                <p:cNvSpPr txBox="1">
                  <a:spLocks noRot="1" noChangeAspect="1" noMove="1" noResize="1" noEditPoints="1" noAdjustHandles="1" noChangeArrowheads="1" noChangeShapeType="1" noTextEdit="1"/>
                </p:cNvSpPr>
                <p:nvPr/>
              </p:nvSpPr>
              <p:spPr>
                <a:xfrm>
                  <a:off x="401919" y="3843680"/>
                  <a:ext cx="715161" cy="473591"/>
                </a:xfrm>
                <a:prstGeom prst="rect">
                  <a:avLst/>
                </a:prstGeom>
                <a:blipFill>
                  <a:blip r:embed="rId6"/>
                  <a:stretch>
                    <a:fillRect b="-10256"/>
                  </a:stretch>
                </a:blipFill>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6F4CCC87-B024-4456-9FF4-CE202C85EA49}"/>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695ADC9A-1F96-4CF3-B97E-BA49DC5D19F6}"/>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807AE-8CFC-46E7-ADF7-DB78860768AF}"/>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2699F9AA-3D8C-4749-82E9-DA2CD7652B3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B603BF97-6E87-49E5-93F8-CA594AB3DC63}"/>
                  </a:ext>
                </a:extLst>
              </p:cNvPr>
              <p:cNvSpPr txBox="1"/>
              <p:nvPr/>
            </p:nvSpPr>
            <p:spPr>
              <a:xfrm>
                <a:off x="9555634" y="13400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4" name="文字方塊 73">
                <a:extLst>
                  <a:ext uri="{FF2B5EF4-FFF2-40B4-BE49-F238E27FC236}">
                    <a16:creationId xmlns:a16="http://schemas.microsoft.com/office/drawing/2014/main" id="{B603BF97-6E87-49E5-93F8-CA594AB3DC63}"/>
                  </a:ext>
                </a:extLst>
              </p:cNvPr>
              <p:cNvSpPr txBox="1">
                <a:spLocks noRot="1" noChangeAspect="1" noMove="1" noResize="1" noEditPoints="1" noAdjustHandles="1" noChangeArrowheads="1" noChangeShapeType="1" noTextEdit="1"/>
              </p:cNvSpPr>
              <p:nvPr/>
            </p:nvSpPr>
            <p:spPr>
              <a:xfrm>
                <a:off x="9555634" y="1340015"/>
                <a:ext cx="715161" cy="473591"/>
              </a:xfrm>
              <a:prstGeom prst="rect">
                <a:avLst/>
              </a:prstGeom>
              <a:blipFill>
                <a:blip r:embed="rId7"/>
                <a:stretch>
                  <a:fillRect/>
                </a:stretch>
              </a:blipFill>
            </p:spPr>
            <p:txBody>
              <a:bodyPr/>
              <a:lstStyle/>
              <a:p>
                <a:r>
                  <a:rPr lang="en-CN">
                    <a:noFill/>
                  </a:rPr>
                  <a:t> </a:t>
                </a:r>
              </a:p>
            </p:txBody>
          </p:sp>
        </mc:Fallback>
      </mc:AlternateContent>
      <p:grpSp>
        <p:nvGrpSpPr>
          <p:cNvPr id="21" name="群組 20">
            <a:extLst>
              <a:ext uri="{FF2B5EF4-FFF2-40B4-BE49-F238E27FC236}">
                <a16:creationId xmlns:a16="http://schemas.microsoft.com/office/drawing/2014/main" id="{936C04CF-2F7F-432D-A010-FB5DCB3855F4}"/>
              </a:ext>
            </a:extLst>
          </p:cNvPr>
          <p:cNvGrpSpPr/>
          <p:nvPr/>
        </p:nvGrpSpPr>
        <p:grpSpPr>
          <a:xfrm>
            <a:off x="8635492" y="1284760"/>
            <a:ext cx="715161" cy="605813"/>
            <a:chOff x="6596954" y="2212974"/>
            <a:chExt cx="715161" cy="605813"/>
          </a:xfrm>
        </p:grpSpPr>
        <p:sp>
          <p:nvSpPr>
            <p:cNvPr id="92" name="矩形 91">
              <a:extLst>
                <a:ext uri="{FF2B5EF4-FFF2-40B4-BE49-F238E27FC236}">
                  <a16:creationId xmlns:a16="http://schemas.microsoft.com/office/drawing/2014/main" id="{952283C5-7E33-45B6-8E6B-F4EA96701D94}"/>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6165539-4B4C-44F1-B4A9-A65A3D8CF3EB}"/>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9" name="文字方塊 88">
                  <a:extLst>
                    <a:ext uri="{FF2B5EF4-FFF2-40B4-BE49-F238E27FC236}">
                      <a16:creationId xmlns:a16="http://schemas.microsoft.com/office/drawing/2014/main" id="{B6165539-4B4C-44F1-B4A9-A65A3D8CF3EB}"/>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8"/>
                  <a:stretch>
                    <a:fillRect/>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17C32B17-0E14-4440-8822-41D84C600640}"/>
              </a:ext>
            </a:extLst>
          </p:cNvPr>
          <p:cNvSpPr txBox="1"/>
          <p:nvPr/>
        </p:nvSpPr>
        <p:spPr>
          <a:xfrm>
            <a:off x="9236780" y="1298526"/>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grpSp>
        <p:nvGrpSpPr>
          <p:cNvPr id="29" name="群組 28">
            <a:extLst>
              <a:ext uri="{FF2B5EF4-FFF2-40B4-BE49-F238E27FC236}">
                <a16:creationId xmlns:a16="http://schemas.microsoft.com/office/drawing/2014/main" id="{45F36913-AA16-463A-BFA7-C0EB35CE0749}"/>
              </a:ext>
            </a:extLst>
          </p:cNvPr>
          <p:cNvGrpSpPr/>
          <p:nvPr/>
        </p:nvGrpSpPr>
        <p:grpSpPr>
          <a:xfrm>
            <a:off x="1730393" y="4328392"/>
            <a:ext cx="2622350" cy="2164483"/>
            <a:chOff x="454139" y="4330186"/>
            <a:chExt cx="2622350" cy="2164483"/>
          </a:xfrm>
        </p:grpSpPr>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F348E56-13FB-49C9-8BC4-C650E516BED4}"/>
                    </a:ext>
                  </a:extLst>
                </p:cNvPr>
                <p:cNvSpPr/>
                <p:nvPr/>
              </p:nvSpPr>
              <p:spPr>
                <a:xfrm>
                  <a:off x="454139" y="5033052"/>
                  <a:ext cx="845616"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oMath>
                    </m:oMathPara>
                  </a14:m>
                  <a:endParaRPr lang="zh-TW" altLang="en-US" sz="2400" dirty="0"/>
                </a:p>
              </p:txBody>
            </p:sp>
          </mc:Choice>
          <mc:Fallback xmlns="">
            <p:sp>
              <p:nvSpPr>
                <p:cNvPr id="24" name="矩形 23">
                  <a:extLst>
                    <a:ext uri="{FF2B5EF4-FFF2-40B4-BE49-F238E27FC236}">
                      <a16:creationId xmlns:a16="http://schemas.microsoft.com/office/drawing/2014/main" id="{7F348E56-13FB-49C9-8BC4-C650E516BED4}"/>
                    </a:ext>
                  </a:extLst>
                </p:cNvPr>
                <p:cNvSpPr>
                  <a:spLocks noRot="1" noChangeAspect="1" noMove="1" noResize="1" noEditPoints="1" noAdjustHandles="1" noChangeArrowheads="1" noChangeShapeType="1" noTextEdit="1"/>
                </p:cNvSpPr>
                <p:nvPr/>
              </p:nvSpPr>
              <p:spPr>
                <a:xfrm>
                  <a:off x="454139" y="5033052"/>
                  <a:ext cx="845616" cy="473591"/>
                </a:xfrm>
                <a:prstGeom prst="rect">
                  <a:avLst/>
                </a:prstGeom>
                <a:blipFill>
                  <a:blip r:embed="rId9"/>
                  <a:stretch>
                    <a:fillRect b="-10256"/>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0E12D52E-A364-4786-9B81-DEB42E6791BB}"/>
                </a:ext>
              </a:extLst>
            </p:cNvPr>
            <p:cNvSpPr/>
            <p:nvPr/>
          </p:nvSpPr>
          <p:spPr>
            <a:xfrm>
              <a:off x="1322559" y="4330186"/>
              <a:ext cx="303414" cy="21256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F2DC81C3-583E-4674-B6ED-920C8CC770DC}"/>
                </a:ext>
              </a:extLst>
            </p:cNvPr>
            <p:cNvSpPr txBox="1"/>
            <p:nvPr/>
          </p:nvSpPr>
          <p:spPr>
            <a:xfrm>
              <a:off x="1322559" y="5410169"/>
              <a:ext cx="427512" cy="461665"/>
            </a:xfrm>
            <a:prstGeom prst="rect">
              <a:avLst/>
            </a:prstGeom>
            <a:noFill/>
          </p:spPr>
          <p:txBody>
            <a:bodyPr wrap="square" rtlCol="0">
              <a:spAutoFit/>
            </a:bodyPr>
            <a:lstStyle/>
            <a:p>
              <a:r>
                <a:rPr lang="en-US" altLang="zh-TW" sz="2400" dirty="0"/>
                <a:t>1</a:t>
              </a:r>
              <a:endParaRPr lang="zh-TW" altLang="en-US" sz="2400" dirty="0"/>
            </a:p>
          </p:txBody>
        </p:sp>
        <p:sp>
          <p:nvSpPr>
            <p:cNvPr id="96" name="文字方塊 95">
              <a:extLst>
                <a:ext uri="{FF2B5EF4-FFF2-40B4-BE49-F238E27FC236}">
                  <a16:creationId xmlns:a16="http://schemas.microsoft.com/office/drawing/2014/main" id="{8D624B34-8CA2-4B56-8C63-26C51806D3D9}"/>
                </a:ext>
              </a:extLst>
            </p:cNvPr>
            <p:cNvSpPr txBox="1"/>
            <p:nvPr/>
          </p:nvSpPr>
          <p:spPr>
            <a:xfrm>
              <a:off x="1322559" y="5044400"/>
              <a:ext cx="427512" cy="461665"/>
            </a:xfrm>
            <a:prstGeom prst="rect">
              <a:avLst/>
            </a:prstGeom>
            <a:noFill/>
          </p:spPr>
          <p:txBody>
            <a:bodyPr wrap="square" rtlCol="0">
              <a:spAutoFit/>
            </a:bodyPr>
            <a:lstStyle/>
            <a:p>
              <a:r>
                <a:rPr lang="en-US" altLang="zh-TW" sz="2400" dirty="0"/>
                <a:t>0</a:t>
              </a:r>
              <a:endParaRPr lang="zh-TW" altLang="en-US" sz="2400" dirty="0"/>
            </a:p>
          </p:txBody>
        </p:sp>
        <p:sp>
          <p:nvSpPr>
            <p:cNvPr id="97" name="文字方塊 96">
              <a:extLst>
                <a:ext uri="{FF2B5EF4-FFF2-40B4-BE49-F238E27FC236}">
                  <a16:creationId xmlns:a16="http://schemas.microsoft.com/office/drawing/2014/main" id="{4D557D60-E255-4CCF-86AB-49444C4D26E0}"/>
                </a:ext>
              </a:extLst>
            </p:cNvPr>
            <p:cNvSpPr txBox="1"/>
            <p:nvPr/>
          </p:nvSpPr>
          <p:spPr>
            <a:xfrm>
              <a:off x="1327440" y="5752960"/>
              <a:ext cx="427512" cy="461665"/>
            </a:xfrm>
            <a:prstGeom prst="rect">
              <a:avLst/>
            </a:prstGeom>
            <a:noFill/>
          </p:spPr>
          <p:txBody>
            <a:bodyPr wrap="square" rtlCol="0">
              <a:spAutoFit/>
            </a:bodyPr>
            <a:lstStyle/>
            <a:p>
              <a:r>
                <a:rPr lang="en-US" altLang="zh-TW" sz="2400" dirty="0"/>
                <a:t>0</a:t>
              </a:r>
              <a:endParaRPr lang="zh-TW" altLang="en-US" sz="2400" dirty="0"/>
            </a:p>
          </p:txBody>
        </p:sp>
        <p:sp>
          <p:nvSpPr>
            <p:cNvPr id="98" name="文字方塊 97">
              <a:extLst>
                <a:ext uri="{FF2B5EF4-FFF2-40B4-BE49-F238E27FC236}">
                  <a16:creationId xmlns:a16="http://schemas.microsoft.com/office/drawing/2014/main" id="{246A6EBB-B0EC-4D7D-9EB4-E9CA1E3E997E}"/>
                </a:ext>
              </a:extLst>
            </p:cNvPr>
            <p:cNvSpPr txBox="1"/>
            <p:nvPr/>
          </p:nvSpPr>
          <p:spPr>
            <a:xfrm rot="5400000">
              <a:off x="1368762" y="6050080"/>
              <a:ext cx="427512" cy="461665"/>
            </a:xfrm>
            <a:prstGeom prst="rect">
              <a:avLst/>
            </a:prstGeom>
            <a:noFill/>
          </p:spPr>
          <p:txBody>
            <a:bodyPr wrap="square" rtlCol="0">
              <a:spAutoFit/>
            </a:bodyPr>
            <a:lstStyle/>
            <a:p>
              <a:r>
                <a:rPr lang="en-US" altLang="zh-TW" sz="2400" dirty="0"/>
                <a:t>…</a:t>
              </a:r>
              <a:endParaRPr lang="zh-TW" altLang="en-US" sz="2400" dirty="0"/>
            </a:p>
          </p:txBody>
        </p:sp>
        <p:sp>
          <p:nvSpPr>
            <p:cNvPr id="99" name="文字方塊 98">
              <a:extLst>
                <a:ext uri="{FF2B5EF4-FFF2-40B4-BE49-F238E27FC236}">
                  <a16:creationId xmlns:a16="http://schemas.microsoft.com/office/drawing/2014/main" id="{B4A1B8FD-83AF-4F59-AD5A-E9ABCF3BB2C3}"/>
                </a:ext>
              </a:extLst>
            </p:cNvPr>
            <p:cNvSpPr txBox="1"/>
            <p:nvPr/>
          </p:nvSpPr>
          <p:spPr>
            <a:xfrm rot="5400000">
              <a:off x="627121" y="5041884"/>
              <a:ext cx="1885061" cy="461665"/>
            </a:xfrm>
            <a:prstGeom prst="rect">
              <a:avLst/>
            </a:prstGeom>
            <a:noFill/>
          </p:spPr>
          <p:txBody>
            <a:bodyPr wrap="square" rtlCol="0">
              <a:spAutoFit/>
            </a:bodyPr>
            <a:lstStyle/>
            <a:p>
              <a:r>
                <a:rPr lang="en-US" altLang="zh-TW" sz="2400" dirty="0"/>
                <a:t>………</a:t>
              </a:r>
              <a:endParaRPr lang="zh-TW" altLang="en-US" sz="2400" dirty="0"/>
            </a:p>
          </p:txBody>
        </p:sp>
        <p:sp>
          <p:nvSpPr>
            <p:cNvPr id="27" name="文字方塊 26">
              <a:extLst>
                <a:ext uri="{FF2B5EF4-FFF2-40B4-BE49-F238E27FC236}">
                  <a16:creationId xmlns:a16="http://schemas.microsoft.com/office/drawing/2014/main" id="{FFD751DF-0544-404B-9424-814C93E84AF2}"/>
                </a:ext>
              </a:extLst>
            </p:cNvPr>
            <p:cNvSpPr txBox="1"/>
            <p:nvPr/>
          </p:nvSpPr>
          <p:spPr>
            <a:xfrm>
              <a:off x="1924582" y="5417959"/>
              <a:ext cx="1151907" cy="461665"/>
            </a:xfrm>
            <a:prstGeom prst="rect">
              <a:avLst/>
            </a:prstGeom>
            <a:noFill/>
          </p:spPr>
          <p:txBody>
            <a:bodyPr wrap="square" rtlCol="0">
              <a:spAutoFit/>
            </a:bodyPr>
            <a:lstStyle/>
            <a:p>
              <a:r>
                <a:rPr lang="en-US" altLang="zh-TW" sz="2400" dirty="0" err="1"/>
                <a:t>i-th</a:t>
              </a:r>
              <a:r>
                <a:rPr lang="en-US" altLang="zh-TW" sz="2400" dirty="0"/>
                <a:t> dim</a:t>
              </a:r>
              <a:endParaRPr lang="zh-TW" altLang="en-US" sz="2400" dirty="0"/>
            </a:p>
          </p:txBody>
        </p:sp>
        <p:sp>
          <p:nvSpPr>
            <p:cNvPr id="28" name="箭號: 向右 27">
              <a:extLst>
                <a:ext uri="{FF2B5EF4-FFF2-40B4-BE49-F238E27FC236}">
                  <a16:creationId xmlns:a16="http://schemas.microsoft.com/office/drawing/2014/main" id="{75F8FD71-01C3-4FBA-B24E-A3E972D7473D}"/>
                </a:ext>
              </a:extLst>
            </p:cNvPr>
            <p:cNvSpPr/>
            <p:nvPr/>
          </p:nvSpPr>
          <p:spPr>
            <a:xfrm flipH="1">
              <a:off x="1650795" y="5499788"/>
              <a:ext cx="320634" cy="3098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53172D70-3F06-428E-9DB4-90FF267C1E17}"/>
              </a:ext>
            </a:extLst>
          </p:cNvPr>
          <p:cNvGrpSpPr/>
          <p:nvPr/>
        </p:nvGrpSpPr>
        <p:grpSpPr>
          <a:xfrm>
            <a:off x="6123523" y="3640385"/>
            <a:ext cx="715161" cy="1725585"/>
            <a:chOff x="4572000" y="4271618"/>
            <a:chExt cx="715161" cy="1725585"/>
          </a:xfrm>
        </p:grpSpPr>
        <p:sp>
          <p:nvSpPr>
            <p:cNvPr id="100" name="矩形 99">
              <a:extLst>
                <a:ext uri="{FF2B5EF4-FFF2-40B4-BE49-F238E27FC236}">
                  <a16:creationId xmlns:a16="http://schemas.microsoft.com/office/drawing/2014/main" id="{EA825B0F-A102-4B47-A327-5D2E5843A78F}"/>
                </a:ext>
              </a:extLst>
            </p:cNvPr>
            <p:cNvSpPr/>
            <p:nvPr/>
          </p:nvSpPr>
          <p:spPr>
            <a:xfrm>
              <a:off x="4668355" y="4271618"/>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B03E468-F6BE-4EE2-A75B-47063B8CB0CA}"/>
                    </a:ext>
                  </a:extLst>
                </p:cNvPr>
                <p:cNvSpPr txBox="1"/>
                <p:nvPr/>
              </p:nvSpPr>
              <p:spPr>
                <a:xfrm>
                  <a:off x="4572000" y="43420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6B03E468-F6BE-4EE2-A75B-47063B8CB0CA}"/>
                    </a:ext>
                  </a:extLst>
                </p:cNvPr>
                <p:cNvSpPr txBox="1">
                  <a:spLocks noRot="1" noChangeAspect="1" noMove="1" noResize="1" noEditPoints="1" noAdjustHandles="1" noChangeArrowheads="1" noChangeShapeType="1" noTextEdit="1"/>
                </p:cNvSpPr>
                <p:nvPr/>
              </p:nvSpPr>
              <p:spPr>
                <a:xfrm>
                  <a:off x="4572000" y="4342040"/>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103" name="矩形 102">
              <a:extLst>
                <a:ext uri="{FF2B5EF4-FFF2-40B4-BE49-F238E27FC236}">
                  <a16:creationId xmlns:a16="http://schemas.microsoft.com/office/drawing/2014/main" id="{E5882A90-A88E-4D19-8B89-814FD7E80777}"/>
                </a:ext>
              </a:extLst>
            </p:cNvPr>
            <p:cNvSpPr/>
            <p:nvPr/>
          </p:nvSpPr>
          <p:spPr>
            <a:xfrm>
              <a:off x="4671727" y="5016730"/>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55C913C4-4946-4E07-A9FA-DC2158741FC0}"/>
                    </a:ext>
                  </a:extLst>
                </p:cNvPr>
                <p:cNvSpPr/>
                <p:nvPr/>
              </p:nvSpPr>
              <p:spPr>
                <a:xfrm>
                  <a:off x="4664122" y="5210070"/>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2" name="矩形 101">
                  <a:extLst>
                    <a:ext uri="{FF2B5EF4-FFF2-40B4-BE49-F238E27FC236}">
                      <a16:creationId xmlns:a16="http://schemas.microsoft.com/office/drawing/2014/main" id="{55C913C4-4946-4E07-A9FA-DC2158741FC0}"/>
                    </a:ext>
                  </a:extLst>
                </p:cNvPr>
                <p:cNvSpPr>
                  <a:spLocks noRot="1" noChangeAspect="1" noMove="1" noResize="1" noEditPoints="1" noAdjustHandles="1" noChangeArrowheads="1" noChangeShapeType="1" noTextEdit="1"/>
                </p:cNvSpPr>
                <p:nvPr/>
              </p:nvSpPr>
              <p:spPr>
                <a:xfrm>
                  <a:off x="4664122" y="5210070"/>
                  <a:ext cx="530915" cy="473591"/>
                </a:xfrm>
                <a:prstGeom prst="rect">
                  <a:avLst/>
                </a:prstGeom>
                <a:blipFill>
                  <a:blip r:embed="rId11"/>
                  <a:stretch>
                    <a:fillRect b="-1025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059D0D8A-ACED-4C5E-A783-BEB62706E3CE}"/>
                  </a:ext>
                </a:extLst>
              </p:cNvPr>
              <p:cNvSpPr/>
              <p:nvPr/>
            </p:nvSpPr>
            <p:spPr>
              <a:xfrm>
                <a:off x="4023330" y="4119827"/>
                <a:ext cx="2072670" cy="6958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𝑊</m:t>
                      </m:r>
                    </m:oMath>
                  </m:oMathPara>
                </a14:m>
                <a:endParaRPr lang="zh-TW" altLang="en-US" sz="2400" dirty="0"/>
              </a:p>
            </p:txBody>
          </p:sp>
        </mc:Choice>
        <mc:Fallback xmlns="">
          <p:sp>
            <p:nvSpPr>
              <p:cNvPr id="104" name="矩形 103">
                <a:extLst>
                  <a:ext uri="{FF2B5EF4-FFF2-40B4-BE49-F238E27FC236}">
                    <a16:creationId xmlns:a16="http://schemas.microsoft.com/office/drawing/2014/main" id="{059D0D8A-ACED-4C5E-A783-BEB62706E3CE}"/>
                  </a:ext>
                </a:extLst>
              </p:cNvPr>
              <p:cNvSpPr>
                <a:spLocks noRot="1" noChangeAspect="1" noMove="1" noResize="1" noEditPoints="1" noAdjustHandles="1" noChangeArrowheads="1" noChangeShapeType="1" noTextEdit="1"/>
              </p:cNvSpPr>
              <p:nvPr/>
            </p:nvSpPr>
            <p:spPr>
              <a:xfrm>
                <a:off x="2499330" y="4119827"/>
                <a:ext cx="2072670" cy="695804"/>
              </a:xfrm>
              <a:prstGeom prst="rect">
                <a:avLst/>
              </a:prstGeom>
              <a:blipFill>
                <a:blip r:embed="rId12"/>
                <a:stretch>
                  <a:fillRect/>
                </a:stretch>
              </a:blipFill>
            </p:spPr>
            <p:txBody>
              <a:bodyPr/>
              <a:lstStyle/>
              <a:p>
                <a:r>
                  <a:rPr lang="zh-TW" altLang="en-US">
                    <a:noFill/>
                  </a:rPr>
                  <a:t> </a:t>
                </a:r>
              </a:p>
            </p:txBody>
          </p:sp>
        </mc:Fallback>
      </mc:AlternateContent>
      <p:cxnSp>
        <p:nvCxnSpPr>
          <p:cNvPr id="32" name="直線接點 31">
            <a:extLst>
              <a:ext uri="{FF2B5EF4-FFF2-40B4-BE49-F238E27FC236}">
                <a16:creationId xmlns:a16="http://schemas.microsoft.com/office/drawing/2014/main" id="{C2DD0A97-D73F-43D7-8F99-28E9E0707161}"/>
              </a:ext>
            </a:extLst>
          </p:cNvPr>
          <p:cNvCxnSpPr>
            <a:cxnSpLocks/>
          </p:cNvCxnSpPr>
          <p:nvPr/>
        </p:nvCxnSpPr>
        <p:spPr>
          <a:xfrm>
            <a:off x="4792718" y="3967554"/>
            <a:ext cx="0" cy="110482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7B1BF07A-B622-47C0-B653-937516A46361}"/>
                  </a:ext>
                </a:extLst>
              </p:cNvPr>
              <p:cNvSpPr txBox="1"/>
              <p:nvPr/>
            </p:nvSpPr>
            <p:spPr>
              <a:xfrm>
                <a:off x="4192099" y="4867761"/>
                <a:ext cx="4880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34" name="文字方塊 33">
                <a:extLst>
                  <a:ext uri="{FF2B5EF4-FFF2-40B4-BE49-F238E27FC236}">
                    <a16:creationId xmlns:a16="http://schemas.microsoft.com/office/drawing/2014/main" id="{7B1BF07A-B622-47C0-B653-937516A46361}"/>
                  </a:ext>
                </a:extLst>
              </p:cNvPr>
              <p:cNvSpPr txBox="1">
                <a:spLocks noRot="1" noChangeAspect="1" noMove="1" noResize="1" noEditPoints="1" noAdjustHandles="1" noChangeArrowheads="1" noChangeShapeType="1" noTextEdit="1"/>
              </p:cNvSpPr>
              <p:nvPr/>
            </p:nvSpPr>
            <p:spPr>
              <a:xfrm>
                <a:off x="2668098" y="4867761"/>
                <a:ext cx="488019" cy="369332"/>
              </a:xfrm>
              <a:prstGeom prst="rect">
                <a:avLst/>
              </a:prstGeom>
              <a:blipFill>
                <a:blip r:embed="rId13"/>
                <a:stretch>
                  <a:fillRect l="-15000" t="-1667" r="-25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19237BFC-1940-4A0E-B91B-467E4C83AB79}"/>
                  </a:ext>
                </a:extLst>
              </p:cNvPr>
              <p:cNvSpPr txBox="1"/>
              <p:nvPr/>
            </p:nvSpPr>
            <p:spPr>
              <a:xfrm>
                <a:off x="5254132" y="4862368"/>
                <a:ext cx="4240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05" name="文字方塊 104">
                <a:extLst>
                  <a:ext uri="{FF2B5EF4-FFF2-40B4-BE49-F238E27FC236}">
                    <a16:creationId xmlns:a16="http://schemas.microsoft.com/office/drawing/2014/main" id="{19237BFC-1940-4A0E-B91B-467E4C83AB79}"/>
                  </a:ext>
                </a:extLst>
              </p:cNvPr>
              <p:cNvSpPr txBox="1">
                <a:spLocks noRot="1" noChangeAspect="1" noMove="1" noResize="1" noEditPoints="1" noAdjustHandles="1" noChangeArrowheads="1" noChangeShapeType="1" noTextEdit="1"/>
              </p:cNvSpPr>
              <p:nvPr/>
            </p:nvSpPr>
            <p:spPr>
              <a:xfrm>
                <a:off x="3730131" y="4862368"/>
                <a:ext cx="424089" cy="369332"/>
              </a:xfrm>
              <a:prstGeom prst="rect">
                <a:avLst/>
              </a:prstGeom>
              <a:blipFill>
                <a:blip r:embed="rId14"/>
                <a:stretch>
                  <a:fillRect l="-26087" t="-1667" r="-24638"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F62D10E3-2B49-4D29-A0A1-3F6B9634F0A6}"/>
                  </a:ext>
                </a:extLst>
              </p:cNvPr>
              <p:cNvSpPr/>
              <p:nvPr/>
            </p:nvSpPr>
            <p:spPr>
              <a:xfrm>
                <a:off x="7283983" y="4095242"/>
                <a:ext cx="73101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106" name="矩形 105">
                <a:extLst>
                  <a:ext uri="{FF2B5EF4-FFF2-40B4-BE49-F238E27FC236}">
                    <a16:creationId xmlns:a16="http://schemas.microsoft.com/office/drawing/2014/main" id="{F62D10E3-2B49-4D29-A0A1-3F6B9634F0A6}"/>
                  </a:ext>
                </a:extLst>
              </p:cNvPr>
              <p:cNvSpPr>
                <a:spLocks noRot="1" noChangeAspect="1" noMove="1" noResize="1" noEditPoints="1" noAdjustHandles="1" noChangeArrowheads="1" noChangeShapeType="1" noTextEdit="1"/>
              </p:cNvSpPr>
              <p:nvPr/>
            </p:nvSpPr>
            <p:spPr>
              <a:xfrm>
                <a:off x="5759983" y="4095241"/>
                <a:ext cx="731016" cy="72373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1A3842EB-D548-4F43-B513-DFF979CC35AF}"/>
                  </a:ext>
                </a:extLst>
              </p:cNvPr>
              <p:cNvSpPr/>
              <p:nvPr/>
            </p:nvSpPr>
            <p:spPr>
              <a:xfrm>
                <a:off x="7301559" y="5523649"/>
                <a:ext cx="125574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07" name="矩形 106">
                <a:extLst>
                  <a:ext uri="{FF2B5EF4-FFF2-40B4-BE49-F238E27FC236}">
                    <a16:creationId xmlns:a16="http://schemas.microsoft.com/office/drawing/2014/main" id="{1A3842EB-D548-4F43-B513-DFF979CC35AF}"/>
                  </a:ext>
                </a:extLst>
              </p:cNvPr>
              <p:cNvSpPr>
                <a:spLocks noRot="1" noChangeAspect="1" noMove="1" noResize="1" noEditPoints="1" noAdjustHandles="1" noChangeArrowheads="1" noChangeShapeType="1" noTextEdit="1"/>
              </p:cNvSpPr>
              <p:nvPr/>
            </p:nvSpPr>
            <p:spPr>
              <a:xfrm>
                <a:off x="5777559" y="5523648"/>
                <a:ext cx="1255746" cy="723737"/>
              </a:xfrm>
              <a:prstGeom prst="rect">
                <a:avLst/>
              </a:prstGeom>
              <a:blipFill>
                <a:blip r:embed="rId16"/>
                <a:stretch>
                  <a:fillRect/>
                </a:stretch>
              </a:blipFill>
            </p:spPr>
            <p:txBody>
              <a:bodyPr/>
              <a:lstStyle/>
              <a:p>
                <a:r>
                  <a:rPr lang="zh-TW" altLang="en-US">
                    <a:noFill/>
                  </a:rPr>
                  <a:t> </a:t>
                </a:r>
              </a:p>
            </p:txBody>
          </p:sp>
        </mc:Fallback>
      </mc:AlternateContent>
      <p:sp>
        <p:nvSpPr>
          <p:cNvPr id="108" name="文字方塊 107">
            <a:extLst>
              <a:ext uri="{FF2B5EF4-FFF2-40B4-BE49-F238E27FC236}">
                <a16:creationId xmlns:a16="http://schemas.microsoft.com/office/drawing/2014/main" id="{F641757F-3897-4FC6-8D4B-FD1AF404EDEC}"/>
              </a:ext>
            </a:extLst>
          </p:cNvPr>
          <p:cNvSpPr txBox="1"/>
          <p:nvPr/>
        </p:nvSpPr>
        <p:spPr>
          <a:xfrm>
            <a:off x="6806236" y="5653630"/>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09" name="文字方塊 108">
            <a:extLst>
              <a:ext uri="{FF2B5EF4-FFF2-40B4-BE49-F238E27FC236}">
                <a16:creationId xmlns:a16="http://schemas.microsoft.com/office/drawing/2014/main" id="{17C80598-0FCD-4F40-B86C-54638F3F44BF}"/>
              </a:ext>
            </a:extLst>
          </p:cNvPr>
          <p:cNvSpPr txBox="1"/>
          <p:nvPr/>
        </p:nvSpPr>
        <p:spPr>
          <a:xfrm>
            <a:off x="6800922" y="4172203"/>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grpSp>
        <p:nvGrpSpPr>
          <p:cNvPr id="35" name="群組 34">
            <a:extLst>
              <a:ext uri="{FF2B5EF4-FFF2-40B4-BE49-F238E27FC236}">
                <a16:creationId xmlns:a16="http://schemas.microsoft.com/office/drawing/2014/main" id="{44584636-D941-4AA9-8317-C935BBC2C55E}"/>
              </a:ext>
            </a:extLst>
          </p:cNvPr>
          <p:cNvGrpSpPr/>
          <p:nvPr/>
        </p:nvGrpSpPr>
        <p:grpSpPr>
          <a:xfrm>
            <a:off x="8053313" y="4124372"/>
            <a:ext cx="715161" cy="665474"/>
            <a:chOff x="7695346" y="3967554"/>
            <a:chExt cx="715161" cy="665474"/>
          </a:xfrm>
        </p:grpSpPr>
        <p:sp>
          <p:nvSpPr>
            <p:cNvPr id="111" name="矩形 110">
              <a:extLst>
                <a:ext uri="{FF2B5EF4-FFF2-40B4-BE49-F238E27FC236}">
                  <a16:creationId xmlns:a16="http://schemas.microsoft.com/office/drawing/2014/main" id="{2C31C5C0-8377-406C-85F1-BB9678775AA4}"/>
                </a:ext>
              </a:extLst>
            </p:cNvPr>
            <p:cNvSpPr/>
            <p:nvPr/>
          </p:nvSpPr>
          <p:spPr>
            <a:xfrm>
              <a:off x="7791701" y="3967554"/>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525B49F8-4687-490B-A700-E6A98A15E994}"/>
                    </a:ext>
                  </a:extLst>
                </p:cNvPr>
                <p:cNvSpPr txBox="1"/>
                <p:nvPr/>
              </p:nvSpPr>
              <p:spPr>
                <a:xfrm>
                  <a:off x="7695346" y="40379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2" name="文字方塊 111">
                  <a:extLst>
                    <a:ext uri="{FF2B5EF4-FFF2-40B4-BE49-F238E27FC236}">
                      <a16:creationId xmlns:a16="http://schemas.microsoft.com/office/drawing/2014/main" id="{525B49F8-4687-490B-A700-E6A98A15E994}"/>
                    </a:ext>
                  </a:extLst>
                </p:cNvPr>
                <p:cNvSpPr txBox="1">
                  <a:spLocks noRot="1" noChangeAspect="1" noMove="1" noResize="1" noEditPoints="1" noAdjustHandles="1" noChangeArrowheads="1" noChangeShapeType="1" noTextEdit="1"/>
                </p:cNvSpPr>
                <p:nvPr/>
              </p:nvSpPr>
              <p:spPr>
                <a:xfrm>
                  <a:off x="7695346" y="4037976"/>
                  <a:ext cx="715161" cy="473591"/>
                </a:xfrm>
                <a:prstGeom prst="rect">
                  <a:avLst/>
                </a:prstGeom>
                <a:blipFill>
                  <a:blip r:embed="rId17"/>
                  <a:stretch>
                    <a:fillRect/>
                  </a:stretch>
                </a:blipFill>
              </p:spPr>
              <p:txBody>
                <a:bodyPr/>
                <a:lstStyle/>
                <a:p>
                  <a:r>
                    <a:rPr lang="zh-TW" altLang="en-US">
                      <a:noFill/>
                    </a:rPr>
                    <a:t> </a:t>
                  </a:r>
                </a:p>
              </p:txBody>
            </p:sp>
          </mc:Fallback>
        </mc:AlternateContent>
      </p:grpSp>
      <p:grpSp>
        <p:nvGrpSpPr>
          <p:cNvPr id="36" name="群組 35">
            <a:extLst>
              <a:ext uri="{FF2B5EF4-FFF2-40B4-BE49-F238E27FC236}">
                <a16:creationId xmlns:a16="http://schemas.microsoft.com/office/drawing/2014/main" id="{E681F812-6C5F-48E7-B2D5-3A755CB9307D}"/>
              </a:ext>
            </a:extLst>
          </p:cNvPr>
          <p:cNvGrpSpPr/>
          <p:nvPr/>
        </p:nvGrpSpPr>
        <p:grpSpPr>
          <a:xfrm>
            <a:off x="8688013" y="5408375"/>
            <a:ext cx="530915" cy="980473"/>
            <a:chOff x="7787468" y="4712666"/>
            <a:chExt cx="530915" cy="980473"/>
          </a:xfrm>
        </p:grpSpPr>
        <p:sp>
          <p:nvSpPr>
            <p:cNvPr id="113" name="矩形 112">
              <a:extLst>
                <a:ext uri="{FF2B5EF4-FFF2-40B4-BE49-F238E27FC236}">
                  <a16:creationId xmlns:a16="http://schemas.microsoft.com/office/drawing/2014/main" id="{4A76C1A9-E8D8-470D-9F54-7A6F41F2B9F7}"/>
                </a:ext>
              </a:extLst>
            </p:cNvPr>
            <p:cNvSpPr/>
            <p:nvPr/>
          </p:nvSpPr>
          <p:spPr>
            <a:xfrm>
              <a:off x="7795073" y="4712666"/>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5666F92D-7BAA-4096-8A0A-5F334551D6F9}"/>
                    </a:ext>
                  </a:extLst>
                </p:cNvPr>
                <p:cNvSpPr/>
                <p:nvPr/>
              </p:nvSpPr>
              <p:spPr>
                <a:xfrm>
                  <a:off x="7787468" y="4906006"/>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4" name="矩形 113">
                  <a:extLst>
                    <a:ext uri="{FF2B5EF4-FFF2-40B4-BE49-F238E27FC236}">
                      <a16:creationId xmlns:a16="http://schemas.microsoft.com/office/drawing/2014/main" id="{5666F92D-7BAA-4096-8A0A-5F334551D6F9}"/>
                    </a:ext>
                  </a:extLst>
                </p:cNvPr>
                <p:cNvSpPr>
                  <a:spLocks noRot="1" noChangeAspect="1" noMove="1" noResize="1" noEditPoints="1" noAdjustHandles="1" noChangeArrowheads="1" noChangeShapeType="1" noTextEdit="1"/>
                </p:cNvSpPr>
                <p:nvPr/>
              </p:nvSpPr>
              <p:spPr>
                <a:xfrm>
                  <a:off x="7787468" y="4906006"/>
                  <a:ext cx="530915" cy="473591"/>
                </a:xfrm>
                <a:prstGeom prst="rect">
                  <a:avLst/>
                </a:prstGeom>
                <a:blipFill>
                  <a:blip r:embed="rId18"/>
                  <a:stretch>
                    <a:fillRect b="-8974"/>
                  </a:stretch>
                </a:blipFill>
              </p:spPr>
              <p:txBody>
                <a:bodyPr/>
                <a:lstStyle/>
                <a:p>
                  <a:r>
                    <a:rPr lang="zh-TW" altLang="en-US">
                      <a:noFill/>
                    </a:rPr>
                    <a:t> </a:t>
                  </a:r>
                </a:p>
              </p:txBody>
            </p:sp>
          </mc:Fallback>
        </mc:AlternateContent>
      </p:grpSp>
      <p:sp>
        <p:nvSpPr>
          <p:cNvPr id="115" name="矩形 114">
            <a:extLst>
              <a:ext uri="{FF2B5EF4-FFF2-40B4-BE49-F238E27FC236}">
                <a16:creationId xmlns:a16="http://schemas.microsoft.com/office/drawing/2014/main" id="{B98E9669-047A-4081-B0B2-44A28FB075BE}"/>
              </a:ext>
            </a:extLst>
          </p:cNvPr>
          <p:cNvSpPr/>
          <p:nvPr/>
        </p:nvSpPr>
        <p:spPr>
          <a:xfrm>
            <a:off x="8898138" y="36765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6CB7FB8D-9DD5-4C5F-B169-254F4A7E4095}"/>
                  </a:ext>
                </a:extLst>
              </p:cNvPr>
              <p:cNvSpPr txBox="1"/>
              <p:nvPr/>
            </p:nvSpPr>
            <p:spPr>
              <a:xfrm>
                <a:off x="8805664" y="374492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6CB7FB8D-9DD5-4C5F-B169-254F4A7E4095}"/>
                  </a:ext>
                </a:extLst>
              </p:cNvPr>
              <p:cNvSpPr txBox="1">
                <a:spLocks noRot="1" noChangeAspect="1" noMove="1" noResize="1" noEditPoints="1" noAdjustHandles="1" noChangeArrowheads="1" noChangeShapeType="1" noTextEdit="1"/>
              </p:cNvSpPr>
              <p:nvPr/>
            </p:nvSpPr>
            <p:spPr>
              <a:xfrm>
                <a:off x="7281663" y="3744927"/>
                <a:ext cx="715161" cy="473591"/>
              </a:xfrm>
              <a:prstGeom prst="rect">
                <a:avLst/>
              </a:prstGeom>
              <a:blipFill>
                <a:blip r:embed="rId19"/>
                <a:stretch>
                  <a:fillRect/>
                </a:stretch>
              </a:blipFill>
            </p:spPr>
            <p:txBody>
              <a:bodyPr/>
              <a:lstStyle/>
              <a:p>
                <a:r>
                  <a:rPr lang="zh-TW" altLang="en-US">
                    <a:noFill/>
                  </a:rPr>
                  <a:t> </a:t>
                </a:r>
              </a:p>
            </p:txBody>
          </p:sp>
        </mc:Fallback>
      </mc:AlternateContent>
      <p:grpSp>
        <p:nvGrpSpPr>
          <p:cNvPr id="118" name="群組 117">
            <a:extLst>
              <a:ext uri="{FF2B5EF4-FFF2-40B4-BE49-F238E27FC236}">
                <a16:creationId xmlns:a16="http://schemas.microsoft.com/office/drawing/2014/main" id="{9DC49AC9-75A6-4ED9-8C89-396E8F40186A}"/>
              </a:ext>
            </a:extLst>
          </p:cNvPr>
          <p:cNvGrpSpPr/>
          <p:nvPr/>
        </p:nvGrpSpPr>
        <p:grpSpPr>
          <a:xfrm>
            <a:off x="9229378" y="5175908"/>
            <a:ext cx="715161" cy="605813"/>
            <a:chOff x="6596954" y="2212974"/>
            <a:chExt cx="715161" cy="605813"/>
          </a:xfrm>
        </p:grpSpPr>
        <p:sp>
          <p:nvSpPr>
            <p:cNvPr id="119" name="矩形 118">
              <a:extLst>
                <a:ext uri="{FF2B5EF4-FFF2-40B4-BE49-F238E27FC236}">
                  <a16:creationId xmlns:a16="http://schemas.microsoft.com/office/drawing/2014/main" id="{2AE40094-1FB6-4BE9-8D17-8A28985D0CBA}"/>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FFEDA905-B89C-424A-9BD2-9407CFB0AD3F}"/>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0" name="文字方塊 119">
                  <a:extLst>
                    <a:ext uri="{FF2B5EF4-FFF2-40B4-BE49-F238E27FC236}">
                      <a16:creationId xmlns:a16="http://schemas.microsoft.com/office/drawing/2014/main" id="{FFEDA905-B89C-424A-9BD2-9407CFB0AD3F}"/>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20"/>
                  <a:stretch>
                    <a:fillRect/>
                  </a:stretch>
                </a:blipFill>
              </p:spPr>
              <p:txBody>
                <a:bodyPr/>
                <a:lstStyle/>
                <a:p>
                  <a:r>
                    <a:rPr lang="zh-TW" altLang="en-US">
                      <a:noFill/>
                    </a:rPr>
                    <a:t> </a:t>
                  </a:r>
                </a:p>
              </p:txBody>
            </p:sp>
          </mc:Fallback>
        </mc:AlternateContent>
      </p:grpSp>
      <p:sp>
        <p:nvSpPr>
          <p:cNvPr id="121" name="矩形 120">
            <a:extLst>
              <a:ext uri="{FF2B5EF4-FFF2-40B4-BE49-F238E27FC236}">
                <a16:creationId xmlns:a16="http://schemas.microsoft.com/office/drawing/2014/main" id="{73E0694B-A7C3-4B92-8AE8-21686E284B2D}"/>
              </a:ext>
            </a:extLst>
          </p:cNvPr>
          <p:cNvSpPr/>
          <p:nvPr/>
        </p:nvSpPr>
        <p:spPr>
          <a:xfrm>
            <a:off x="7211141" y="3967555"/>
            <a:ext cx="1545948" cy="980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D346E98-F27D-4E8F-90D6-2958D91331FA}"/>
              </a:ext>
            </a:extLst>
          </p:cNvPr>
          <p:cNvSpPr/>
          <p:nvPr/>
        </p:nvSpPr>
        <p:spPr>
          <a:xfrm>
            <a:off x="7232878" y="5338670"/>
            <a:ext cx="1980536" cy="11364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3"/>
          <p:cNvPicPr>
            <a:picLocks noChangeAspect="1"/>
          </p:cNvPicPr>
          <p:nvPr/>
        </p:nvPicPr>
        <p:blipFill>
          <a:blip r:embed="rId21"/>
          <a:stretch>
            <a:fillRect/>
          </a:stretch>
        </p:blipFill>
        <p:spPr>
          <a:xfrm>
            <a:off x="3318025" y="6109116"/>
            <a:ext cx="3195334" cy="668381"/>
          </a:xfrm>
          <a:prstGeom prst="rect">
            <a:avLst/>
          </a:prstGeom>
        </p:spPr>
      </p:pic>
      <p:sp>
        <p:nvSpPr>
          <p:cNvPr id="7" name="標題 1">
            <a:extLst>
              <a:ext uri="{FF2B5EF4-FFF2-40B4-BE49-F238E27FC236}">
                <a16:creationId xmlns:a16="http://schemas.microsoft.com/office/drawing/2014/main" id="{6A17FB8B-6763-64AD-A08E-F9A545740B58}"/>
              </a:ext>
            </a:extLst>
          </p:cNvPr>
          <p:cNvSpPr>
            <a:spLocks noGrp="1"/>
          </p:cNvSpPr>
          <p:nvPr>
            <p:ph type="title"/>
          </p:nvPr>
        </p:nvSpPr>
        <p:spPr/>
        <p:txBody>
          <a:bodyPr/>
          <a:lstStyle/>
          <a:p>
            <a:r>
              <a:rPr lang="en-US" altLang="zh-TW" dirty="0"/>
              <a:t>Positional Encoding </a:t>
            </a:r>
            <a:endParaRPr lang="zh-TW" altLang="en-US" dirty="0"/>
          </a:p>
        </p:txBody>
      </p:sp>
    </p:spTree>
    <p:extLst>
      <p:ext uri="{BB962C8B-B14F-4D97-AF65-F5344CB8AC3E}">
        <p14:creationId xmlns:p14="http://schemas.microsoft.com/office/powerpoint/2010/main" val="14034489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p:bldP spid="104" grpId="0" animBg="1"/>
      <p:bldP spid="34" grpId="0"/>
      <p:bldP spid="105" grpId="0"/>
      <p:bldP spid="106" grpId="0" animBg="1"/>
      <p:bldP spid="107" grpId="0" animBg="1"/>
      <p:bldP spid="108" grpId="0"/>
      <p:bldP spid="109" grpId="0"/>
      <p:bldP spid="115" grpId="0" animBg="1"/>
      <p:bldP spid="117" grpId="0"/>
      <p:bldP spid="121" grpId="0" animBg="1"/>
      <p:bldP spid="12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3B9796C-02DB-41E8-B0EF-43DEE2A75B76}"/>
              </a:ext>
            </a:extLst>
          </p:cNvPr>
          <p:cNvPicPr>
            <a:picLocks noChangeAspect="1"/>
          </p:cNvPicPr>
          <p:nvPr/>
        </p:nvPicPr>
        <p:blipFill>
          <a:blip r:embed="rId3"/>
          <a:stretch>
            <a:fillRect/>
          </a:stretch>
        </p:blipFill>
        <p:spPr>
          <a:xfrm>
            <a:off x="4031084" y="771906"/>
            <a:ext cx="4319694" cy="6022036"/>
          </a:xfrm>
          <a:prstGeom prst="rect">
            <a:avLst/>
          </a:prstGeom>
        </p:spPr>
      </p:pic>
      <p:grpSp>
        <p:nvGrpSpPr>
          <p:cNvPr id="26" name="群組 25">
            <a:extLst>
              <a:ext uri="{FF2B5EF4-FFF2-40B4-BE49-F238E27FC236}">
                <a16:creationId xmlns:a16="http://schemas.microsoft.com/office/drawing/2014/main" id="{76C6ADC8-3555-4E08-A2AF-056CA62A0189}"/>
              </a:ext>
            </a:extLst>
          </p:cNvPr>
          <p:cNvGrpSpPr/>
          <p:nvPr/>
        </p:nvGrpSpPr>
        <p:grpSpPr>
          <a:xfrm>
            <a:off x="1675568" y="1064295"/>
            <a:ext cx="2713223" cy="3528107"/>
            <a:chOff x="151567" y="633990"/>
            <a:chExt cx="2713223" cy="3528107"/>
          </a:xfrm>
        </p:grpSpPr>
        <p:sp>
          <p:nvSpPr>
            <p:cNvPr id="21" name="矩形 20">
              <a:extLst>
                <a:ext uri="{FF2B5EF4-FFF2-40B4-BE49-F238E27FC236}">
                  <a16:creationId xmlns:a16="http://schemas.microsoft.com/office/drawing/2014/main" id="{587826E5-522F-4C89-B824-2CD9ECF9AA10}"/>
                </a:ext>
              </a:extLst>
            </p:cNvPr>
            <p:cNvSpPr/>
            <p:nvPr/>
          </p:nvSpPr>
          <p:spPr>
            <a:xfrm>
              <a:off x="151567" y="633990"/>
              <a:ext cx="1235862" cy="3528107"/>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1713601E-0188-4EE3-A207-02AAD1FDD139}"/>
                </a:ext>
              </a:extLst>
            </p:cNvPr>
            <p:cNvSpPr/>
            <p:nvPr/>
          </p:nvSpPr>
          <p:spPr>
            <a:xfrm>
              <a:off x="503295" y="641654"/>
              <a:ext cx="2361495" cy="89776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cxnSp>
        <p:nvCxnSpPr>
          <p:cNvPr id="35" name="直線單箭頭接點 34">
            <a:extLst>
              <a:ext uri="{FF2B5EF4-FFF2-40B4-BE49-F238E27FC236}">
                <a16:creationId xmlns:a16="http://schemas.microsoft.com/office/drawing/2014/main" id="{0A6A7F41-2603-47FF-A0BF-C7D122825FA7}"/>
              </a:ext>
            </a:extLst>
          </p:cNvPr>
          <p:cNvCxnSpPr>
            <a:cxnSpLocks/>
          </p:cNvCxnSpPr>
          <p:nvPr/>
        </p:nvCxnSpPr>
        <p:spPr>
          <a:xfrm flipV="1">
            <a:off x="2588116" y="1536820"/>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A540A60-F505-408E-A5BF-A72DB94ACD8F}"/>
              </a:ext>
            </a:extLst>
          </p:cNvPr>
          <p:cNvSpPr txBox="1"/>
          <p:nvPr/>
        </p:nvSpPr>
        <p:spPr>
          <a:xfrm rot="5400000">
            <a:off x="2142736" y="3471864"/>
            <a:ext cx="825115" cy="461665"/>
          </a:xfrm>
          <a:prstGeom prst="rect">
            <a:avLst/>
          </a:prstGeom>
          <a:noFill/>
        </p:spPr>
        <p:txBody>
          <a:bodyPr wrap="square" rtlCol="0">
            <a:spAutoFit/>
          </a:bodyPr>
          <a:lstStyle/>
          <a:p>
            <a:r>
              <a:rPr lang="en-US" altLang="zh-TW" sz="2400" dirty="0"/>
              <a:t>…</a:t>
            </a:r>
            <a:endParaRPr lang="zh-TW" altLang="en-US" sz="2400" dirty="0"/>
          </a:p>
        </p:txBody>
      </p:sp>
      <p:pic>
        <p:nvPicPr>
          <p:cNvPr id="6" name="圖片 5">
            <a:extLst>
              <a:ext uri="{FF2B5EF4-FFF2-40B4-BE49-F238E27FC236}">
                <a16:creationId xmlns:a16="http://schemas.microsoft.com/office/drawing/2014/main" id="{E5EF2FB2-BC63-4E7E-9F2F-C22F1EB5D12E}"/>
              </a:ext>
            </a:extLst>
          </p:cNvPr>
          <p:cNvPicPr>
            <a:picLocks noChangeAspect="1"/>
          </p:cNvPicPr>
          <p:nvPr/>
        </p:nvPicPr>
        <p:blipFill>
          <a:blip r:embed="rId4"/>
          <a:stretch>
            <a:fillRect/>
          </a:stretch>
        </p:blipFill>
        <p:spPr>
          <a:xfrm>
            <a:off x="1660120" y="4802769"/>
            <a:ext cx="2305477" cy="1890492"/>
          </a:xfrm>
          <a:prstGeom prst="rect">
            <a:avLst/>
          </a:prstGeom>
        </p:spPr>
      </p:pic>
      <p:cxnSp>
        <p:nvCxnSpPr>
          <p:cNvPr id="8" name="直線單箭頭接點 7">
            <a:extLst>
              <a:ext uri="{FF2B5EF4-FFF2-40B4-BE49-F238E27FC236}">
                <a16:creationId xmlns:a16="http://schemas.microsoft.com/office/drawing/2014/main" id="{6A6D63C2-0B79-4E56-A05C-32DE321B57AC}"/>
              </a:ext>
            </a:extLst>
          </p:cNvPr>
          <p:cNvCxnSpPr>
            <a:cxnSpLocks/>
            <a:endCxn id="6" idx="3"/>
          </p:cNvCxnSpPr>
          <p:nvPr/>
        </p:nvCxnSpPr>
        <p:spPr>
          <a:xfrm flipH="1">
            <a:off x="3965596" y="4727937"/>
            <a:ext cx="1034926" cy="1020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9053449C-99F4-4467-A734-D5BAE3DCBA37}"/>
              </a:ext>
            </a:extLst>
          </p:cNvPr>
          <p:cNvGrpSpPr/>
          <p:nvPr/>
        </p:nvGrpSpPr>
        <p:grpSpPr>
          <a:xfrm>
            <a:off x="2097698" y="1232866"/>
            <a:ext cx="715161" cy="605814"/>
            <a:chOff x="2411392" y="1296149"/>
            <a:chExt cx="715161" cy="605814"/>
          </a:xfrm>
        </p:grpSpPr>
        <p:sp>
          <p:nvSpPr>
            <p:cNvPr id="16" name="矩形 15">
              <a:extLst>
                <a:ext uri="{FF2B5EF4-FFF2-40B4-BE49-F238E27FC236}">
                  <a16:creationId xmlns:a16="http://schemas.microsoft.com/office/drawing/2014/main" id="{BB5D5413-89A4-4B95-8444-1262F1302606}"/>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87A283EF-D651-432D-973B-FE05EF80D8B7}"/>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17" name="文字方塊 16">
                  <a:extLst>
                    <a:ext uri="{FF2B5EF4-FFF2-40B4-BE49-F238E27FC236}">
                      <a16:creationId xmlns:a16="http://schemas.microsoft.com/office/drawing/2014/main" id="{87A283EF-D651-432D-973B-FE05EF80D8B7}"/>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5"/>
                  <a:stretch>
                    <a:fillRect/>
                  </a:stretch>
                </a:blipFill>
              </p:spPr>
              <p:txBody>
                <a:bodyPr/>
                <a:lstStyle/>
                <a:p>
                  <a:r>
                    <a:rPr lang="zh-TW" altLang="en-US">
                      <a:noFill/>
                    </a:rPr>
                    <a:t> </a:t>
                  </a:r>
                </a:p>
              </p:txBody>
            </p:sp>
          </mc:Fallback>
        </mc:AlternateContent>
      </p:grpSp>
      <p:cxnSp>
        <p:nvCxnSpPr>
          <p:cNvPr id="22" name="直線單箭頭接點 21">
            <a:extLst>
              <a:ext uri="{FF2B5EF4-FFF2-40B4-BE49-F238E27FC236}">
                <a16:creationId xmlns:a16="http://schemas.microsoft.com/office/drawing/2014/main" id="{72C21911-D778-4A17-8625-FD99DB1CF089}"/>
              </a:ext>
            </a:extLst>
          </p:cNvPr>
          <p:cNvCxnSpPr/>
          <p:nvPr/>
        </p:nvCxnSpPr>
        <p:spPr>
          <a:xfrm flipV="1">
            <a:off x="2480636" y="3639857"/>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F56BFB-D314-4653-A2A8-FFEFE26F4F40}"/>
              </a:ext>
            </a:extLst>
          </p:cNvPr>
          <p:cNvCxnSpPr/>
          <p:nvPr/>
        </p:nvCxnSpPr>
        <p:spPr>
          <a:xfrm flipV="1">
            <a:off x="2460759" y="2401337"/>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BF26B6C-206E-40F1-A52E-6DB04F3A7819}"/>
              </a:ext>
            </a:extLst>
          </p:cNvPr>
          <p:cNvCxnSpPr/>
          <p:nvPr/>
        </p:nvCxnSpPr>
        <p:spPr>
          <a:xfrm flipV="1">
            <a:off x="2450249" y="1849191"/>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4097D50-B6DD-4391-A05D-CB3BFE4A5E63}"/>
              </a:ext>
            </a:extLst>
          </p:cNvPr>
          <p:cNvCxnSpPr>
            <a:cxnSpLocks/>
          </p:cNvCxnSpPr>
          <p:nvPr/>
        </p:nvCxnSpPr>
        <p:spPr>
          <a:xfrm flipH="1">
            <a:off x="1810022" y="4218380"/>
            <a:ext cx="440521"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31D0955-D7CC-4E6C-BC34-39C27C62E80E}"/>
              </a:ext>
            </a:extLst>
          </p:cNvPr>
          <p:cNvCxnSpPr>
            <a:cxnSpLocks/>
          </p:cNvCxnSpPr>
          <p:nvPr/>
        </p:nvCxnSpPr>
        <p:spPr>
          <a:xfrm flipV="1">
            <a:off x="1832126" y="2268949"/>
            <a:ext cx="0" cy="193852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C0347723-B612-418E-98E4-0FC719832A26}"/>
              </a:ext>
            </a:extLst>
          </p:cNvPr>
          <p:cNvCxnSpPr>
            <a:cxnSpLocks/>
          </p:cNvCxnSpPr>
          <p:nvPr/>
        </p:nvCxnSpPr>
        <p:spPr>
          <a:xfrm>
            <a:off x="1832127" y="2253054"/>
            <a:ext cx="475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B622E9F-15B4-4D35-99BF-A4B3F92B9F28}"/>
              </a:ext>
            </a:extLst>
          </p:cNvPr>
          <p:cNvSpPr/>
          <p:nvPr/>
        </p:nvSpPr>
        <p:spPr>
          <a:xfrm>
            <a:off x="2301752" y="2054494"/>
            <a:ext cx="307052" cy="3678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1" name="矩形 10">
            <a:extLst>
              <a:ext uri="{FF2B5EF4-FFF2-40B4-BE49-F238E27FC236}">
                <a16:creationId xmlns:a16="http://schemas.microsoft.com/office/drawing/2014/main" id="{2C388D4A-2425-4AB3-B008-6C8E23C9DC7E}"/>
              </a:ext>
            </a:extLst>
          </p:cNvPr>
          <p:cNvSpPr/>
          <p:nvPr/>
        </p:nvSpPr>
        <p:spPr>
          <a:xfrm>
            <a:off x="2228184" y="390456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A3FEF1D-B36E-4314-9671-2467B4F33F78}"/>
                  </a:ext>
                </a:extLst>
              </p:cNvPr>
              <p:cNvSpPr txBox="1"/>
              <p:nvPr/>
            </p:nvSpPr>
            <p:spPr>
              <a:xfrm>
                <a:off x="2103179" y="39920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12" name="文字方塊 11">
                <a:extLst>
                  <a:ext uri="{FF2B5EF4-FFF2-40B4-BE49-F238E27FC236}">
                    <a16:creationId xmlns:a16="http://schemas.microsoft.com/office/drawing/2014/main" id="{7A3FEF1D-B36E-4314-9671-2467B4F33F78}"/>
                  </a:ext>
                </a:extLst>
              </p:cNvPr>
              <p:cNvSpPr txBox="1">
                <a:spLocks noRot="1" noChangeAspect="1" noMove="1" noResize="1" noEditPoints="1" noAdjustHandles="1" noChangeArrowheads="1" noChangeShapeType="1" noTextEdit="1"/>
              </p:cNvSpPr>
              <p:nvPr/>
            </p:nvSpPr>
            <p:spPr>
              <a:xfrm>
                <a:off x="2103179" y="3992064"/>
                <a:ext cx="715161" cy="473591"/>
              </a:xfrm>
              <a:prstGeom prst="rect">
                <a:avLst/>
              </a:prstGeom>
              <a:blipFill>
                <a:blip r:embed="rId6"/>
                <a:stretch>
                  <a:fillRect/>
                </a:stretch>
              </a:blipFill>
            </p:spPr>
            <p:txBody>
              <a:bodyPr/>
              <a:lstStyle/>
              <a:p>
                <a:r>
                  <a:rPr lang="en-CN">
                    <a:noFill/>
                  </a:rPr>
                  <a:t> </a:t>
                </a:r>
              </a:p>
            </p:txBody>
          </p:sp>
        </mc:Fallback>
      </mc:AlternateContent>
      <p:grpSp>
        <p:nvGrpSpPr>
          <p:cNvPr id="32" name="群組 31">
            <a:extLst>
              <a:ext uri="{FF2B5EF4-FFF2-40B4-BE49-F238E27FC236}">
                <a16:creationId xmlns:a16="http://schemas.microsoft.com/office/drawing/2014/main" id="{BEA7C3AD-67A1-4CDB-952A-B4AE0E56DE08}"/>
              </a:ext>
            </a:extLst>
          </p:cNvPr>
          <p:cNvGrpSpPr/>
          <p:nvPr/>
        </p:nvGrpSpPr>
        <p:grpSpPr>
          <a:xfrm>
            <a:off x="2097698" y="2692458"/>
            <a:ext cx="715161" cy="605814"/>
            <a:chOff x="2411392" y="1296149"/>
            <a:chExt cx="715161" cy="605814"/>
          </a:xfrm>
        </p:grpSpPr>
        <p:sp>
          <p:nvSpPr>
            <p:cNvPr id="33" name="矩形 32">
              <a:extLst>
                <a:ext uri="{FF2B5EF4-FFF2-40B4-BE49-F238E27FC236}">
                  <a16:creationId xmlns:a16="http://schemas.microsoft.com/office/drawing/2014/main" id="{054DDB32-200B-4C74-8AC8-02616D7324EB}"/>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A6C1AA1F-8790-46A1-98C6-9F736CDF05A1}"/>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𝑏</m:t>
                        </m:r>
                      </m:oMath>
                    </m:oMathPara>
                  </a14:m>
                  <a:endParaRPr lang="zh-TW" altLang="en-US" sz="2400" dirty="0"/>
                </a:p>
              </p:txBody>
            </p:sp>
          </mc:Choice>
          <mc:Fallback xmlns="">
            <p:sp>
              <p:nvSpPr>
                <p:cNvPr id="34" name="文字方塊 33">
                  <a:extLst>
                    <a:ext uri="{FF2B5EF4-FFF2-40B4-BE49-F238E27FC236}">
                      <a16:creationId xmlns:a16="http://schemas.microsoft.com/office/drawing/2014/main" id="{A6C1AA1F-8790-46A1-98C6-9F736CDF05A1}"/>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39" name="直線單箭頭接點 38">
            <a:extLst>
              <a:ext uri="{FF2B5EF4-FFF2-40B4-BE49-F238E27FC236}">
                <a16:creationId xmlns:a16="http://schemas.microsoft.com/office/drawing/2014/main" id="{D8570E58-91B2-487F-8F3D-8B5B03A31266}"/>
              </a:ext>
            </a:extLst>
          </p:cNvPr>
          <p:cNvCxnSpPr>
            <a:cxnSpLocks/>
          </p:cNvCxnSpPr>
          <p:nvPr/>
        </p:nvCxnSpPr>
        <p:spPr>
          <a:xfrm>
            <a:off x="7362497" y="3454244"/>
            <a:ext cx="1072389" cy="722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12D65E1-F634-426C-9D4A-6C2CA5B4D98E}"/>
              </a:ext>
            </a:extLst>
          </p:cNvPr>
          <p:cNvCxnSpPr>
            <a:cxnSpLocks/>
            <a:endCxn id="42" idx="0"/>
          </p:cNvCxnSpPr>
          <p:nvPr/>
        </p:nvCxnSpPr>
        <p:spPr>
          <a:xfrm>
            <a:off x="7320443" y="4502081"/>
            <a:ext cx="1782819" cy="1227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F22DC43A-A3D4-4704-824D-41C0298369C8}"/>
              </a:ext>
            </a:extLst>
          </p:cNvPr>
          <p:cNvSpPr txBox="1"/>
          <p:nvPr/>
        </p:nvSpPr>
        <p:spPr>
          <a:xfrm>
            <a:off x="7572223" y="5729590"/>
            <a:ext cx="3062077" cy="830997"/>
          </a:xfrm>
          <a:prstGeom prst="rect">
            <a:avLst/>
          </a:prstGeom>
          <a:noFill/>
        </p:spPr>
        <p:txBody>
          <a:bodyPr wrap="square" rtlCol="0">
            <a:spAutoFit/>
          </a:bodyPr>
          <a:lstStyle/>
          <a:p>
            <a:r>
              <a:rPr lang="en-US" altLang="zh-TW" sz="2400" b="1" i="1" u="sng" dirty="0"/>
              <a:t>Masked</a:t>
            </a:r>
            <a:r>
              <a:rPr lang="en-US" altLang="zh-TW" sz="2400" dirty="0"/>
              <a:t>: attend on the generated sequence</a:t>
            </a:r>
            <a:endParaRPr lang="zh-TW" altLang="en-US" sz="2400" dirty="0"/>
          </a:p>
        </p:txBody>
      </p:sp>
      <p:sp>
        <p:nvSpPr>
          <p:cNvPr id="43" name="文字方塊 42">
            <a:extLst>
              <a:ext uri="{FF2B5EF4-FFF2-40B4-BE49-F238E27FC236}">
                <a16:creationId xmlns:a16="http://schemas.microsoft.com/office/drawing/2014/main" id="{D6A8A62B-E48A-4085-9681-57830F6EAB08}"/>
              </a:ext>
            </a:extLst>
          </p:cNvPr>
          <p:cNvSpPr txBox="1"/>
          <p:nvPr/>
        </p:nvSpPr>
        <p:spPr>
          <a:xfrm>
            <a:off x="8323902" y="4087446"/>
            <a:ext cx="2457102" cy="830997"/>
          </a:xfrm>
          <a:prstGeom prst="rect">
            <a:avLst/>
          </a:prstGeom>
          <a:noFill/>
        </p:spPr>
        <p:txBody>
          <a:bodyPr wrap="square" rtlCol="0">
            <a:spAutoFit/>
          </a:bodyPr>
          <a:lstStyle/>
          <a:p>
            <a:r>
              <a:rPr lang="en-US" altLang="zh-TW" sz="2400" dirty="0"/>
              <a:t>attend on the input sequence</a:t>
            </a:r>
            <a:endParaRPr lang="zh-TW" altLang="en-US" sz="2400" dirty="0"/>
          </a:p>
        </p:txBody>
      </p:sp>
      <p:sp>
        <p:nvSpPr>
          <p:cNvPr id="46" name="矩形 45">
            <a:extLst>
              <a:ext uri="{FF2B5EF4-FFF2-40B4-BE49-F238E27FC236}">
                <a16:creationId xmlns:a16="http://schemas.microsoft.com/office/drawing/2014/main" id="{50AF9A3C-B7E7-45E6-B8EF-C23327C00B67}"/>
              </a:ext>
            </a:extLst>
          </p:cNvPr>
          <p:cNvSpPr/>
          <p:nvPr/>
        </p:nvSpPr>
        <p:spPr>
          <a:xfrm>
            <a:off x="4518043" y="883811"/>
            <a:ext cx="1781629" cy="646331"/>
          </a:xfrm>
          <a:prstGeom prst="rect">
            <a:avLst/>
          </a:prstGeom>
        </p:spPr>
        <p:txBody>
          <a:bodyPr wrap="square">
            <a:spAutoFit/>
          </a:bodyPr>
          <a:lstStyle/>
          <a:p>
            <a:r>
              <a:rPr lang="en-US" altLang="zh-TW" dirty="0"/>
              <a:t>https://arxiv.org/abs/1607.06450</a:t>
            </a:r>
            <a:endParaRPr lang="zh-TW" altLang="en-US" dirty="0"/>
          </a:p>
        </p:txBody>
      </p:sp>
      <p:grpSp>
        <p:nvGrpSpPr>
          <p:cNvPr id="75" name="群組 74">
            <a:extLst>
              <a:ext uri="{FF2B5EF4-FFF2-40B4-BE49-F238E27FC236}">
                <a16:creationId xmlns:a16="http://schemas.microsoft.com/office/drawing/2014/main" id="{9F785DA4-B45E-49ED-AA08-A1F399C359D7}"/>
              </a:ext>
            </a:extLst>
          </p:cNvPr>
          <p:cNvGrpSpPr/>
          <p:nvPr/>
        </p:nvGrpSpPr>
        <p:grpSpPr>
          <a:xfrm>
            <a:off x="7994139" y="1472033"/>
            <a:ext cx="1223959" cy="1161185"/>
            <a:chOff x="6593605" y="1438824"/>
            <a:chExt cx="1223959" cy="1161185"/>
          </a:xfrm>
        </p:grpSpPr>
        <p:grpSp>
          <p:nvGrpSpPr>
            <p:cNvPr id="54" name="群組 53">
              <a:extLst>
                <a:ext uri="{FF2B5EF4-FFF2-40B4-BE49-F238E27FC236}">
                  <a16:creationId xmlns:a16="http://schemas.microsoft.com/office/drawing/2014/main" id="{556453FC-DCEC-465F-80B4-1AA398C70157}"/>
                </a:ext>
              </a:extLst>
            </p:cNvPr>
            <p:cNvGrpSpPr/>
            <p:nvPr/>
          </p:nvGrpSpPr>
          <p:grpSpPr>
            <a:xfrm>
              <a:off x="6593605" y="1438824"/>
              <a:ext cx="254200" cy="1161185"/>
              <a:chOff x="6593605" y="1447760"/>
              <a:chExt cx="254200" cy="1161185"/>
            </a:xfrm>
          </p:grpSpPr>
          <p:sp>
            <p:nvSpPr>
              <p:cNvPr id="49" name="矩形 48">
                <a:extLst>
                  <a:ext uri="{FF2B5EF4-FFF2-40B4-BE49-F238E27FC236}">
                    <a16:creationId xmlns:a16="http://schemas.microsoft.com/office/drawing/2014/main" id="{E0AC7FA7-8FAD-462D-BB1F-B3AA5484D153}"/>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B82501BF-4556-4A5F-9FAE-3B383DAD20ED}"/>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6B78665B-7388-42E4-B04D-A8E4013E69BF}"/>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3EAF2B1B-BBF3-4627-9224-327A86F353ED}"/>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72C77903-B5A2-4700-BEB2-D81E1821903F}"/>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DED7A41E-194A-40F6-BA9A-C4E5DD1E446C}"/>
                </a:ext>
              </a:extLst>
            </p:cNvPr>
            <p:cNvGrpSpPr/>
            <p:nvPr/>
          </p:nvGrpSpPr>
          <p:grpSpPr>
            <a:xfrm>
              <a:off x="6916858" y="1438824"/>
              <a:ext cx="254200" cy="1161185"/>
              <a:chOff x="6593605" y="1447760"/>
              <a:chExt cx="254200" cy="1161185"/>
            </a:xfrm>
          </p:grpSpPr>
          <p:sp>
            <p:nvSpPr>
              <p:cNvPr id="56" name="矩形 55">
                <a:extLst>
                  <a:ext uri="{FF2B5EF4-FFF2-40B4-BE49-F238E27FC236}">
                    <a16:creationId xmlns:a16="http://schemas.microsoft.com/office/drawing/2014/main" id="{E210E7AB-218F-475A-A68F-9252C807DB18}"/>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3450D4-9CB5-4C5E-BBAB-75A34109A74B}"/>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4547751-A6BC-4276-B3EE-702E8966BA27}"/>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CE3FF04A-A99A-4AE0-B340-26CDDD9F83E9}"/>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3A386A6E-A1DA-421B-BD0C-A8C3E2A62149}"/>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1" name="群組 60">
              <a:extLst>
                <a:ext uri="{FF2B5EF4-FFF2-40B4-BE49-F238E27FC236}">
                  <a16:creationId xmlns:a16="http://schemas.microsoft.com/office/drawing/2014/main" id="{7340043E-4179-4085-A168-F72ABBB951C9}"/>
                </a:ext>
              </a:extLst>
            </p:cNvPr>
            <p:cNvGrpSpPr/>
            <p:nvPr/>
          </p:nvGrpSpPr>
          <p:grpSpPr>
            <a:xfrm>
              <a:off x="7240111" y="1438824"/>
              <a:ext cx="254200" cy="1161185"/>
              <a:chOff x="6593605" y="1447760"/>
              <a:chExt cx="254200" cy="1161185"/>
            </a:xfrm>
          </p:grpSpPr>
          <p:sp>
            <p:nvSpPr>
              <p:cNvPr id="62" name="矩形 61">
                <a:extLst>
                  <a:ext uri="{FF2B5EF4-FFF2-40B4-BE49-F238E27FC236}">
                    <a16:creationId xmlns:a16="http://schemas.microsoft.com/office/drawing/2014/main" id="{9D38A4F8-E183-40CF-AD3E-2879921F3F72}"/>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4112E2D5-4174-4DD6-ABE2-2D46A75E80A8}"/>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D0CCBD72-15CA-4E07-BD07-7D30998BCE45}"/>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E9CA3FB5-D09B-4336-BE1C-6770630C0E64}"/>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27D3AA4-537B-4469-AD05-383D78CC4E3A}"/>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 name="群組 66">
              <a:extLst>
                <a:ext uri="{FF2B5EF4-FFF2-40B4-BE49-F238E27FC236}">
                  <a16:creationId xmlns:a16="http://schemas.microsoft.com/office/drawing/2014/main" id="{634DD4A6-8086-413A-932F-85F16860DD5D}"/>
                </a:ext>
              </a:extLst>
            </p:cNvPr>
            <p:cNvGrpSpPr/>
            <p:nvPr/>
          </p:nvGrpSpPr>
          <p:grpSpPr>
            <a:xfrm>
              <a:off x="7563364" y="1438824"/>
              <a:ext cx="254200" cy="1161185"/>
              <a:chOff x="6593605" y="1447760"/>
              <a:chExt cx="254200" cy="1161185"/>
            </a:xfrm>
          </p:grpSpPr>
          <p:sp>
            <p:nvSpPr>
              <p:cNvPr id="68" name="矩形 67">
                <a:extLst>
                  <a:ext uri="{FF2B5EF4-FFF2-40B4-BE49-F238E27FC236}">
                    <a16:creationId xmlns:a16="http://schemas.microsoft.com/office/drawing/2014/main" id="{DB78490A-AD4B-4EF0-9F7E-A95AF2D68D03}"/>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068EFA4B-B0E2-43F1-9911-E52DF9FAB699}"/>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BF2777BC-2C61-4CAE-87F4-AF030487A3F7}"/>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8BC085C4-9EC3-4290-86F0-1703670DE5E5}"/>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244B3283-DFDD-4FDA-86DA-9B6D242A463F}"/>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3" name="文字方塊 72">
            <a:extLst>
              <a:ext uri="{FF2B5EF4-FFF2-40B4-BE49-F238E27FC236}">
                <a16:creationId xmlns:a16="http://schemas.microsoft.com/office/drawing/2014/main" id="{D1FC3291-074A-44CC-BABC-25CC04A59EFA}"/>
              </a:ext>
            </a:extLst>
          </p:cNvPr>
          <p:cNvSpPr txBox="1"/>
          <p:nvPr/>
        </p:nvSpPr>
        <p:spPr>
          <a:xfrm>
            <a:off x="7812131" y="795992"/>
            <a:ext cx="1518920" cy="461665"/>
          </a:xfrm>
          <a:prstGeom prst="rect">
            <a:avLst/>
          </a:prstGeom>
          <a:noFill/>
        </p:spPr>
        <p:txBody>
          <a:bodyPr wrap="square" rtlCol="0">
            <a:spAutoFit/>
          </a:bodyPr>
          <a:lstStyle/>
          <a:p>
            <a:pPr algn="ctr"/>
            <a:r>
              <a:rPr lang="en-US" altLang="zh-TW" sz="2400" dirty="0"/>
              <a:t>Batch Size</a:t>
            </a:r>
            <a:endParaRPr lang="zh-TW" altLang="en-US" sz="2400" dirty="0"/>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2BFFADC1-52A6-4D86-B816-39BA5FDAAAAC}"/>
                  </a:ext>
                </a:extLst>
              </p:cNvPr>
              <p:cNvSpPr txBox="1"/>
              <p:nvPr/>
            </p:nvSpPr>
            <p:spPr>
              <a:xfrm>
                <a:off x="8222196" y="2865583"/>
                <a:ext cx="18960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=0,</m:t>
                      </m:r>
                      <m:r>
                        <a:rPr lang="zh-TW" altLang="en-US" sz="2400" i="1">
                          <a:latin typeface="Cambria Math" panose="02040503050406030204" pitchFamily="18" charset="0"/>
                        </a:rPr>
                        <m:t>𝜎</m:t>
                      </m:r>
                      <m:r>
                        <a:rPr lang="en-US" altLang="zh-TW" sz="2400" i="1">
                          <a:latin typeface="Cambria Math" panose="02040503050406030204" pitchFamily="18" charset="0"/>
                        </a:rPr>
                        <m:t>=1</m:t>
                      </m:r>
                    </m:oMath>
                  </m:oMathPara>
                </a14:m>
                <a:endParaRPr lang="zh-TW" altLang="en-US" sz="2400" dirty="0"/>
              </a:p>
            </p:txBody>
          </p:sp>
        </mc:Choice>
        <mc:Fallback xmlns="">
          <p:sp>
            <p:nvSpPr>
              <p:cNvPr id="74" name="文字方塊 73">
                <a:extLst>
                  <a:ext uri="{FF2B5EF4-FFF2-40B4-BE49-F238E27FC236}">
                    <a16:creationId xmlns:a16="http://schemas.microsoft.com/office/drawing/2014/main" id="{2BFFADC1-52A6-4D86-B816-39BA5FDAAAAC}"/>
                  </a:ext>
                </a:extLst>
              </p:cNvPr>
              <p:cNvSpPr txBox="1">
                <a:spLocks noRot="1" noChangeAspect="1" noMove="1" noResize="1" noEditPoints="1" noAdjustHandles="1" noChangeArrowheads="1" noChangeShapeType="1" noTextEdit="1"/>
              </p:cNvSpPr>
              <p:nvPr/>
            </p:nvSpPr>
            <p:spPr>
              <a:xfrm>
                <a:off x="8222196" y="2865583"/>
                <a:ext cx="1896028" cy="461665"/>
              </a:xfrm>
              <a:prstGeom prst="rect">
                <a:avLst/>
              </a:prstGeom>
              <a:blipFill>
                <a:blip r:embed="rId8"/>
                <a:stretch>
                  <a:fillRect b="-78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43AD3D77-93BC-4538-BBF2-93ED2A423E3F}"/>
                  </a:ext>
                </a:extLst>
              </p:cNvPr>
              <p:cNvSpPr txBox="1"/>
              <p:nvPr/>
            </p:nvSpPr>
            <p:spPr>
              <a:xfrm>
                <a:off x="9399283" y="1638996"/>
                <a:ext cx="123501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=0,</m:t>
                      </m:r>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=1</m:t>
                      </m:r>
                    </m:oMath>
                  </m:oMathPara>
                </a14:m>
                <a:endParaRPr lang="zh-TW" altLang="en-US" sz="2400" dirty="0"/>
              </a:p>
            </p:txBody>
          </p:sp>
        </mc:Choice>
        <mc:Fallback xmlns="">
          <p:sp>
            <p:nvSpPr>
              <p:cNvPr id="76" name="文字方塊 75">
                <a:extLst>
                  <a:ext uri="{FF2B5EF4-FFF2-40B4-BE49-F238E27FC236}">
                    <a16:creationId xmlns:a16="http://schemas.microsoft.com/office/drawing/2014/main" id="{43AD3D77-93BC-4538-BBF2-93ED2A423E3F}"/>
                  </a:ext>
                </a:extLst>
              </p:cNvPr>
              <p:cNvSpPr txBox="1">
                <a:spLocks noRot="1" noChangeAspect="1" noMove="1" noResize="1" noEditPoints="1" noAdjustHandles="1" noChangeArrowheads="1" noChangeShapeType="1" noTextEdit="1"/>
              </p:cNvSpPr>
              <p:nvPr/>
            </p:nvSpPr>
            <p:spPr>
              <a:xfrm>
                <a:off x="9399283" y="1638996"/>
                <a:ext cx="1235017" cy="830997"/>
              </a:xfrm>
              <a:prstGeom prst="rect">
                <a:avLst/>
              </a:prstGeom>
              <a:blipFill>
                <a:blip r:embed="rId9"/>
                <a:stretch>
                  <a:fillRect/>
                </a:stretch>
              </a:blipFill>
            </p:spPr>
            <p:txBody>
              <a:bodyPr/>
              <a:lstStyle/>
              <a:p>
                <a:r>
                  <a:rPr lang="en-CN">
                    <a:noFill/>
                  </a:rPr>
                  <a:t> </a:t>
                </a:r>
              </a:p>
            </p:txBody>
          </p:sp>
        </mc:Fallback>
      </mc:AlternateContent>
      <p:sp>
        <p:nvSpPr>
          <p:cNvPr id="77" name="右大括弧 76">
            <a:extLst>
              <a:ext uri="{FF2B5EF4-FFF2-40B4-BE49-F238E27FC236}">
                <a16:creationId xmlns:a16="http://schemas.microsoft.com/office/drawing/2014/main" id="{89124C63-106C-4140-A853-8463180B4DE6}"/>
              </a:ext>
            </a:extLst>
          </p:cNvPr>
          <p:cNvSpPr/>
          <p:nvPr/>
        </p:nvSpPr>
        <p:spPr>
          <a:xfrm rot="16200000">
            <a:off x="8491799" y="769265"/>
            <a:ext cx="197439" cy="1215317"/>
          </a:xfrm>
          <a:prstGeom prst="rightBrace">
            <a:avLst>
              <a:gd name="adj1" fmla="val 8000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4CC6EE5-499C-4989-B133-850F93D8A69C}"/>
              </a:ext>
            </a:extLst>
          </p:cNvPr>
          <p:cNvSpPr/>
          <p:nvPr/>
        </p:nvSpPr>
        <p:spPr>
          <a:xfrm>
            <a:off x="7905316" y="1749822"/>
            <a:ext cx="1370404" cy="30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ED550BB2-4450-4669-AB26-E487CEE99AF5}"/>
              </a:ext>
            </a:extLst>
          </p:cNvPr>
          <p:cNvSpPr/>
          <p:nvPr/>
        </p:nvSpPr>
        <p:spPr>
          <a:xfrm rot="5400000">
            <a:off x="8128040" y="1904603"/>
            <a:ext cx="1282684" cy="30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箭號: 向右 79">
            <a:extLst>
              <a:ext uri="{FF2B5EF4-FFF2-40B4-BE49-F238E27FC236}">
                <a16:creationId xmlns:a16="http://schemas.microsoft.com/office/drawing/2014/main" id="{69926187-7143-420C-8E5F-A057E8A88EB0}"/>
              </a:ext>
            </a:extLst>
          </p:cNvPr>
          <p:cNvSpPr/>
          <p:nvPr/>
        </p:nvSpPr>
        <p:spPr>
          <a:xfrm>
            <a:off x="9331052" y="1807609"/>
            <a:ext cx="224367" cy="227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箭號: 向右 80">
            <a:extLst>
              <a:ext uri="{FF2B5EF4-FFF2-40B4-BE49-F238E27FC236}">
                <a16:creationId xmlns:a16="http://schemas.microsoft.com/office/drawing/2014/main" id="{5022CB4F-0DC3-4982-B0D3-065009F98A2B}"/>
              </a:ext>
            </a:extLst>
          </p:cNvPr>
          <p:cNvSpPr/>
          <p:nvPr/>
        </p:nvSpPr>
        <p:spPr>
          <a:xfrm rot="5400000">
            <a:off x="8646811" y="2723364"/>
            <a:ext cx="224367" cy="227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7678CDEC-1FB3-4EAE-A9AE-525DBA2C1326}"/>
              </a:ext>
            </a:extLst>
          </p:cNvPr>
          <p:cNvCxnSpPr>
            <a:cxnSpLocks/>
          </p:cNvCxnSpPr>
          <p:nvPr/>
        </p:nvCxnSpPr>
        <p:spPr>
          <a:xfrm flipH="1" flipV="1">
            <a:off x="2995537" y="3006443"/>
            <a:ext cx="2004553" cy="1115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73381D05-766A-401B-A7A7-5CB6DA65A302}"/>
              </a:ext>
            </a:extLst>
          </p:cNvPr>
          <p:cNvSpPr/>
          <p:nvPr/>
        </p:nvSpPr>
        <p:spPr>
          <a:xfrm>
            <a:off x="4509102" y="1844691"/>
            <a:ext cx="1932730" cy="923330"/>
          </a:xfrm>
          <a:prstGeom prst="rect">
            <a:avLst/>
          </a:prstGeom>
        </p:spPr>
        <p:txBody>
          <a:bodyPr wrap="square">
            <a:spAutoFit/>
          </a:bodyPr>
          <a:lstStyle/>
          <a:p>
            <a:r>
              <a:rPr lang="zh-TW" altLang="en-US" dirty="0"/>
              <a:t>https://www.youtube.com/watch?v=BZh1ltr5Rkg</a:t>
            </a:r>
          </a:p>
        </p:txBody>
      </p:sp>
      <p:sp>
        <p:nvSpPr>
          <p:cNvPr id="86" name="文字方塊 85">
            <a:extLst>
              <a:ext uri="{FF2B5EF4-FFF2-40B4-BE49-F238E27FC236}">
                <a16:creationId xmlns:a16="http://schemas.microsoft.com/office/drawing/2014/main" id="{4C8A1D9F-3213-4EF5-9B67-FD417DE5FF7D}"/>
              </a:ext>
            </a:extLst>
          </p:cNvPr>
          <p:cNvSpPr txBox="1"/>
          <p:nvPr/>
        </p:nvSpPr>
        <p:spPr>
          <a:xfrm>
            <a:off x="4487426" y="542886"/>
            <a:ext cx="2355517" cy="461665"/>
          </a:xfrm>
          <a:prstGeom prst="rect">
            <a:avLst/>
          </a:prstGeom>
          <a:noFill/>
        </p:spPr>
        <p:txBody>
          <a:bodyPr wrap="square" rtlCol="0">
            <a:spAutoFit/>
          </a:bodyPr>
          <a:lstStyle/>
          <a:p>
            <a:r>
              <a:rPr lang="en-US" altLang="zh-TW" sz="2400" dirty="0"/>
              <a:t>Layer Norm:</a:t>
            </a:r>
            <a:endParaRPr lang="zh-TW" altLang="en-US" sz="2400" dirty="0"/>
          </a:p>
        </p:txBody>
      </p:sp>
      <p:sp>
        <p:nvSpPr>
          <p:cNvPr id="87" name="文字方塊 86">
            <a:extLst>
              <a:ext uri="{FF2B5EF4-FFF2-40B4-BE49-F238E27FC236}">
                <a16:creationId xmlns:a16="http://schemas.microsoft.com/office/drawing/2014/main" id="{21E072CA-E274-443D-BC5D-016E718F1965}"/>
              </a:ext>
            </a:extLst>
          </p:cNvPr>
          <p:cNvSpPr txBox="1"/>
          <p:nvPr/>
        </p:nvSpPr>
        <p:spPr>
          <a:xfrm>
            <a:off x="4488159" y="1442237"/>
            <a:ext cx="2864595" cy="461665"/>
          </a:xfrm>
          <a:prstGeom prst="rect">
            <a:avLst/>
          </a:prstGeom>
          <a:noFill/>
        </p:spPr>
        <p:txBody>
          <a:bodyPr wrap="square" rtlCol="0">
            <a:spAutoFit/>
          </a:bodyPr>
          <a:lstStyle/>
          <a:p>
            <a:r>
              <a:rPr lang="en-US" altLang="zh-TW" sz="2400" dirty="0"/>
              <a:t>Batch Norm:</a:t>
            </a:r>
            <a:endParaRPr lang="zh-TW" altLang="en-US" sz="2400" dirty="0"/>
          </a:p>
        </p:txBody>
      </p:sp>
      <p:cxnSp>
        <p:nvCxnSpPr>
          <p:cNvPr id="88" name="直線單箭頭接點 87">
            <a:extLst>
              <a:ext uri="{FF2B5EF4-FFF2-40B4-BE49-F238E27FC236}">
                <a16:creationId xmlns:a16="http://schemas.microsoft.com/office/drawing/2014/main" id="{E894192E-D13F-4367-B49A-2EFB44B4A404}"/>
              </a:ext>
            </a:extLst>
          </p:cNvPr>
          <p:cNvCxnSpPr>
            <a:cxnSpLocks/>
          </p:cNvCxnSpPr>
          <p:nvPr/>
        </p:nvCxnSpPr>
        <p:spPr>
          <a:xfrm flipV="1">
            <a:off x="3905121" y="1541295"/>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5A0645B-D146-4ECD-8416-997848C752CD}"/>
              </a:ext>
            </a:extLst>
          </p:cNvPr>
          <p:cNvSpPr/>
          <p:nvPr/>
        </p:nvSpPr>
        <p:spPr>
          <a:xfrm>
            <a:off x="2981339" y="1170476"/>
            <a:ext cx="1046226" cy="6831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Layer</a:t>
            </a:r>
          </a:p>
          <a:p>
            <a:pPr algn="ctr"/>
            <a:r>
              <a:rPr lang="en-US" altLang="zh-TW" sz="2400" dirty="0"/>
              <a:t>Norm</a:t>
            </a:r>
            <a:endParaRPr lang="zh-TW" altLang="en-US" sz="2400" dirty="0"/>
          </a:p>
        </p:txBody>
      </p:sp>
      <p:sp>
        <p:nvSpPr>
          <p:cNvPr id="19" name="文字方塊 18">
            <a:extLst>
              <a:ext uri="{FF2B5EF4-FFF2-40B4-BE49-F238E27FC236}">
                <a16:creationId xmlns:a16="http://schemas.microsoft.com/office/drawing/2014/main" id="{E2960373-8439-4724-94F2-2042D6C02004}"/>
              </a:ext>
            </a:extLst>
          </p:cNvPr>
          <p:cNvSpPr txBox="1"/>
          <p:nvPr/>
        </p:nvSpPr>
        <p:spPr>
          <a:xfrm>
            <a:off x="8655799" y="3241526"/>
            <a:ext cx="1028823" cy="461665"/>
          </a:xfrm>
          <a:prstGeom prst="rect">
            <a:avLst/>
          </a:prstGeom>
          <a:noFill/>
        </p:spPr>
        <p:txBody>
          <a:bodyPr wrap="square" rtlCol="0">
            <a:spAutoFit/>
          </a:bodyPr>
          <a:lstStyle/>
          <a:p>
            <a:pPr algn="ctr"/>
            <a:r>
              <a:rPr lang="en-US" altLang="zh-TW" sz="2400" dirty="0"/>
              <a:t>Layer</a:t>
            </a:r>
            <a:endParaRPr lang="zh-TW" altLang="en-US" sz="2400" dirty="0"/>
          </a:p>
        </p:txBody>
      </p:sp>
      <p:sp>
        <p:nvSpPr>
          <p:cNvPr id="89" name="文字方塊 88">
            <a:extLst>
              <a:ext uri="{FF2B5EF4-FFF2-40B4-BE49-F238E27FC236}">
                <a16:creationId xmlns:a16="http://schemas.microsoft.com/office/drawing/2014/main" id="{7BA360CB-5934-43AE-8538-6C8A022CC9CB}"/>
              </a:ext>
            </a:extLst>
          </p:cNvPr>
          <p:cNvSpPr txBox="1"/>
          <p:nvPr/>
        </p:nvSpPr>
        <p:spPr>
          <a:xfrm>
            <a:off x="9454887" y="2354469"/>
            <a:ext cx="1028823" cy="461665"/>
          </a:xfrm>
          <a:prstGeom prst="rect">
            <a:avLst/>
          </a:prstGeom>
          <a:noFill/>
        </p:spPr>
        <p:txBody>
          <a:bodyPr wrap="square" rtlCol="0">
            <a:spAutoFit/>
          </a:bodyPr>
          <a:lstStyle/>
          <a:p>
            <a:pPr algn="ctr"/>
            <a:r>
              <a:rPr lang="en-US" altLang="zh-TW" sz="2400" dirty="0"/>
              <a:t>Batch</a:t>
            </a:r>
            <a:endParaRPr lang="zh-TW" altLang="en-US" sz="2400" dirty="0"/>
          </a:p>
        </p:txBody>
      </p:sp>
      <p:sp>
        <p:nvSpPr>
          <p:cNvPr id="3" name="Title 2">
            <a:extLst>
              <a:ext uri="{FF2B5EF4-FFF2-40B4-BE49-F238E27FC236}">
                <a16:creationId xmlns:a16="http://schemas.microsoft.com/office/drawing/2014/main" id="{2E6E3D1C-86EF-C0B0-4163-03B8534FB557}"/>
              </a:ext>
            </a:extLst>
          </p:cNvPr>
          <p:cNvSpPr>
            <a:spLocks noGrp="1"/>
          </p:cNvSpPr>
          <p:nvPr>
            <p:ph type="title"/>
          </p:nvPr>
        </p:nvSpPr>
        <p:spPr/>
        <p:txBody>
          <a:bodyPr/>
          <a:lstStyle/>
          <a:p>
            <a:r>
              <a:rPr lang="en-CN" dirty="0"/>
              <a:t>Transformer</a:t>
            </a:r>
          </a:p>
        </p:txBody>
      </p:sp>
    </p:spTree>
    <p:extLst>
      <p:ext uri="{BB962C8B-B14F-4D97-AF65-F5344CB8AC3E}">
        <p14:creationId xmlns:p14="http://schemas.microsoft.com/office/powerpoint/2010/main" val="986758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1" grpId="0" animBg="1"/>
      <p:bldP spid="12" grpId="0"/>
      <p:bldP spid="42" grpId="0"/>
      <p:bldP spid="43" grpId="0"/>
      <p:bldP spid="46" grpId="0"/>
      <p:bldP spid="73" grpId="0"/>
      <p:bldP spid="74" grpId="0"/>
      <p:bldP spid="76" grpId="0"/>
      <p:bldP spid="77" grpId="0" animBg="1"/>
      <p:bldP spid="78" grpId="0" animBg="1"/>
      <p:bldP spid="79" grpId="0" animBg="1"/>
      <p:bldP spid="80" grpId="0" animBg="1"/>
      <p:bldP spid="81" grpId="0" animBg="1"/>
      <p:bldP spid="2" grpId="0"/>
      <p:bldP spid="86" grpId="0"/>
      <p:bldP spid="87" grpId="0"/>
      <p:bldP spid="31" grpId="0" animBg="1"/>
      <p:bldP spid="19" grpId="0"/>
      <p:bldP spid="8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solidFill>
                  <a:schemeClr val="accent1"/>
                </a:solidFill>
                <a:latin typeface="Times New Roman" panose="02020603050405020304" pitchFamily="18" charset="0"/>
                <a:cs typeface="Times New Roman" panose="02020603050405020304" pitchFamily="18" charset="0"/>
              </a:rPr>
              <a:t>自编码器</a:t>
            </a:r>
            <a:r>
              <a:rPr lang="en-US" altLang="zh-CN" dirty="0">
                <a:solidFill>
                  <a:schemeClr val="accent1"/>
                </a:solidFill>
                <a:latin typeface="Times New Roman" panose="02020603050405020304" pitchFamily="18" charset="0"/>
                <a:cs typeface="Times New Roman" panose="02020603050405020304" pitchFamily="18" charset="0"/>
              </a:rPr>
              <a:t> (Auto-</a:t>
            </a:r>
            <a:r>
              <a:rPr lang="en-US" altLang="zh-CN" dirty="0" err="1">
                <a:solidFill>
                  <a:schemeClr val="accent1"/>
                </a:solidFill>
                <a:latin typeface="Times New Roman" panose="02020603050405020304" pitchFamily="18" charset="0"/>
                <a:cs typeface="Times New Roman" panose="02020603050405020304" pitchFamily="18" charset="0"/>
              </a:rPr>
              <a:t>Encodeers</a:t>
            </a:r>
            <a:r>
              <a:rPr lang="en-US" altLang="zh-CN" dirty="0">
                <a:solidFill>
                  <a:schemeClr val="accent1"/>
                </a:solidFill>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深度神经网络的训练</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2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1022350"/>
            <a:ext cx="9144000" cy="5835650"/>
            <a:chOff x="0" y="1022350"/>
            <a:chExt cx="9144000" cy="5835650"/>
          </a:xfrm>
        </p:grpSpPr>
        <p:pic>
          <p:nvPicPr>
            <p:cNvPr id="3" name="object 3"/>
            <p:cNvPicPr/>
            <p:nvPr/>
          </p:nvPicPr>
          <p:blipFill>
            <a:blip r:embed="rId2" cstate="print"/>
            <a:stretch>
              <a:fillRect/>
            </a:stretch>
          </p:blipFill>
          <p:spPr>
            <a:xfrm>
              <a:off x="673608" y="1031760"/>
              <a:ext cx="435863" cy="5484862"/>
            </a:xfrm>
            <a:prstGeom prst="rect">
              <a:avLst/>
            </a:prstGeom>
          </p:spPr>
        </p:pic>
        <p:sp>
          <p:nvSpPr>
            <p:cNvPr id="4" name="object 4"/>
            <p:cNvSpPr/>
            <p:nvPr/>
          </p:nvSpPr>
          <p:spPr>
            <a:xfrm>
              <a:off x="891539" y="1051559"/>
              <a:ext cx="0" cy="5080000"/>
            </a:xfrm>
            <a:custGeom>
              <a:avLst/>
              <a:gdLst/>
              <a:ahLst/>
              <a:cxnLst/>
              <a:rect l="l" t="t" r="r" b="b"/>
              <a:pathLst>
                <a:path h="5080000">
                  <a:moveTo>
                    <a:pt x="0" y="0"/>
                  </a:moveTo>
                  <a:lnTo>
                    <a:pt x="0" y="5079580"/>
                  </a:lnTo>
                </a:path>
              </a:pathLst>
            </a:custGeom>
            <a:ln w="57912">
              <a:solidFill>
                <a:srgbClr val="C3D69B"/>
              </a:solidFill>
            </a:ln>
          </p:spPr>
          <p:txBody>
            <a:bodyPr wrap="square" lIns="0" tIns="0" rIns="0" bIns="0" rtlCol="0"/>
            <a:lstStyle/>
            <a:p>
              <a:endParaRPr/>
            </a:p>
          </p:txBody>
        </p:sp>
        <p:sp>
          <p:nvSpPr>
            <p:cNvPr id="5" name="object 5"/>
            <p:cNvSpPr/>
            <p:nvPr/>
          </p:nvSpPr>
          <p:spPr>
            <a:xfrm>
              <a:off x="804680" y="6102178"/>
              <a:ext cx="173990" cy="173990"/>
            </a:xfrm>
            <a:custGeom>
              <a:avLst/>
              <a:gdLst/>
              <a:ahLst/>
              <a:cxnLst/>
              <a:rect l="l" t="t" r="r" b="b"/>
              <a:pathLst>
                <a:path w="173990" h="173989">
                  <a:moveTo>
                    <a:pt x="173736" y="12"/>
                  </a:moveTo>
                  <a:lnTo>
                    <a:pt x="0" y="0"/>
                  </a:lnTo>
                  <a:lnTo>
                    <a:pt x="86855" y="173748"/>
                  </a:lnTo>
                  <a:lnTo>
                    <a:pt x="173736" y="12"/>
                  </a:lnTo>
                  <a:close/>
                </a:path>
              </a:pathLst>
            </a:custGeom>
            <a:solidFill>
              <a:srgbClr val="C3D69B"/>
            </a:solidFill>
          </p:spPr>
          <p:txBody>
            <a:bodyPr wrap="square" lIns="0" tIns="0" rIns="0" bIns="0" rtlCol="0"/>
            <a:lstStyle/>
            <a:p>
              <a:endParaRPr/>
            </a:p>
          </p:txBody>
        </p:sp>
        <p:pic>
          <p:nvPicPr>
            <p:cNvPr id="6" name="object 6"/>
            <p:cNvPicPr/>
            <p:nvPr/>
          </p:nvPicPr>
          <p:blipFill>
            <a:blip r:embed="rId3" cstate="print"/>
            <a:stretch>
              <a:fillRect/>
            </a:stretch>
          </p:blipFill>
          <p:spPr>
            <a:xfrm>
              <a:off x="789431" y="1668780"/>
              <a:ext cx="205740" cy="205740"/>
            </a:xfrm>
            <a:prstGeom prst="rect">
              <a:avLst/>
            </a:prstGeom>
          </p:spPr>
        </p:pic>
        <p:sp>
          <p:nvSpPr>
            <p:cNvPr id="7" name="object 7"/>
            <p:cNvSpPr/>
            <p:nvPr/>
          </p:nvSpPr>
          <p:spPr>
            <a:xfrm>
              <a:off x="995933" y="1773173"/>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pic>
          <p:nvPicPr>
            <p:cNvPr id="8" name="object 8"/>
            <p:cNvPicPr/>
            <p:nvPr/>
          </p:nvPicPr>
          <p:blipFill>
            <a:blip r:embed="rId4" cstate="print"/>
            <a:stretch>
              <a:fillRect/>
            </a:stretch>
          </p:blipFill>
          <p:spPr>
            <a:xfrm>
              <a:off x="789431" y="2558796"/>
              <a:ext cx="205740" cy="205740"/>
            </a:xfrm>
            <a:prstGeom prst="rect">
              <a:avLst/>
            </a:prstGeom>
          </p:spPr>
        </p:pic>
        <p:sp>
          <p:nvSpPr>
            <p:cNvPr id="9" name="object 9"/>
            <p:cNvSpPr/>
            <p:nvPr/>
          </p:nvSpPr>
          <p:spPr>
            <a:xfrm>
              <a:off x="995933" y="2663189"/>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14" name="object 14"/>
          <p:cNvSpPr txBox="1"/>
          <p:nvPr/>
        </p:nvSpPr>
        <p:spPr>
          <a:xfrm>
            <a:off x="3065781" y="1419598"/>
            <a:ext cx="5314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1943</a:t>
            </a:r>
            <a:endParaRPr>
              <a:latin typeface="Arial"/>
              <a:cs typeface="Arial"/>
            </a:endParaRPr>
          </a:p>
        </p:txBody>
      </p:sp>
      <p:sp>
        <p:nvSpPr>
          <p:cNvPr id="15" name="object 15"/>
          <p:cNvSpPr txBox="1"/>
          <p:nvPr/>
        </p:nvSpPr>
        <p:spPr>
          <a:xfrm>
            <a:off x="3065780" y="2319825"/>
            <a:ext cx="532130"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1958</a:t>
            </a:r>
            <a:endParaRPr>
              <a:latin typeface="Arial"/>
              <a:cs typeface="Arial"/>
            </a:endParaRPr>
          </a:p>
        </p:txBody>
      </p:sp>
      <p:grpSp>
        <p:nvGrpSpPr>
          <p:cNvPr id="16" name="object 16"/>
          <p:cNvGrpSpPr/>
          <p:nvPr/>
        </p:nvGrpSpPr>
        <p:grpSpPr>
          <a:xfrm>
            <a:off x="2313431" y="1472186"/>
            <a:ext cx="3545204" cy="2202180"/>
            <a:chOff x="789431" y="1472186"/>
            <a:chExt cx="3545204" cy="2202180"/>
          </a:xfrm>
        </p:grpSpPr>
        <p:pic>
          <p:nvPicPr>
            <p:cNvPr id="17" name="object 17"/>
            <p:cNvPicPr/>
            <p:nvPr/>
          </p:nvPicPr>
          <p:blipFill>
            <a:blip r:embed="rId5" cstate="print"/>
            <a:stretch>
              <a:fillRect/>
            </a:stretch>
          </p:blipFill>
          <p:spPr>
            <a:xfrm>
              <a:off x="789431" y="3468623"/>
              <a:ext cx="205740" cy="205740"/>
            </a:xfrm>
            <a:prstGeom prst="rect">
              <a:avLst/>
            </a:prstGeom>
          </p:spPr>
        </p:pic>
        <p:sp>
          <p:nvSpPr>
            <p:cNvPr id="18" name="object 18"/>
            <p:cNvSpPr/>
            <p:nvPr/>
          </p:nvSpPr>
          <p:spPr>
            <a:xfrm>
              <a:off x="995934" y="3571494"/>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sp>
          <p:nvSpPr>
            <p:cNvPr id="19" name="object 19"/>
            <p:cNvSpPr/>
            <p:nvPr/>
          </p:nvSpPr>
          <p:spPr>
            <a:xfrm>
              <a:off x="2834639" y="1472186"/>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grpSp>
      <p:sp>
        <p:nvSpPr>
          <p:cNvPr id="20" name="object 20"/>
          <p:cNvSpPr txBox="1"/>
          <p:nvPr/>
        </p:nvSpPr>
        <p:spPr>
          <a:xfrm>
            <a:off x="4523863" y="1598429"/>
            <a:ext cx="1168400" cy="299720"/>
          </a:xfrm>
          <a:prstGeom prst="rect">
            <a:avLst/>
          </a:prstGeom>
        </p:spPr>
        <p:txBody>
          <a:bodyPr vert="horz" wrap="square" lIns="0" tIns="12700" rIns="0" bIns="0" rtlCol="0">
            <a:spAutoFit/>
          </a:bodyPr>
          <a:lstStyle/>
          <a:p>
            <a:pPr marL="12700">
              <a:spcBef>
                <a:spcPts val="100"/>
              </a:spcBef>
            </a:pPr>
            <a:r>
              <a:rPr spc="-10" dirty="0">
                <a:latin typeface="Microsoft YaHei"/>
                <a:cs typeface="Microsoft YaHei"/>
              </a:rPr>
              <a:t>人工神经元</a:t>
            </a:r>
            <a:endParaRPr>
              <a:latin typeface="Microsoft YaHei"/>
              <a:cs typeface="Microsoft YaHei"/>
            </a:endParaRPr>
          </a:p>
        </p:txBody>
      </p:sp>
      <p:sp>
        <p:nvSpPr>
          <p:cNvPr id="21" name="object 21"/>
          <p:cNvSpPr/>
          <p:nvPr/>
        </p:nvSpPr>
        <p:spPr>
          <a:xfrm>
            <a:off x="4334255" y="2371347"/>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2" name="object 22"/>
          <p:cNvSpPr txBox="1"/>
          <p:nvPr/>
        </p:nvSpPr>
        <p:spPr>
          <a:xfrm>
            <a:off x="4729205" y="2498648"/>
            <a:ext cx="711200" cy="299720"/>
          </a:xfrm>
          <a:prstGeom prst="rect">
            <a:avLst/>
          </a:prstGeom>
        </p:spPr>
        <p:txBody>
          <a:bodyPr vert="horz" wrap="square" lIns="0" tIns="12700" rIns="0" bIns="0" rtlCol="0">
            <a:spAutoFit/>
          </a:bodyPr>
          <a:lstStyle/>
          <a:p>
            <a:pPr marL="12700">
              <a:spcBef>
                <a:spcPts val="100"/>
              </a:spcBef>
            </a:pPr>
            <a:r>
              <a:rPr spc="-20" dirty="0">
                <a:latin typeface="Microsoft YaHei"/>
                <a:cs typeface="Microsoft YaHei"/>
              </a:rPr>
              <a:t>感知机</a:t>
            </a:r>
            <a:endParaRPr>
              <a:latin typeface="Microsoft YaHei"/>
              <a:cs typeface="Microsoft YaHei"/>
            </a:endParaRPr>
          </a:p>
        </p:txBody>
      </p:sp>
      <p:sp>
        <p:nvSpPr>
          <p:cNvPr id="23" name="object 23"/>
          <p:cNvSpPr/>
          <p:nvPr/>
        </p:nvSpPr>
        <p:spPr>
          <a:xfrm>
            <a:off x="4334255" y="3281175"/>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4F81BD">
              <a:alpha val="50195"/>
            </a:srgbClr>
          </a:solidFill>
        </p:spPr>
        <p:txBody>
          <a:bodyPr wrap="square" lIns="0" tIns="0" rIns="0" bIns="0" rtlCol="0"/>
          <a:lstStyle/>
          <a:p>
            <a:endParaRPr/>
          </a:p>
        </p:txBody>
      </p:sp>
      <p:sp>
        <p:nvSpPr>
          <p:cNvPr id="24" name="object 24"/>
          <p:cNvSpPr txBox="1"/>
          <p:nvPr/>
        </p:nvSpPr>
        <p:spPr>
          <a:xfrm>
            <a:off x="4614909" y="3407797"/>
            <a:ext cx="939800" cy="299720"/>
          </a:xfrm>
          <a:prstGeom prst="rect">
            <a:avLst/>
          </a:prstGeom>
        </p:spPr>
        <p:txBody>
          <a:bodyPr vert="horz" wrap="square" lIns="0" tIns="12700" rIns="0" bIns="0" rtlCol="0">
            <a:spAutoFit/>
          </a:bodyPr>
          <a:lstStyle/>
          <a:p>
            <a:pPr marL="12700">
              <a:spcBef>
                <a:spcPts val="100"/>
              </a:spcBef>
            </a:pPr>
            <a:r>
              <a:rPr spc="-15" dirty="0">
                <a:latin typeface="Microsoft YaHei"/>
                <a:cs typeface="Microsoft YaHei"/>
              </a:rPr>
              <a:t>反向传递</a:t>
            </a:r>
            <a:endParaRPr>
              <a:latin typeface="Microsoft YaHei"/>
              <a:cs typeface="Microsoft YaHei"/>
            </a:endParaRPr>
          </a:p>
        </p:txBody>
      </p:sp>
      <p:grpSp>
        <p:nvGrpSpPr>
          <p:cNvPr id="25" name="object 25"/>
          <p:cNvGrpSpPr/>
          <p:nvPr/>
        </p:nvGrpSpPr>
        <p:grpSpPr>
          <a:xfrm>
            <a:off x="2313431" y="4338828"/>
            <a:ext cx="2051050" cy="205740"/>
            <a:chOff x="789431" y="4338828"/>
            <a:chExt cx="2051050" cy="205740"/>
          </a:xfrm>
        </p:grpSpPr>
        <p:pic>
          <p:nvPicPr>
            <p:cNvPr id="26" name="object 26"/>
            <p:cNvPicPr/>
            <p:nvPr/>
          </p:nvPicPr>
          <p:blipFill>
            <a:blip r:embed="rId6" cstate="print"/>
            <a:stretch>
              <a:fillRect/>
            </a:stretch>
          </p:blipFill>
          <p:spPr>
            <a:xfrm>
              <a:off x="789431" y="4338828"/>
              <a:ext cx="205740" cy="205739"/>
            </a:xfrm>
            <a:prstGeom prst="rect">
              <a:avLst/>
            </a:prstGeom>
          </p:spPr>
        </p:pic>
        <p:sp>
          <p:nvSpPr>
            <p:cNvPr id="27" name="object 27"/>
            <p:cNvSpPr/>
            <p:nvPr/>
          </p:nvSpPr>
          <p:spPr>
            <a:xfrm>
              <a:off x="995934" y="4443222"/>
              <a:ext cx="1817370" cy="0"/>
            </a:xfrm>
            <a:custGeom>
              <a:avLst/>
              <a:gdLst/>
              <a:ahLst/>
              <a:cxnLst/>
              <a:rect l="l" t="t" r="r" b="b"/>
              <a:pathLst>
                <a:path w="1817370">
                  <a:moveTo>
                    <a:pt x="0" y="0"/>
                  </a:moveTo>
                  <a:lnTo>
                    <a:pt x="1817370" y="0"/>
                  </a:lnTo>
                </a:path>
              </a:pathLst>
            </a:custGeom>
            <a:ln w="53340">
              <a:solidFill>
                <a:srgbClr val="4F81BD"/>
              </a:solidFill>
            </a:ln>
          </p:spPr>
          <p:txBody>
            <a:bodyPr wrap="square" lIns="0" tIns="0" rIns="0" bIns="0" rtlCol="0"/>
            <a:lstStyle/>
            <a:p>
              <a:endParaRPr/>
            </a:p>
          </p:txBody>
        </p:sp>
      </p:grpSp>
      <p:sp>
        <p:nvSpPr>
          <p:cNvPr id="28" name="object 28"/>
          <p:cNvSpPr txBox="1"/>
          <p:nvPr/>
        </p:nvSpPr>
        <p:spPr>
          <a:xfrm>
            <a:off x="2768598" y="4099420"/>
            <a:ext cx="117094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1980~2000</a:t>
            </a:r>
            <a:endParaRPr>
              <a:latin typeface="Arial"/>
              <a:cs typeface="Arial"/>
            </a:endParaRPr>
          </a:p>
        </p:txBody>
      </p:sp>
      <p:sp>
        <p:nvSpPr>
          <p:cNvPr id="29" name="object 29"/>
          <p:cNvSpPr/>
          <p:nvPr/>
        </p:nvSpPr>
        <p:spPr>
          <a:xfrm>
            <a:off x="4334255" y="4151379"/>
            <a:ext cx="1499870" cy="581025"/>
          </a:xfrm>
          <a:custGeom>
            <a:avLst/>
            <a:gdLst/>
            <a:ahLst/>
            <a:cxnLst/>
            <a:rect l="l" t="t" r="r" b="b"/>
            <a:pathLst>
              <a:path w="1499870" h="581025">
                <a:moveTo>
                  <a:pt x="1402842" y="0"/>
                </a:moveTo>
                <a:lnTo>
                  <a:pt x="96774" y="0"/>
                </a:lnTo>
                <a:lnTo>
                  <a:pt x="59107" y="7603"/>
                </a:lnTo>
                <a:lnTo>
                  <a:pt x="28346" y="28341"/>
                </a:lnTo>
                <a:lnTo>
                  <a:pt x="7605" y="59102"/>
                </a:lnTo>
                <a:lnTo>
                  <a:pt x="0" y="96774"/>
                </a:lnTo>
                <a:lnTo>
                  <a:pt x="0" y="483870"/>
                </a:lnTo>
                <a:lnTo>
                  <a:pt x="7605" y="521536"/>
                </a:lnTo>
                <a:lnTo>
                  <a:pt x="28346" y="552297"/>
                </a:lnTo>
                <a:lnTo>
                  <a:pt x="59107" y="573038"/>
                </a:lnTo>
                <a:lnTo>
                  <a:pt x="96774" y="580644"/>
                </a:lnTo>
                <a:lnTo>
                  <a:pt x="1402842" y="580644"/>
                </a:lnTo>
                <a:lnTo>
                  <a:pt x="1440508" y="573038"/>
                </a:lnTo>
                <a:lnTo>
                  <a:pt x="1471269" y="552297"/>
                </a:lnTo>
                <a:lnTo>
                  <a:pt x="1492010" y="521536"/>
                </a:lnTo>
                <a:lnTo>
                  <a:pt x="1499616" y="483870"/>
                </a:lnTo>
                <a:lnTo>
                  <a:pt x="1499616" y="96774"/>
                </a:lnTo>
                <a:lnTo>
                  <a:pt x="1492010" y="59102"/>
                </a:lnTo>
                <a:lnTo>
                  <a:pt x="1471269" y="28341"/>
                </a:lnTo>
                <a:lnTo>
                  <a:pt x="1440508" y="7603"/>
                </a:lnTo>
                <a:lnTo>
                  <a:pt x="1402842" y="0"/>
                </a:lnTo>
                <a:close/>
              </a:path>
            </a:pathLst>
          </a:custGeom>
          <a:solidFill>
            <a:srgbClr val="C0504D">
              <a:alpha val="50195"/>
            </a:srgbClr>
          </a:solidFill>
        </p:spPr>
        <p:txBody>
          <a:bodyPr wrap="square" lIns="0" tIns="0" rIns="0" bIns="0" rtlCol="0"/>
          <a:lstStyle/>
          <a:p>
            <a:endParaRPr/>
          </a:p>
        </p:txBody>
      </p:sp>
      <p:sp>
        <p:nvSpPr>
          <p:cNvPr id="30" name="object 30"/>
          <p:cNvSpPr txBox="1"/>
          <p:nvPr/>
        </p:nvSpPr>
        <p:spPr>
          <a:xfrm>
            <a:off x="4570714" y="4139569"/>
            <a:ext cx="1029969" cy="574040"/>
          </a:xfrm>
          <a:prstGeom prst="rect">
            <a:avLst/>
          </a:prstGeom>
        </p:spPr>
        <p:txBody>
          <a:bodyPr vert="horz" wrap="square" lIns="0" tIns="12700" rIns="0" bIns="0" rtlCol="0">
            <a:spAutoFit/>
          </a:bodyPr>
          <a:lstStyle/>
          <a:p>
            <a:pPr marL="260985" marR="5080" indent="-248920">
              <a:spcBef>
                <a:spcPts val="100"/>
              </a:spcBef>
            </a:pPr>
            <a:r>
              <a:rPr dirty="0">
                <a:latin typeface="Calibri"/>
                <a:cs typeface="Calibri"/>
              </a:rPr>
              <a:t>CNN,</a:t>
            </a:r>
            <a:r>
              <a:rPr spc="5" dirty="0">
                <a:latin typeface="Calibri"/>
                <a:cs typeface="Calibri"/>
              </a:rPr>
              <a:t> </a:t>
            </a:r>
            <a:r>
              <a:rPr spc="-20" dirty="0">
                <a:latin typeface="Calibri"/>
                <a:cs typeface="Calibri"/>
              </a:rPr>
              <a:t>RNN, LSTM</a:t>
            </a:r>
            <a:endParaRPr>
              <a:latin typeface="Calibri"/>
              <a:cs typeface="Calibri"/>
            </a:endParaRPr>
          </a:p>
        </p:txBody>
      </p:sp>
      <p:sp>
        <p:nvSpPr>
          <p:cNvPr id="31" name="object 31"/>
          <p:cNvSpPr txBox="1"/>
          <p:nvPr/>
        </p:nvSpPr>
        <p:spPr>
          <a:xfrm>
            <a:off x="2494340" y="3196822"/>
            <a:ext cx="1824989" cy="299720"/>
          </a:xfrm>
          <a:prstGeom prst="rect">
            <a:avLst/>
          </a:prstGeom>
        </p:spPr>
        <p:txBody>
          <a:bodyPr vert="horz" wrap="square" lIns="0" tIns="12700" rIns="0" bIns="0" rtlCol="0">
            <a:spAutoFit/>
          </a:bodyPr>
          <a:lstStyle/>
          <a:p>
            <a:pPr marL="12700">
              <a:spcBef>
                <a:spcPts val="100"/>
              </a:spcBef>
            </a:pPr>
            <a:r>
              <a:rPr dirty="0">
                <a:latin typeface="Arial"/>
                <a:cs typeface="Arial"/>
              </a:rPr>
              <a:t>1960,</a:t>
            </a:r>
            <a:r>
              <a:rPr spc="-75" dirty="0">
                <a:latin typeface="Arial"/>
                <a:cs typeface="Arial"/>
              </a:rPr>
              <a:t> </a:t>
            </a:r>
            <a:r>
              <a:rPr spc="-10" dirty="0">
                <a:latin typeface="Arial"/>
                <a:cs typeface="Arial"/>
              </a:rPr>
              <a:t>1974</a:t>
            </a:r>
            <a:r>
              <a:rPr spc="-10" dirty="0">
                <a:latin typeface="MS PGothic"/>
                <a:cs typeface="MS PGothic"/>
              </a:rPr>
              <a:t>，</a:t>
            </a:r>
            <a:r>
              <a:rPr spc="-10" dirty="0">
                <a:latin typeface="Arial"/>
                <a:cs typeface="Arial"/>
              </a:rPr>
              <a:t>1986</a:t>
            </a:r>
            <a:endParaRPr>
              <a:latin typeface="Arial"/>
              <a:cs typeface="Arial"/>
            </a:endParaRPr>
          </a:p>
        </p:txBody>
      </p:sp>
      <p:grpSp>
        <p:nvGrpSpPr>
          <p:cNvPr id="32" name="object 32"/>
          <p:cNvGrpSpPr/>
          <p:nvPr/>
        </p:nvGrpSpPr>
        <p:grpSpPr>
          <a:xfrm>
            <a:off x="7374072" y="1520226"/>
            <a:ext cx="3906520" cy="4706620"/>
            <a:chOff x="5007864" y="894588"/>
            <a:chExt cx="3906520" cy="4706620"/>
          </a:xfrm>
        </p:grpSpPr>
        <p:pic>
          <p:nvPicPr>
            <p:cNvPr id="33" name="object 33"/>
            <p:cNvPicPr/>
            <p:nvPr/>
          </p:nvPicPr>
          <p:blipFill>
            <a:blip r:embed="rId7" cstate="print"/>
            <a:stretch>
              <a:fillRect/>
            </a:stretch>
          </p:blipFill>
          <p:spPr>
            <a:xfrm>
              <a:off x="5958840" y="894588"/>
              <a:ext cx="2005583" cy="2295143"/>
            </a:xfrm>
            <a:prstGeom prst="rect">
              <a:avLst/>
            </a:prstGeom>
          </p:spPr>
        </p:pic>
        <p:pic>
          <p:nvPicPr>
            <p:cNvPr id="34" name="object 34"/>
            <p:cNvPicPr/>
            <p:nvPr/>
          </p:nvPicPr>
          <p:blipFill>
            <a:blip r:embed="rId8" cstate="print"/>
            <a:stretch>
              <a:fillRect/>
            </a:stretch>
          </p:blipFill>
          <p:spPr>
            <a:xfrm>
              <a:off x="5007864" y="3863340"/>
              <a:ext cx="3906011" cy="1737359"/>
            </a:xfrm>
            <a:prstGeom prst="rect">
              <a:avLst/>
            </a:prstGeom>
          </p:spPr>
        </p:pic>
      </p:grpSp>
      <p:sp>
        <p:nvSpPr>
          <p:cNvPr id="35" name="object 35"/>
          <p:cNvSpPr txBox="1"/>
          <p:nvPr/>
        </p:nvSpPr>
        <p:spPr>
          <a:xfrm>
            <a:off x="10500302" y="2097053"/>
            <a:ext cx="169277" cy="793115"/>
          </a:xfrm>
          <a:prstGeom prst="rect">
            <a:avLst/>
          </a:prstGeom>
        </p:spPr>
        <p:txBody>
          <a:bodyPr vert="vert" wrap="square" lIns="0" tIns="0" rIns="0" bIns="0" rtlCol="0">
            <a:spAutoFit/>
          </a:bodyPr>
          <a:lstStyle/>
          <a:p>
            <a:pPr marL="12700"/>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dirty="0">
              <a:latin typeface="Arial"/>
              <a:cs typeface="Arial"/>
            </a:endParaRPr>
          </a:p>
        </p:txBody>
      </p:sp>
      <p:sp>
        <p:nvSpPr>
          <p:cNvPr id="36" name="object 36"/>
          <p:cNvSpPr txBox="1"/>
          <p:nvPr/>
        </p:nvSpPr>
        <p:spPr>
          <a:xfrm>
            <a:off x="7522177" y="3898420"/>
            <a:ext cx="3653154" cy="299720"/>
          </a:xfrm>
          <a:prstGeom prst="rect">
            <a:avLst/>
          </a:prstGeom>
        </p:spPr>
        <p:txBody>
          <a:bodyPr vert="horz" wrap="square" lIns="0" tIns="12700" rIns="0" bIns="0" rtlCol="0">
            <a:spAutoFit/>
          </a:bodyPr>
          <a:lstStyle/>
          <a:p>
            <a:pPr marL="12700">
              <a:spcBef>
                <a:spcPts val="100"/>
              </a:spcBef>
            </a:pPr>
            <a:r>
              <a:rPr dirty="0">
                <a:latin typeface="MS PMincho"/>
                <a:cs typeface="MS PMincho"/>
              </a:rPr>
              <a:t>早期的RNN</a:t>
            </a:r>
            <a:r>
              <a:rPr spc="-20" dirty="0">
                <a:latin typeface="Arial"/>
                <a:cs typeface="Arial"/>
              </a:rPr>
              <a:t>: </a:t>
            </a:r>
            <a:r>
              <a:rPr dirty="0">
                <a:latin typeface="Arial"/>
                <a:cs typeface="Arial"/>
              </a:rPr>
              <a:t>Hopfield</a:t>
            </a:r>
            <a:r>
              <a:rPr spc="-25" dirty="0">
                <a:latin typeface="Arial"/>
                <a:cs typeface="Arial"/>
              </a:rPr>
              <a:t> </a:t>
            </a:r>
            <a:r>
              <a:rPr dirty="0">
                <a:latin typeface="Arial"/>
                <a:cs typeface="Arial"/>
              </a:rPr>
              <a:t>Network</a:t>
            </a:r>
            <a:r>
              <a:rPr spc="-5" dirty="0">
                <a:latin typeface="Arial"/>
                <a:cs typeface="Arial"/>
              </a:rPr>
              <a:t>, </a:t>
            </a:r>
            <a:r>
              <a:rPr spc="-20" dirty="0">
                <a:latin typeface="Arial"/>
                <a:cs typeface="Arial"/>
              </a:rPr>
              <a:t>1982</a:t>
            </a:r>
            <a:endParaRPr>
              <a:latin typeface="Arial"/>
              <a:cs typeface="Arial"/>
            </a:endParaRPr>
          </a:p>
        </p:txBody>
      </p:sp>
      <p:sp>
        <p:nvSpPr>
          <p:cNvPr id="37" name="object 37"/>
          <p:cNvSpPr txBox="1"/>
          <p:nvPr/>
        </p:nvSpPr>
        <p:spPr>
          <a:xfrm>
            <a:off x="9243313" y="5792617"/>
            <a:ext cx="793115" cy="182101"/>
          </a:xfrm>
          <a:prstGeom prst="rect">
            <a:avLst/>
          </a:prstGeom>
        </p:spPr>
        <p:txBody>
          <a:bodyPr vert="horz" wrap="square" lIns="0" tIns="12700" rIns="0" bIns="0" rtlCol="0">
            <a:spAutoFit/>
          </a:bodyPr>
          <a:lstStyle/>
          <a:p>
            <a:pPr marL="12700">
              <a:spcBef>
                <a:spcPts val="100"/>
              </a:spcBef>
            </a:pPr>
            <a:r>
              <a:rPr sz="1100" u="sng" dirty="0">
                <a:solidFill>
                  <a:srgbClr val="0000FF"/>
                </a:solidFill>
                <a:uFill>
                  <a:solidFill>
                    <a:srgbClr val="0000FF"/>
                  </a:solidFill>
                </a:uFill>
                <a:latin typeface="Arial"/>
                <a:cs typeface="Arial"/>
              </a:rPr>
              <a:t>Image</a:t>
            </a:r>
            <a:r>
              <a:rPr sz="1100" u="sng" spc="-45" dirty="0">
                <a:solidFill>
                  <a:srgbClr val="0000FF"/>
                </a:solidFill>
                <a:uFill>
                  <a:solidFill>
                    <a:srgbClr val="0000FF"/>
                  </a:solidFill>
                </a:uFill>
                <a:latin typeface="Arial"/>
                <a:cs typeface="Arial"/>
              </a:rPr>
              <a:t> </a:t>
            </a:r>
            <a:r>
              <a:rPr sz="1100" u="sng" spc="-10" dirty="0">
                <a:solidFill>
                  <a:srgbClr val="0000FF"/>
                </a:solidFill>
                <a:uFill>
                  <a:solidFill>
                    <a:srgbClr val="0000FF"/>
                  </a:solidFill>
                </a:uFill>
                <a:latin typeface="Arial"/>
                <a:cs typeface="Arial"/>
              </a:rPr>
              <a:t>credit</a:t>
            </a:r>
            <a:endParaRPr sz="1100">
              <a:latin typeface="Arial"/>
              <a:cs typeface="Arial"/>
            </a:endParaRPr>
          </a:p>
        </p:txBody>
      </p:sp>
      <p:sp>
        <p:nvSpPr>
          <p:cNvPr id="38" name="object 38"/>
          <p:cNvSpPr txBox="1"/>
          <p:nvPr/>
        </p:nvSpPr>
        <p:spPr>
          <a:xfrm>
            <a:off x="8717372" y="6397312"/>
            <a:ext cx="1206500" cy="299720"/>
          </a:xfrm>
          <a:prstGeom prst="rect">
            <a:avLst/>
          </a:prstGeom>
        </p:spPr>
        <p:txBody>
          <a:bodyPr vert="horz" wrap="square" lIns="0" tIns="12700" rIns="0" bIns="0" rtlCol="0">
            <a:spAutoFit/>
          </a:bodyPr>
          <a:lstStyle/>
          <a:p>
            <a:pPr marL="12700">
              <a:spcBef>
                <a:spcPts val="100"/>
              </a:spcBef>
            </a:pPr>
            <a:r>
              <a:rPr spc="-10" dirty="0">
                <a:latin typeface="Arial"/>
                <a:cs typeface="Arial"/>
              </a:rPr>
              <a:t>LSTM,1997</a:t>
            </a:r>
            <a:endParaRPr>
              <a:latin typeface="Arial"/>
              <a:cs typeface="Arial"/>
            </a:endParaRPr>
          </a:p>
        </p:txBody>
      </p:sp>
      <p:sp>
        <p:nvSpPr>
          <p:cNvPr id="41" name="标题 40">
            <a:extLst>
              <a:ext uri="{FF2B5EF4-FFF2-40B4-BE49-F238E27FC236}">
                <a16:creationId xmlns:a16="http://schemas.microsoft.com/office/drawing/2014/main" id="{7B0214E1-20D1-9245-986A-4DF57C30E7DE}"/>
              </a:ext>
            </a:extLst>
          </p:cNvPr>
          <p:cNvSpPr>
            <a:spLocks noGrp="1"/>
          </p:cNvSpPr>
          <p:nvPr>
            <p:ph type="title"/>
          </p:nvPr>
        </p:nvSpPr>
        <p:spPr/>
        <p:txBody>
          <a:bodyPr/>
          <a:lstStyle/>
          <a:p>
            <a:r>
              <a:rPr lang="zh-CN" altLang="en-US" dirty="0"/>
              <a:t>深度学习简史</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自编码器</a:t>
            </a:r>
            <a:r>
              <a:rPr kumimoji="1" lang="en-US" altLang="zh-CN" dirty="0"/>
              <a:t> (AEs)</a:t>
            </a:r>
            <a:endParaRPr kumimoji="1" lang="zh-CN" altLang="en-US" dirty="0"/>
          </a:p>
        </p:txBody>
      </p:sp>
      <p:grpSp>
        <p:nvGrpSpPr>
          <p:cNvPr id="9" name="object 6">
            <a:extLst>
              <a:ext uri="{FF2B5EF4-FFF2-40B4-BE49-F238E27FC236}">
                <a16:creationId xmlns:a16="http://schemas.microsoft.com/office/drawing/2014/main" id="{1165D5AC-25C1-1645-AC0D-615DC75BBA33}"/>
              </a:ext>
            </a:extLst>
          </p:cNvPr>
          <p:cNvGrpSpPr/>
          <p:nvPr/>
        </p:nvGrpSpPr>
        <p:grpSpPr>
          <a:xfrm>
            <a:off x="3830167" y="2445209"/>
            <a:ext cx="4253865" cy="2974975"/>
            <a:chOff x="2357627" y="2243329"/>
            <a:chExt cx="4253865" cy="2974975"/>
          </a:xfrm>
        </p:grpSpPr>
        <p:sp>
          <p:nvSpPr>
            <p:cNvPr id="10" name="object 7">
              <a:extLst>
                <a:ext uri="{FF2B5EF4-FFF2-40B4-BE49-F238E27FC236}">
                  <a16:creationId xmlns:a16="http://schemas.microsoft.com/office/drawing/2014/main" id="{811E83CB-C24D-724E-904C-A4A7E5A88437}"/>
                </a:ext>
              </a:extLst>
            </p:cNvPr>
            <p:cNvSpPr/>
            <p:nvPr/>
          </p:nvSpPr>
          <p:spPr>
            <a:xfrm>
              <a:off x="5934456" y="2249427"/>
              <a:ext cx="676910" cy="2969260"/>
            </a:xfrm>
            <a:custGeom>
              <a:avLst/>
              <a:gdLst/>
              <a:ahLst/>
              <a:cxnLst/>
              <a:rect l="l" t="t" r="r" b="b"/>
              <a:pathLst>
                <a:path w="676909"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1" name="object 8">
              <a:extLst>
                <a:ext uri="{FF2B5EF4-FFF2-40B4-BE49-F238E27FC236}">
                  <a16:creationId xmlns:a16="http://schemas.microsoft.com/office/drawing/2014/main" id="{F59B1D1B-6494-FF41-B9DC-31BB4A15B9DB}"/>
                </a:ext>
              </a:extLst>
            </p:cNvPr>
            <p:cNvSpPr/>
            <p:nvPr/>
          </p:nvSpPr>
          <p:spPr>
            <a:xfrm>
              <a:off x="6081522"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2B4120E8-5A8B-6F45-AD96-B5850AC3DFC7}"/>
                </a:ext>
              </a:extLst>
            </p:cNvPr>
            <p:cNvSpPr/>
            <p:nvPr/>
          </p:nvSpPr>
          <p:spPr>
            <a:xfrm>
              <a:off x="6081522"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A24207-FEA4-4E48-9D9E-822496264656}"/>
                </a:ext>
              </a:extLst>
            </p:cNvPr>
            <p:cNvSpPr/>
            <p:nvPr/>
          </p:nvSpPr>
          <p:spPr>
            <a:xfrm>
              <a:off x="6081522"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3FA7BB45-70C5-1E44-97A7-6600B99D0BF3}"/>
                </a:ext>
              </a:extLst>
            </p:cNvPr>
            <p:cNvSpPr/>
            <p:nvPr/>
          </p:nvSpPr>
          <p:spPr>
            <a:xfrm>
              <a:off x="6081522"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F3197330-0603-9B46-A718-9F01CB433238}"/>
                </a:ext>
              </a:extLst>
            </p:cNvPr>
            <p:cNvSpPr/>
            <p:nvPr/>
          </p:nvSpPr>
          <p:spPr>
            <a:xfrm>
              <a:off x="6081522"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C568973B-AEFF-A148-9001-B1094F532E8F}"/>
                </a:ext>
              </a:extLst>
            </p:cNvPr>
            <p:cNvSpPr/>
            <p:nvPr/>
          </p:nvSpPr>
          <p:spPr>
            <a:xfrm>
              <a:off x="4137660" y="2249427"/>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7" name="object 14">
              <a:extLst>
                <a:ext uri="{FF2B5EF4-FFF2-40B4-BE49-F238E27FC236}">
                  <a16:creationId xmlns:a16="http://schemas.microsoft.com/office/drawing/2014/main" id="{42567A4C-C2DA-334F-B9BE-D50369493A71}"/>
                </a:ext>
              </a:extLst>
            </p:cNvPr>
            <p:cNvSpPr/>
            <p:nvPr/>
          </p:nvSpPr>
          <p:spPr>
            <a:xfrm>
              <a:off x="4284726"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8" name="object 15">
              <a:extLst>
                <a:ext uri="{FF2B5EF4-FFF2-40B4-BE49-F238E27FC236}">
                  <a16:creationId xmlns:a16="http://schemas.microsoft.com/office/drawing/2014/main" id="{387E7C40-1285-3348-8CB4-E1F2B5985A95}"/>
                </a:ext>
              </a:extLst>
            </p:cNvPr>
            <p:cNvSpPr/>
            <p:nvPr/>
          </p:nvSpPr>
          <p:spPr>
            <a:xfrm>
              <a:off x="4284726"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19" name="object 16">
              <a:extLst>
                <a:ext uri="{FF2B5EF4-FFF2-40B4-BE49-F238E27FC236}">
                  <a16:creationId xmlns:a16="http://schemas.microsoft.com/office/drawing/2014/main" id="{739E760F-C103-C044-B0BF-8D4E60A3F6E6}"/>
                </a:ext>
              </a:extLst>
            </p:cNvPr>
            <p:cNvSpPr/>
            <p:nvPr/>
          </p:nvSpPr>
          <p:spPr>
            <a:xfrm>
              <a:off x="4284726"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0" name="object 17">
              <a:extLst>
                <a:ext uri="{FF2B5EF4-FFF2-40B4-BE49-F238E27FC236}">
                  <a16:creationId xmlns:a16="http://schemas.microsoft.com/office/drawing/2014/main" id="{8A90DACB-CE76-6446-A6C0-AE89224A72B2}"/>
                </a:ext>
              </a:extLst>
            </p:cNvPr>
            <p:cNvSpPr/>
            <p:nvPr/>
          </p:nvSpPr>
          <p:spPr>
            <a:xfrm>
              <a:off x="4284726"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C4610DB6-569C-0743-AFB8-F2B12105B7B9}"/>
                </a:ext>
              </a:extLst>
            </p:cNvPr>
            <p:cNvSpPr/>
            <p:nvPr/>
          </p:nvSpPr>
          <p:spPr>
            <a:xfrm>
              <a:off x="4284726"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2" name="object 19">
              <a:extLst>
                <a:ext uri="{FF2B5EF4-FFF2-40B4-BE49-F238E27FC236}">
                  <a16:creationId xmlns:a16="http://schemas.microsoft.com/office/drawing/2014/main" id="{D3576007-BBEA-614A-9E61-5A173D8279CF}"/>
                </a:ext>
              </a:extLst>
            </p:cNvPr>
            <p:cNvSpPr/>
            <p:nvPr/>
          </p:nvSpPr>
          <p:spPr>
            <a:xfrm>
              <a:off x="2357627" y="2243329"/>
              <a:ext cx="676910" cy="2967355"/>
            </a:xfrm>
            <a:custGeom>
              <a:avLst/>
              <a:gdLst/>
              <a:ahLst/>
              <a:cxnLst/>
              <a:rect l="l" t="t" r="r" b="b"/>
              <a:pathLst>
                <a:path w="676910" h="2967354">
                  <a:moveTo>
                    <a:pt x="563880" y="0"/>
                  </a:moveTo>
                  <a:lnTo>
                    <a:pt x="112776" y="0"/>
                  </a:lnTo>
                  <a:lnTo>
                    <a:pt x="68880" y="8863"/>
                  </a:lnTo>
                  <a:lnTo>
                    <a:pt x="33032" y="33032"/>
                  </a:lnTo>
                  <a:lnTo>
                    <a:pt x="8863" y="68880"/>
                  </a:lnTo>
                  <a:lnTo>
                    <a:pt x="0" y="112775"/>
                  </a:lnTo>
                  <a:lnTo>
                    <a:pt x="0" y="2854452"/>
                  </a:lnTo>
                  <a:lnTo>
                    <a:pt x="8863" y="2898347"/>
                  </a:lnTo>
                  <a:lnTo>
                    <a:pt x="33032" y="2934195"/>
                  </a:lnTo>
                  <a:lnTo>
                    <a:pt x="68880" y="2958364"/>
                  </a:lnTo>
                  <a:lnTo>
                    <a:pt x="112776" y="2967228"/>
                  </a:lnTo>
                  <a:lnTo>
                    <a:pt x="563880" y="2967228"/>
                  </a:lnTo>
                  <a:lnTo>
                    <a:pt x="607775" y="2958364"/>
                  </a:lnTo>
                  <a:lnTo>
                    <a:pt x="643623" y="2934195"/>
                  </a:lnTo>
                  <a:lnTo>
                    <a:pt x="667792" y="2898347"/>
                  </a:lnTo>
                  <a:lnTo>
                    <a:pt x="676656" y="2854452"/>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23" name="object 20">
              <a:extLst>
                <a:ext uri="{FF2B5EF4-FFF2-40B4-BE49-F238E27FC236}">
                  <a16:creationId xmlns:a16="http://schemas.microsoft.com/office/drawing/2014/main" id="{BCA2F552-F03B-3E49-A287-83BFB76E8287}"/>
                </a:ext>
              </a:extLst>
            </p:cNvPr>
            <p:cNvSpPr/>
            <p:nvPr/>
          </p:nvSpPr>
          <p:spPr>
            <a:xfrm>
              <a:off x="2504693" y="2349246"/>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4" name="object 21">
              <a:extLst>
                <a:ext uri="{FF2B5EF4-FFF2-40B4-BE49-F238E27FC236}">
                  <a16:creationId xmlns:a16="http://schemas.microsoft.com/office/drawing/2014/main" id="{5B18C190-5C38-5147-8285-A598A487FB8A}"/>
                </a:ext>
              </a:extLst>
            </p:cNvPr>
            <p:cNvSpPr/>
            <p:nvPr/>
          </p:nvSpPr>
          <p:spPr>
            <a:xfrm>
              <a:off x="2504693" y="2939034"/>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25" name="object 22">
              <a:extLst>
                <a:ext uri="{FF2B5EF4-FFF2-40B4-BE49-F238E27FC236}">
                  <a16:creationId xmlns:a16="http://schemas.microsoft.com/office/drawing/2014/main" id="{17CAF1A9-0E40-4C43-AAAB-47C52F0EB99E}"/>
                </a:ext>
              </a:extLst>
            </p:cNvPr>
            <p:cNvSpPr/>
            <p:nvPr/>
          </p:nvSpPr>
          <p:spPr>
            <a:xfrm>
              <a:off x="2504693" y="3528822"/>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6" name="object 23">
              <a:extLst>
                <a:ext uri="{FF2B5EF4-FFF2-40B4-BE49-F238E27FC236}">
                  <a16:creationId xmlns:a16="http://schemas.microsoft.com/office/drawing/2014/main" id="{D7BC8810-19C5-654F-BC5D-1268EB8636BA}"/>
                </a:ext>
              </a:extLst>
            </p:cNvPr>
            <p:cNvSpPr/>
            <p:nvPr/>
          </p:nvSpPr>
          <p:spPr>
            <a:xfrm>
              <a:off x="2504693" y="4118610"/>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7" name="object 24">
              <a:extLst>
                <a:ext uri="{FF2B5EF4-FFF2-40B4-BE49-F238E27FC236}">
                  <a16:creationId xmlns:a16="http://schemas.microsoft.com/office/drawing/2014/main" id="{C85C1E93-4AA4-3C48-BBFA-3566DEDD5C5E}"/>
                </a:ext>
              </a:extLst>
            </p:cNvPr>
            <p:cNvSpPr/>
            <p:nvPr/>
          </p:nvSpPr>
          <p:spPr>
            <a:xfrm>
              <a:off x="2504693" y="4708398"/>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28" name="object 25">
              <a:extLst>
                <a:ext uri="{FF2B5EF4-FFF2-40B4-BE49-F238E27FC236}">
                  <a16:creationId xmlns:a16="http://schemas.microsoft.com/office/drawing/2014/main" id="{11A2E300-22E7-DD4E-A352-4D75C73E9A02}"/>
                </a:ext>
              </a:extLst>
            </p:cNvPr>
            <p:cNvSpPr/>
            <p:nvPr/>
          </p:nvSpPr>
          <p:spPr>
            <a:xfrm>
              <a:off x="2901695" y="2548128"/>
              <a:ext cx="1383030" cy="2366010"/>
            </a:xfrm>
            <a:custGeom>
              <a:avLst/>
              <a:gdLst/>
              <a:ahLst/>
              <a:cxnLst/>
              <a:rect l="l" t="t" r="r" b="b"/>
              <a:pathLst>
                <a:path w="1383029" h="2366010">
                  <a:moveTo>
                    <a:pt x="0" y="0"/>
                  </a:moveTo>
                  <a:lnTo>
                    <a:pt x="1382903" y="6629"/>
                  </a:lnTo>
                </a:path>
                <a:path w="1383029" h="2366010">
                  <a:moveTo>
                    <a:pt x="0" y="0"/>
                  </a:moveTo>
                  <a:lnTo>
                    <a:pt x="1382903" y="596341"/>
                  </a:lnTo>
                </a:path>
                <a:path w="1383029" h="2366010">
                  <a:moveTo>
                    <a:pt x="0" y="0"/>
                  </a:moveTo>
                  <a:lnTo>
                    <a:pt x="1382903" y="1186065"/>
                  </a:lnTo>
                </a:path>
                <a:path w="1383029" h="2366010">
                  <a:moveTo>
                    <a:pt x="0" y="0"/>
                  </a:moveTo>
                  <a:lnTo>
                    <a:pt x="1382903" y="1775790"/>
                  </a:lnTo>
                </a:path>
                <a:path w="1383029" h="2366010">
                  <a:moveTo>
                    <a:pt x="0" y="0"/>
                  </a:moveTo>
                  <a:lnTo>
                    <a:pt x="1382903" y="2365514"/>
                  </a:lnTo>
                </a:path>
              </a:pathLst>
            </a:custGeom>
            <a:ln w="9144">
              <a:solidFill>
                <a:srgbClr val="000000"/>
              </a:solidFill>
            </a:ln>
          </p:spPr>
          <p:txBody>
            <a:bodyPr wrap="square" lIns="0" tIns="0" rIns="0" bIns="0" rtlCol="0"/>
            <a:lstStyle/>
            <a:p>
              <a:endParaRPr/>
            </a:p>
          </p:txBody>
        </p:sp>
        <p:sp>
          <p:nvSpPr>
            <p:cNvPr id="29" name="object 26">
              <a:extLst>
                <a:ext uri="{FF2B5EF4-FFF2-40B4-BE49-F238E27FC236}">
                  <a16:creationId xmlns:a16="http://schemas.microsoft.com/office/drawing/2014/main" id="{B279C4F6-E78B-ED46-9442-0616C7987734}"/>
                </a:ext>
              </a:extLst>
            </p:cNvPr>
            <p:cNvSpPr/>
            <p:nvPr/>
          </p:nvSpPr>
          <p:spPr>
            <a:xfrm>
              <a:off x="2901695" y="2554225"/>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30" name="object 27">
              <a:extLst>
                <a:ext uri="{FF2B5EF4-FFF2-40B4-BE49-F238E27FC236}">
                  <a16:creationId xmlns:a16="http://schemas.microsoft.com/office/drawing/2014/main" id="{A9396F33-BB53-5C41-8DD9-C9E2FC4C2C64}"/>
                </a:ext>
              </a:extLst>
            </p:cNvPr>
            <p:cNvSpPr/>
            <p:nvPr/>
          </p:nvSpPr>
          <p:spPr>
            <a:xfrm>
              <a:off x="2901695" y="3137916"/>
              <a:ext cx="1383030" cy="1776095"/>
            </a:xfrm>
            <a:custGeom>
              <a:avLst/>
              <a:gdLst/>
              <a:ahLst/>
              <a:cxnLst/>
              <a:rect l="l" t="t" r="r" b="b"/>
              <a:pathLst>
                <a:path w="1383029" h="1776095">
                  <a:moveTo>
                    <a:pt x="0" y="0"/>
                  </a:moveTo>
                  <a:lnTo>
                    <a:pt x="1382903" y="6629"/>
                  </a:lnTo>
                </a:path>
                <a:path w="1383029" h="1776095">
                  <a:moveTo>
                    <a:pt x="0" y="0"/>
                  </a:moveTo>
                  <a:lnTo>
                    <a:pt x="1382903" y="596341"/>
                  </a:lnTo>
                </a:path>
                <a:path w="1383029" h="1776095">
                  <a:moveTo>
                    <a:pt x="0" y="0"/>
                  </a:moveTo>
                  <a:lnTo>
                    <a:pt x="1382903" y="1186065"/>
                  </a:lnTo>
                </a:path>
                <a:path w="1383029" h="1776095">
                  <a:moveTo>
                    <a:pt x="0" y="0"/>
                  </a:moveTo>
                  <a:lnTo>
                    <a:pt x="1382903" y="1775790"/>
                  </a:lnTo>
                </a:path>
              </a:pathLst>
            </a:custGeom>
            <a:ln w="9144">
              <a:solidFill>
                <a:srgbClr val="000000"/>
              </a:solidFill>
            </a:ln>
          </p:spPr>
          <p:txBody>
            <a:bodyPr wrap="square" lIns="0" tIns="0" rIns="0" bIns="0" rtlCol="0"/>
            <a:lstStyle/>
            <a:p>
              <a:endParaRPr/>
            </a:p>
          </p:txBody>
        </p:sp>
        <p:sp>
          <p:nvSpPr>
            <p:cNvPr id="31" name="object 28">
              <a:extLst>
                <a:ext uri="{FF2B5EF4-FFF2-40B4-BE49-F238E27FC236}">
                  <a16:creationId xmlns:a16="http://schemas.microsoft.com/office/drawing/2014/main" id="{7726270D-7D72-E54E-8616-DC309DEAF64F}"/>
                </a:ext>
              </a:extLst>
            </p:cNvPr>
            <p:cNvSpPr/>
            <p:nvPr/>
          </p:nvSpPr>
          <p:spPr>
            <a:xfrm>
              <a:off x="2901695" y="2554222"/>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32" name="object 29">
              <a:extLst>
                <a:ext uri="{FF2B5EF4-FFF2-40B4-BE49-F238E27FC236}">
                  <a16:creationId xmlns:a16="http://schemas.microsoft.com/office/drawing/2014/main" id="{24F74E1E-3235-2148-94F7-2030E83D4C58}"/>
                </a:ext>
              </a:extLst>
            </p:cNvPr>
            <p:cNvSpPr/>
            <p:nvPr/>
          </p:nvSpPr>
          <p:spPr>
            <a:xfrm>
              <a:off x="2901695" y="3727704"/>
              <a:ext cx="1383030" cy="1186180"/>
            </a:xfrm>
            <a:custGeom>
              <a:avLst/>
              <a:gdLst/>
              <a:ahLst/>
              <a:cxnLst/>
              <a:rect l="l" t="t" r="r" b="b"/>
              <a:pathLst>
                <a:path w="1383029" h="1186179">
                  <a:moveTo>
                    <a:pt x="0" y="0"/>
                  </a:moveTo>
                  <a:lnTo>
                    <a:pt x="1382903" y="6629"/>
                  </a:lnTo>
                </a:path>
                <a:path w="1383029" h="1186179">
                  <a:moveTo>
                    <a:pt x="0" y="0"/>
                  </a:moveTo>
                  <a:lnTo>
                    <a:pt x="1382903" y="596341"/>
                  </a:lnTo>
                </a:path>
                <a:path w="1383029" h="1186179">
                  <a:moveTo>
                    <a:pt x="0" y="0"/>
                  </a:moveTo>
                  <a:lnTo>
                    <a:pt x="1382903" y="1186065"/>
                  </a:lnTo>
                </a:path>
              </a:pathLst>
            </a:custGeom>
            <a:ln w="9144">
              <a:solidFill>
                <a:srgbClr val="000000"/>
              </a:solidFill>
            </a:ln>
          </p:spPr>
          <p:txBody>
            <a:bodyPr wrap="square" lIns="0" tIns="0" rIns="0" bIns="0" rtlCol="0"/>
            <a:lstStyle/>
            <a:p>
              <a:endParaRPr/>
            </a:p>
          </p:txBody>
        </p:sp>
        <p:sp>
          <p:nvSpPr>
            <p:cNvPr id="33" name="object 30">
              <a:extLst>
                <a:ext uri="{FF2B5EF4-FFF2-40B4-BE49-F238E27FC236}">
                  <a16:creationId xmlns:a16="http://schemas.microsoft.com/office/drawing/2014/main" id="{E4950EC9-2B08-794C-AD07-E3AD424FD85D}"/>
                </a:ext>
              </a:extLst>
            </p:cNvPr>
            <p:cNvSpPr/>
            <p:nvPr/>
          </p:nvSpPr>
          <p:spPr>
            <a:xfrm>
              <a:off x="2901695" y="2554220"/>
              <a:ext cx="1383030" cy="1762760"/>
            </a:xfrm>
            <a:custGeom>
              <a:avLst/>
              <a:gdLst/>
              <a:ahLst/>
              <a:cxnLst/>
              <a:rect l="l" t="t" r="r" b="b"/>
              <a:pathLst>
                <a:path w="1383029" h="1762760">
                  <a:moveTo>
                    <a:pt x="0" y="1762544"/>
                  </a:moveTo>
                  <a:lnTo>
                    <a:pt x="1382903" y="0"/>
                  </a:lnTo>
                </a:path>
                <a:path w="1383029" h="1762760">
                  <a:moveTo>
                    <a:pt x="0" y="1762544"/>
                  </a:moveTo>
                  <a:lnTo>
                    <a:pt x="1382903" y="589724"/>
                  </a:lnTo>
                </a:path>
              </a:pathLst>
            </a:custGeom>
            <a:ln w="9144">
              <a:solidFill>
                <a:srgbClr val="000000"/>
              </a:solidFill>
            </a:ln>
          </p:spPr>
          <p:txBody>
            <a:bodyPr wrap="square" lIns="0" tIns="0" rIns="0" bIns="0" rtlCol="0"/>
            <a:lstStyle/>
            <a:p>
              <a:endParaRPr/>
            </a:p>
          </p:txBody>
        </p:sp>
        <p:sp>
          <p:nvSpPr>
            <p:cNvPr id="34" name="object 31">
              <a:extLst>
                <a:ext uri="{FF2B5EF4-FFF2-40B4-BE49-F238E27FC236}">
                  <a16:creationId xmlns:a16="http://schemas.microsoft.com/office/drawing/2014/main" id="{3D1BC0AC-B4AD-2D44-869A-8EDC50430978}"/>
                </a:ext>
              </a:extLst>
            </p:cNvPr>
            <p:cNvSpPr/>
            <p:nvPr/>
          </p:nvSpPr>
          <p:spPr>
            <a:xfrm>
              <a:off x="2901695" y="3733801"/>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35" name="object 32">
              <a:extLst>
                <a:ext uri="{FF2B5EF4-FFF2-40B4-BE49-F238E27FC236}">
                  <a16:creationId xmlns:a16="http://schemas.microsoft.com/office/drawing/2014/main" id="{BD74584B-4BFC-A14C-B6AC-ED7AF21D1868}"/>
                </a:ext>
              </a:extLst>
            </p:cNvPr>
            <p:cNvSpPr/>
            <p:nvPr/>
          </p:nvSpPr>
          <p:spPr>
            <a:xfrm>
              <a:off x="2901695" y="4317492"/>
              <a:ext cx="1383030" cy="596900"/>
            </a:xfrm>
            <a:custGeom>
              <a:avLst/>
              <a:gdLst/>
              <a:ahLst/>
              <a:cxnLst/>
              <a:rect l="l" t="t" r="r" b="b"/>
              <a:pathLst>
                <a:path w="1383029" h="596900">
                  <a:moveTo>
                    <a:pt x="0" y="0"/>
                  </a:moveTo>
                  <a:lnTo>
                    <a:pt x="1382903" y="6629"/>
                  </a:lnTo>
                </a:path>
                <a:path w="1383029" h="596900">
                  <a:moveTo>
                    <a:pt x="0" y="0"/>
                  </a:moveTo>
                  <a:lnTo>
                    <a:pt x="1382903" y="596341"/>
                  </a:lnTo>
                </a:path>
              </a:pathLst>
            </a:custGeom>
            <a:ln w="9144">
              <a:solidFill>
                <a:srgbClr val="000000"/>
              </a:solidFill>
            </a:ln>
          </p:spPr>
          <p:txBody>
            <a:bodyPr wrap="square" lIns="0" tIns="0" rIns="0" bIns="0" rtlCol="0"/>
            <a:lstStyle/>
            <a:p>
              <a:endParaRPr/>
            </a:p>
          </p:txBody>
        </p:sp>
        <p:sp>
          <p:nvSpPr>
            <p:cNvPr id="36" name="object 33">
              <a:extLst>
                <a:ext uri="{FF2B5EF4-FFF2-40B4-BE49-F238E27FC236}">
                  <a16:creationId xmlns:a16="http://schemas.microsoft.com/office/drawing/2014/main" id="{2FF94ECB-C3BD-484F-B7DE-A5994A8AD439}"/>
                </a:ext>
              </a:extLst>
            </p:cNvPr>
            <p:cNvSpPr/>
            <p:nvPr/>
          </p:nvSpPr>
          <p:spPr>
            <a:xfrm>
              <a:off x="2901695" y="2554218"/>
              <a:ext cx="1383030" cy="2352675"/>
            </a:xfrm>
            <a:custGeom>
              <a:avLst/>
              <a:gdLst/>
              <a:ahLst/>
              <a:cxnLst/>
              <a:rect l="l" t="t" r="r" b="b"/>
              <a:pathLst>
                <a:path w="1383029" h="2352675">
                  <a:moveTo>
                    <a:pt x="0" y="2352268"/>
                  </a:moveTo>
                  <a:lnTo>
                    <a:pt x="1382903" y="0"/>
                  </a:lnTo>
                </a:path>
                <a:path w="1383029" h="2352675">
                  <a:moveTo>
                    <a:pt x="0" y="2352268"/>
                  </a:moveTo>
                  <a:lnTo>
                    <a:pt x="1382903" y="589724"/>
                  </a:lnTo>
                </a:path>
              </a:pathLst>
            </a:custGeom>
            <a:ln w="9144">
              <a:solidFill>
                <a:srgbClr val="000000"/>
              </a:solidFill>
            </a:ln>
          </p:spPr>
          <p:txBody>
            <a:bodyPr wrap="square" lIns="0" tIns="0" rIns="0" bIns="0" rtlCol="0"/>
            <a:lstStyle/>
            <a:p>
              <a:endParaRPr/>
            </a:p>
          </p:txBody>
        </p:sp>
        <p:sp>
          <p:nvSpPr>
            <p:cNvPr id="37" name="object 34">
              <a:extLst>
                <a:ext uri="{FF2B5EF4-FFF2-40B4-BE49-F238E27FC236}">
                  <a16:creationId xmlns:a16="http://schemas.microsoft.com/office/drawing/2014/main" id="{A727A307-20CE-B241-97CB-48FF6BA4D73D}"/>
                </a:ext>
              </a:extLst>
            </p:cNvPr>
            <p:cNvSpPr/>
            <p:nvPr/>
          </p:nvSpPr>
          <p:spPr>
            <a:xfrm>
              <a:off x="2901695" y="3733798"/>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38" name="object 35">
              <a:extLst>
                <a:ext uri="{FF2B5EF4-FFF2-40B4-BE49-F238E27FC236}">
                  <a16:creationId xmlns:a16="http://schemas.microsoft.com/office/drawing/2014/main" id="{88828C89-1D58-7D45-AB44-9F9321AA5207}"/>
                </a:ext>
              </a:extLst>
            </p:cNvPr>
            <p:cNvSpPr/>
            <p:nvPr/>
          </p:nvSpPr>
          <p:spPr>
            <a:xfrm>
              <a:off x="2901695" y="4905755"/>
              <a:ext cx="1383030" cy="6985"/>
            </a:xfrm>
            <a:custGeom>
              <a:avLst/>
              <a:gdLst/>
              <a:ahLst/>
              <a:cxnLst/>
              <a:rect l="l" t="t" r="r" b="b"/>
              <a:pathLst>
                <a:path w="1383029" h="6985">
                  <a:moveTo>
                    <a:pt x="0" y="0"/>
                  </a:moveTo>
                  <a:lnTo>
                    <a:pt x="1382903" y="6629"/>
                  </a:lnTo>
                </a:path>
              </a:pathLst>
            </a:custGeom>
            <a:ln w="9144">
              <a:solidFill>
                <a:srgbClr val="000000"/>
              </a:solidFill>
            </a:ln>
          </p:spPr>
          <p:txBody>
            <a:bodyPr wrap="square" lIns="0" tIns="0" rIns="0" bIns="0" rtlCol="0"/>
            <a:lstStyle/>
            <a:p>
              <a:endParaRPr/>
            </a:p>
          </p:txBody>
        </p:sp>
        <p:sp>
          <p:nvSpPr>
            <p:cNvPr id="39" name="object 36">
              <a:extLst>
                <a:ext uri="{FF2B5EF4-FFF2-40B4-BE49-F238E27FC236}">
                  <a16:creationId xmlns:a16="http://schemas.microsoft.com/office/drawing/2014/main" id="{F6C1A7C7-FE44-0945-B9BC-CEB5C568DEF4}"/>
                </a:ext>
              </a:extLst>
            </p:cNvPr>
            <p:cNvSpPr/>
            <p:nvPr/>
          </p:nvSpPr>
          <p:spPr>
            <a:xfrm>
              <a:off x="4681727" y="2554224"/>
              <a:ext cx="1399540" cy="2359025"/>
            </a:xfrm>
            <a:custGeom>
              <a:avLst/>
              <a:gdLst/>
              <a:ahLst/>
              <a:cxnLst/>
              <a:rect l="l" t="t" r="r" b="b"/>
              <a:pathLst>
                <a:path w="1399539" h="2359025">
                  <a:moveTo>
                    <a:pt x="0" y="0"/>
                  </a:moveTo>
                  <a:lnTo>
                    <a:pt x="1399273" y="0"/>
                  </a:lnTo>
                </a:path>
                <a:path w="1399539" h="2359025">
                  <a:moveTo>
                    <a:pt x="0" y="0"/>
                  </a:moveTo>
                  <a:lnTo>
                    <a:pt x="1399273" y="589724"/>
                  </a:lnTo>
                </a:path>
                <a:path w="1399539" h="2359025">
                  <a:moveTo>
                    <a:pt x="0" y="0"/>
                  </a:moveTo>
                  <a:lnTo>
                    <a:pt x="1399273" y="1179449"/>
                  </a:lnTo>
                </a:path>
                <a:path w="1399539" h="2359025">
                  <a:moveTo>
                    <a:pt x="0" y="0"/>
                  </a:moveTo>
                  <a:lnTo>
                    <a:pt x="1399273" y="1769160"/>
                  </a:lnTo>
                </a:path>
                <a:path w="1399539" h="2359025">
                  <a:moveTo>
                    <a:pt x="0" y="0"/>
                  </a:moveTo>
                  <a:lnTo>
                    <a:pt x="1399273" y="2358885"/>
                  </a:lnTo>
                </a:path>
              </a:pathLst>
            </a:custGeom>
            <a:ln w="9144">
              <a:solidFill>
                <a:srgbClr val="000000"/>
              </a:solidFill>
            </a:ln>
          </p:spPr>
          <p:txBody>
            <a:bodyPr wrap="square" lIns="0" tIns="0" rIns="0" bIns="0" rtlCol="0"/>
            <a:lstStyle/>
            <a:p>
              <a:endParaRPr/>
            </a:p>
          </p:txBody>
        </p:sp>
        <p:sp>
          <p:nvSpPr>
            <p:cNvPr id="40" name="object 37">
              <a:extLst>
                <a:ext uri="{FF2B5EF4-FFF2-40B4-BE49-F238E27FC236}">
                  <a16:creationId xmlns:a16="http://schemas.microsoft.com/office/drawing/2014/main" id="{BBAC16EE-11CA-604F-8421-25362C400C0D}"/>
                </a:ext>
              </a:extLst>
            </p:cNvPr>
            <p:cNvSpPr/>
            <p:nvPr/>
          </p:nvSpPr>
          <p:spPr>
            <a:xfrm>
              <a:off x="4681727" y="2554220"/>
              <a:ext cx="1399540" cy="2359025"/>
            </a:xfrm>
            <a:custGeom>
              <a:avLst/>
              <a:gdLst/>
              <a:ahLst/>
              <a:cxnLst/>
              <a:rect l="l" t="t" r="r" b="b"/>
              <a:pathLst>
                <a:path w="1399539" h="2359025">
                  <a:moveTo>
                    <a:pt x="0" y="589724"/>
                  </a:moveTo>
                  <a:lnTo>
                    <a:pt x="1399273" y="0"/>
                  </a:lnTo>
                </a:path>
                <a:path w="1399539" h="2359025">
                  <a:moveTo>
                    <a:pt x="0" y="589724"/>
                  </a:moveTo>
                  <a:lnTo>
                    <a:pt x="1399273" y="589724"/>
                  </a:lnTo>
                </a:path>
                <a:path w="1399539" h="2359025">
                  <a:moveTo>
                    <a:pt x="0" y="589724"/>
                  </a:moveTo>
                  <a:lnTo>
                    <a:pt x="1399273" y="1179449"/>
                  </a:lnTo>
                </a:path>
                <a:path w="1399539" h="2359025">
                  <a:moveTo>
                    <a:pt x="0" y="589724"/>
                  </a:moveTo>
                  <a:lnTo>
                    <a:pt x="1399273" y="1769173"/>
                  </a:lnTo>
                </a:path>
                <a:path w="1399539" h="2359025">
                  <a:moveTo>
                    <a:pt x="0" y="589724"/>
                  </a:moveTo>
                  <a:lnTo>
                    <a:pt x="1399273" y="2358885"/>
                  </a:lnTo>
                </a:path>
              </a:pathLst>
            </a:custGeom>
            <a:ln w="9144">
              <a:solidFill>
                <a:srgbClr val="000000"/>
              </a:solidFill>
            </a:ln>
          </p:spPr>
          <p:txBody>
            <a:bodyPr wrap="square" lIns="0" tIns="0" rIns="0" bIns="0" rtlCol="0"/>
            <a:lstStyle/>
            <a:p>
              <a:endParaRPr/>
            </a:p>
          </p:txBody>
        </p:sp>
        <p:sp>
          <p:nvSpPr>
            <p:cNvPr id="41" name="object 38">
              <a:extLst>
                <a:ext uri="{FF2B5EF4-FFF2-40B4-BE49-F238E27FC236}">
                  <a16:creationId xmlns:a16="http://schemas.microsoft.com/office/drawing/2014/main" id="{BF7CB971-E40E-5246-9763-64F390D54CBF}"/>
                </a:ext>
              </a:extLst>
            </p:cNvPr>
            <p:cNvSpPr/>
            <p:nvPr/>
          </p:nvSpPr>
          <p:spPr>
            <a:xfrm>
              <a:off x="4681727" y="2554217"/>
              <a:ext cx="1399540" cy="1179830"/>
            </a:xfrm>
            <a:custGeom>
              <a:avLst/>
              <a:gdLst/>
              <a:ahLst/>
              <a:cxnLst/>
              <a:rect l="l" t="t" r="r" b="b"/>
              <a:pathLst>
                <a:path w="1399539" h="1179829">
                  <a:moveTo>
                    <a:pt x="0" y="1179448"/>
                  </a:moveTo>
                  <a:lnTo>
                    <a:pt x="1399273" y="0"/>
                  </a:lnTo>
                </a:path>
                <a:path w="1399539" h="1179829">
                  <a:moveTo>
                    <a:pt x="0" y="1179448"/>
                  </a:moveTo>
                  <a:lnTo>
                    <a:pt x="1399273" y="589724"/>
                  </a:lnTo>
                </a:path>
              </a:pathLst>
            </a:custGeom>
            <a:ln w="9144">
              <a:solidFill>
                <a:srgbClr val="000000"/>
              </a:solidFill>
            </a:ln>
          </p:spPr>
          <p:txBody>
            <a:bodyPr wrap="square" lIns="0" tIns="0" rIns="0" bIns="0" rtlCol="0"/>
            <a:lstStyle/>
            <a:p>
              <a:endParaRPr/>
            </a:p>
          </p:txBody>
        </p:sp>
        <p:sp>
          <p:nvSpPr>
            <p:cNvPr id="42" name="object 39">
              <a:extLst>
                <a:ext uri="{FF2B5EF4-FFF2-40B4-BE49-F238E27FC236}">
                  <a16:creationId xmlns:a16="http://schemas.microsoft.com/office/drawing/2014/main" id="{0845E45C-63A1-2B48-8249-075383D5EF55}"/>
                </a:ext>
              </a:extLst>
            </p:cNvPr>
            <p:cNvSpPr/>
            <p:nvPr/>
          </p:nvSpPr>
          <p:spPr>
            <a:xfrm>
              <a:off x="4681727" y="3733800"/>
              <a:ext cx="1399540" cy="1179830"/>
            </a:xfrm>
            <a:custGeom>
              <a:avLst/>
              <a:gdLst/>
              <a:ahLst/>
              <a:cxnLst/>
              <a:rect l="l" t="t" r="r" b="b"/>
              <a:pathLst>
                <a:path w="1399539" h="1179829">
                  <a:moveTo>
                    <a:pt x="0" y="0"/>
                  </a:moveTo>
                  <a:lnTo>
                    <a:pt x="1399273" y="0"/>
                  </a:lnTo>
                </a:path>
                <a:path w="1399539" h="1179829">
                  <a:moveTo>
                    <a:pt x="0" y="0"/>
                  </a:moveTo>
                  <a:lnTo>
                    <a:pt x="1399273" y="589724"/>
                  </a:lnTo>
                </a:path>
                <a:path w="1399539" h="1179829">
                  <a:moveTo>
                    <a:pt x="0" y="0"/>
                  </a:moveTo>
                  <a:lnTo>
                    <a:pt x="1399273" y="1179449"/>
                  </a:lnTo>
                </a:path>
              </a:pathLst>
            </a:custGeom>
            <a:ln w="9144">
              <a:solidFill>
                <a:srgbClr val="000000"/>
              </a:solidFill>
            </a:ln>
          </p:spPr>
          <p:txBody>
            <a:bodyPr wrap="square" lIns="0" tIns="0" rIns="0" bIns="0" rtlCol="0"/>
            <a:lstStyle/>
            <a:p>
              <a:endParaRPr/>
            </a:p>
          </p:txBody>
        </p:sp>
        <p:sp>
          <p:nvSpPr>
            <p:cNvPr id="43" name="object 40">
              <a:extLst>
                <a:ext uri="{FF2B5EF4-FFF2-40B4-BE49-F238E27FC236}">
                  <a16:creationId xmlns:a16="http://schemas.microsoft.com/office/drawing/2014/main" id="{EA9BB51F-31A0-D24D-AE32-A3BDF771C24A}"/>
                </a:ext>
              </a:extLst>
            </p:cNvPr>
            <p:cNvSpPr/>
            <p:nvPr/>
          </p:nvSpPr>
          <p:spPr>
            <a:xfrm>
              <a:off x="4681727" y="2554227"/>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44" name="object 41">
              <a:extLst>
                <a:ext uri="{FF2B5EF4-FFF2-40B4-BE49-F238E27FC236}">
                  <a16:creationId xmlns:a16="http://schemas.microsoft.com/office/drawing/2014/main" id="{2E79AFF2-9013-8944-A2E1-0C5DA7A3F3DD}"/>
                </a:ext>
              </a:extLst>
            </p:cNvPr>
            <p:cNvSpPr/>
            <p:nvPr/>
          </p:nvSpPr>
          <p:spPr>
            <a:xfrm>
              <a:off x="4681727" y="3733796"/>
              <a:ext cx="1399540" cy="589915"/>
            </a:xfrm>
            <a:custGeom>
              <a:avLst/>
              <a:gdLst/>
              <a:ahLst/>
              <a:cxnLst/>
              <a:rect l="l" t="t" r="r" b="b"/>
              <a:pathLst>
                <a:path w="1399539" h="589914">
                  <a:moveTo>
                    <a:pt x="0" y="589724"/>
                  </a:moveTo>
                  <a:lnTo>
                    <a:pt x="1399273" y="0"/>
                  </a:lnTo>
                </a:path>
                <a:path w="1399539" h="589914">
                  <a:moveTo>
                    <a:pt x="0" y="589724"/>
                  </a:moveTo>
                  <a:lnTo>
                    <a:pt x="1399273" y="589724"/>
                  </a:lnTo>
                </a:path>
              </a:pathLst>
            </a:custGeom>
            <a:ln w="9144">
              <a:solidFill>
                <a:srgbClr val="000000"/>
              </a:solidFill>
            </a:ln>
          </p:spPr>
          <p:txBody>
            <a:bodyPr wrap="square" lIns="0" tIns="0" rIns="0" bIns="0" rtlCol="0"/>
            <a:lstStyle/>
            <a:p>
              <a:endParaRPr/>
            </a:p>
          </p:txBody>
        </p:sp>
        <p:sp>
          <p:nvSpPr>
            <p:cNvPr id="45" name="object 42">
              <a:extLst>
                <a:ext uri="{FF2B5EF4-FFF2-40B4-BE49-F238E27FC236}">
                  <a16:creationId xmlns:a16="http://schemas.microsoft.com/office/drawing/2014/main" id="{ED50D490-1572-6E4C-9ACD-A092B2335B9C}"/>
                </a:ext>
              </a:extLst>
            </p:cNvPr>
            <p:cNvSpPr/>
            <p:nvPr/>
          </p:nvSpPr>
          <p:spPr>
            <a:xfrm>
              <a:off x="4681727" y="4323588"/>
              <a:ext cx="1399540" cy="589915"/>
            </a:xfrm>
            <a:custGeom>
              <a:avLst/>
              <a:gdLst/>
              <a:ahLst/>
              <a:cxnLst/>
              <a:rect l="l" t="t" r="r" b="b"/>
              <a:pathLst>
                <a:path w="1399539" h="589914">
                  <a:moveTo>
                    <a:pt x="0" y="0"/>
                  </a:moveTo>
                  <a:lnTo>
                    <a:pt x="1399273" y="589724"/>
                  </a:lnTo>
                </a:path>
              </a:pathLst>
            </a:custGeom>
            <a:ln w="6096">
              <a:solidFill>
                <a:srgbClr val="000000"/>
              </a:solidFill>
            </a:ln>
          </p:spPr>
          <p:txBody>
            <a:bodyPr wrap="square" lIns="0" tIns="0" rIns="0" bIns="0" rtlCol="0"/>
            <a:lstStyle/>
            <a:p>
              <a:endParaRPr/>
            </a:p>
          </p:txBody>
        </p:sp>
        <p:sp>
          <p:nvSpPr>
            <p:cNvPr id="46" name="object 43">
              <a:extLst>
                <a:ext uri="{FF2B5EF4-FFF2-40B4-BE49-F238E27FC236}">
                  <a16:creationId xmlns:a16="http://schemas.microsoft.com/office/drawing/2014/main" id="{346F9930-9A5E-1941-B78C-115A11D99D01}"/>
                </a:ext>
              </a:extLst>
            </p:cNvPr>
            <p:cNvSpPr/>
            <p:nvPr/>
          </p:nvSpPr>
          <p:spPr>
            <a:xfrm>
              <a:off x="4681727" y="2554225"/>
              <a:ext cx="1399540" cy="2359025"/>
            </a:xfrm>
            <a:custGeom>
              <a:avLst/>
              <a:gdLst/>
              <a:ahLst/>
              <a:cxnLst/>
              <a:rect l="l" t="t" r="r" b="b"/>
              <a:pathLst>
                <a:path w="1399539" h="2359025">
                  <a:moveTo>
                    <a:pt x="0" y="2358885"/>
                  </a:moveTo>
                  <a:lnTo>
                    <a:pt x="1399273" y="0"/>
                  </a:lnTo>
                </a:path>
              </a:pathLst>
            </a:custGeom>
            <a:ln w="6095">
              <a:solidFill>
                <a:srgbClr val="000000"/>
              </a:solidFill>
            </a:ln>
          </p:spPr>
          <p:txBody>
            <a:bodyPr wrap="square" lIns="0" tIns="0" rIns="0" bIns="0" rtlCol="0"/>
            <a:lstStyle/>
            <a:p>
              <a:endParaRPr/>
            </a:p>
          </p:txBody>
        </p:sp>
        <p:sp>
          <p:nvSpPr>
            <p:cNvPr id="47" name="object 44">
              <a:extLst>
                <a:ext uri="{FF2B5EF4-FFF2-40B4-BE49-F238E27FC236}">
                  <a16:creationId xmlns:a16="http://schemas.microsoft.com/office/drawing/2014/main" id="{71E254B8-5D02-7A4A-9EAE-7B0AA43BE458}"/>
                </a:ext>
              </a:extLst>
            </p:cNvPr>
            <p:cNvSpPr/>
            <p:nvPr/>
          </p:nvSpPr>
          <p:spPr>
            <a:xfrm>
              <a:off x="4681727" y="3144015"/>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48" name="object 45">
              <a:extLst>
                <a:ext uri="{FF2B5EF4-FFF2-40B4-BE49-F238E27FC236}">
                  <a16:creationId xmlns:a16="http://schemas.microsoft.com/office/drawing/2014/main" id="{517C18D7-02BB-4B4D-A705-F2F73AF8BF9E}"/>
                </a:ext>
              </a:extLst>
            </p:cNvPr>
            <p:cNvSpPr/>
            <p:nvPr/>
          </p:nvSpPr>
          <p:spPr>
            <a:xfrm>
              <a:off x="4681727" y="4323584"/>
              <a:ext cx="1399540" cy="589915"/>
            </a:xfrm>
            <a:custGeom>
              <a:avLst/>
              <a:gdLst/>
              <a:ahLst/>
              <a:cxnLst/>
              <a:rect l="l" t="t" r="r" b="b"/>
              <a:pathLst>
                <a:path w="1399539" h="589914">
                  <a:moveTo>
                    <a:pt x="0" y="589724"/>
                  </a:moveTo>
                  <a:lnTo>
                    <a:pt x="1399273" y="0"/>
                  </a:lnTo>
                </a:path>
              </a:pathLst>
            </a:custGeom>
            <a:ln w="6096">
              <a:solidFill>
                <a:srgbClr val="000000"/>
              </a:solidFill>
            </a:ln>
          </p:spPr>
          <p:txBody>
            <a:bodyPr wrap="square" lIns="0" tIns="0" rIns="0" bIns="0" rtlCol="0"/>
            <a:lstStyle/>
            <a:p>
              <a:endParaRPr/>
            </a:p>
          </p:txBody>
        </p:sp>
        <p:sp>
          <p:nvSpPr>
            <p:cNvPr id="49" name="object 46">
              <a:extLst>
                <a:ext uri="{FF2B5EF4-FFF2-40B4-BE49-F238E27FC236}">
                  <a16:creationId xmlns:a16="http://schemas.microsoft.com/office/drawing/2014/main" id="{078ECB1C-808A-9147-B3D7-C3DC36A61D02}"/>
                </a:ext>
              </a:extLst>
            </p:cNvPr>
            <p:cNvSpPr/>
            <p:nvPr/>
          </p:nvSpPr>
          <p:spPr>
            <a:xfrm>
              <a:off x="4681727" y="4913376"/>
              <a:ext cx="1399540" cy="0"/>
            </a:xfrm>
            <a:custGeom>
              <a:avLst/>
              <a:gdLst/>
              <a:ahLst/>
              <a:cxnLst/>
              <a:rect l="l" t="t" r="r" b="b"/>
              <a:pathLst>
                <a:path w="1399539">
                  <a:moveTo>
                    <a:pt x="0" y="0"/>
                  </a:moveTo>
                  <a:lnTo>
                    <a:pt x="1399273" y="0"/>
                  </a:lnTo>
                </a:path>
              </a:pathLst>
            </a:custGeom>
            <a:ln w="9144">
              <a:solidFill>
                <a:srgbClr val="000000"/>
              </a:solidFill>
            </a:ln>
          </p:spPr>
          <p:txBody>
            <a:bodyPr wrap="square" lIns="0" tIns="0" rIns="0" bIns="0" rtlCol="0"/>
            <a:lstStyle/>
            <a:p>
              <a:endParaRPr/>
            </a:p>
          </p:txBody>
        </p:sp>
      </p:grpSp>
      <p:sp>
        <p:nvSpPr>
          <p:cNvPr id="50" name="object 47">
            <a:extLst>
              <a:ext uri="{FF2B5EF4-FFF2-40B4-BE49-F238E27FC236}">
                <a16:creationId xmlns:a16="http://schemas.microsoft.com/office/drawing/2014/main" id="{A226CBD9-88E0-BE4F-AC84-AB66F8C65723}"/>
              </a:ext>
            </a:extLst>
          </p:cNvPr>
          <p:cNvSpPr txBox="1"/>
          <p:nvPr/>
        </p:nvSpPr>
        <p:spPr>
          <a:xfrm>
            <a:off x="4004441" y="1938907"/>
            <a:ext cx="214629" cy="452120"/>
          </a:xfrm>
          <a:prstGeom prst="rect">
            <a:avLst/>
          </a:prstGeom>
        </p:spPr>
        <p:txBody>
          <a:bodyPr vert="horz" wrap="square" lIns="0" tIns="12065" rIns="0" bIns="0" rtlCol="0">
            <a:spAutoFit/>
          </a:bodyPr>
          <a:lstStyle/>
          <a:p>
            <a:pPr marL="12700">
              <a:lnSpc>
                <a:spcPct val="100000"/>
              </a:lnSpc>
              <a:spcBef>
                <a:spcPts val="95"/>
              </a:spcBef>
            </a:pPr>
            <a:r>
              <a:rPr sz="2800" spc="-785" dirty="0">
                <a:latin typeface="Cambria Math"/>
                <a:cs typeface="Cambria Math"/>
              </a:rPr>
              <a:t>𝑥</a:t>
            </a:r>
            <a:endParaRPr sz="2800" dirty="0">
              <a:latin typeface="Cambria Math"/>
              <a:cs typeface="Cambria Math"/>
            </a:endParaRPr>
          </a:p>
        </p:txBody>
      </p:sp>
      <p:sp>
        <p:nvSpPr>
          <p:cNvPr id="51" name="object 48">
            <a:extLst>
              <a:ext uri="{FF2B5EF4-FFF2-40B4-BE49-F238E27FC236}">
                <a16:creationId xmlns:a16="http://schemas.microsoft.com/office/drawing/2014/main" id="{250F9A6F-077D-1A48-8CCB-0E49A745C08E}"/>
              </a:ext>
            </a:extLst>
          </p:cNvPr>
          <p:cNvSpPr txBox="1"/>
          <p:nvPr/>
        </p:nvSpPr>
        <p:spPr>
          <a:xfrm>
            <a:off x="5799076" y="1969800"/>
            <a:ext cx="2228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ℎ</a:t>
            </a:r>
            <a:endParaRPr sz="2800">
              <a:latin typeface="Cambria Math"/>
              <a:cs typeface="Cambria Math"/>
            </a:endParaRPr>
          </a:p>
        </p:txBody>
      </p:sp>
      <p:sp>
        <p:nvSpPr>
          <p:cNvPr id="53" name="object 50">
            <a:extLst>
              <a:ext uri="{FF2B5EF4-FFF2-40B4-BE49-F238E27FC236}">
                <a16:creationId xmlns:a16="http://schemas.microsoft.com/office/drawing/2014/main" id="{7150B264-ADCF-104A-B582-0F5C5FEAB4D4}"/>
              </a:ext>
            </a:extLst>
          </p:cNvPr>
          <p:cNvSpPr txBox="1"/>
          <p:nvPr/>
        </p:nvSpPr>
        <p:spPr>
          <a:xfrm>
            <a:off x="1088864" y="1380012"/>
            <a:ext cx="1800860"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MS PMincho"/>
                <a:cs typeface="MS PMincho"/>
              </a:rPr>
              <a:t>无</a:t>
            </a:r>
            <a:r>
              <a:rPr sz="2800" spc="-35" dirty="0">
                <a:latin typeface="SimSun"/>
                <a:cs typeface="SimSun"/>
              </a:rPr>
              <a:t>监</a:t>
            </a:r>
            <a:r>
              <a:rPr sz="2800" spc="-35" dirty="0">
                <a:latin typeface="MS PMincho"/>
                <a:cs typeface="MS PMincho"/>
              </a:rPr>
              <a:t>督学</a:t>
            </a:r>
            <a:r>
              <a:rPr sz="2800" spc="-50" dirty="0">
                <a:latin typeface="SimSun"/>
                <a:cs typeface="SimSun"/>
              </a:rPr>
              <a:t>习</a:t>
            </a:r>
            <a:endParaRPr sz="2800" dirty="0">
              <a:latin typeface="SimSun"/>
              <a:cs typeface="SimSun"/>
            </a:endParaRPr>
          </a:p>
        </p:txBody>
      </p:sp>
      <p:sp>
        <p:nvSpPr>
          <p:cNvPr id="54" name="object 51">
            <a:extLst>
              <a:ext uri="{FF2B5EF4-FFF2-40B4-BE49-F238E27FC236}">
                <a16:creationId xmlns:a16="http://schemas.microsoft.com/office/drawing/2014/main" id="{884B3CC7-973E-0542-9259-98FC1025E984}"/>
              </a:ext>
            </a:extLst>
          </p:cNvPr>
          <p:cNvSpPr/>
          <p:nvPr/>
        </p:nvSpPr>
        <p:spPr>
          <a:xfrm>
            <a:off x="5201768" y="1864569"/>
            <a:ext cx="1556385" cy="3752215"/>
          </a:xfrm>
          <a:custGeom>
            <a:avLst/>
            <a:gdLst/>
            <a:ahLst/>
            <a:cxnLst/>
            <a:rect l="l" t="t" r="r" b="b"/>
            <a:pathLst>
              <a:path w="1556385" h="3752215">
                <a:moveTo>
                  <a:pt x="1296670" y="0"/>
                </a:moveTo>
                <a:lnTo>
                  <a:pt x="259334" y="0"/>
                </a:lnTo>
                <a:lnTo>
                  <a:pt x="212720" y="4178"/>
                </a:lnTo>
                <a:lnTo>
                  <a:pt x="168847" y="16224"/>
                </a:lnTo>
                <a:lnTo>
                  <a:pt x="128446" y="35405"/>
                </a:lnTo>
                <a:lnTo>
                  <a:pt x="92251" y="60990"/>
                </a:lnTo>
                <a:lnTo>
                  <a:pt x="60994" y="92246"/>
                </a:lnTo>
                <a:lnTo>
                  <a:pt x="35408" y="128441"/>
                </a:lnTo>
                <a:lnTo>
                  <a:pt x="16225" y="168842"/>
                </a:lnTo>
                <a:lnTo>
                  <a:pt x="4178" y="212717"/>
                </a:lnTo>
                <a:lnTo>
                  <a:pt x="0" y="259334"/>
                </a:lnTo>
                <a:lnTo>
                  <a:pt x="0" y="3492741"/>
                </a:lnTo>
                <a:lnTo>
                  <a:pt x="4178" y="3539358"/>
                </a:lnTo>
                <a:lnTo>
                  <a:pt x="16225" y="3583234"/>
                </a:lnTo>
                <a:lnTo>
                  <a:pt x="35408" y="3623637"/>
                </a:lnTo>
                <a:lnTo>
                  <a:pt x="60994" y="3659833"/>
                </a:lnTo>
                <a:lnTo>
                  <a:pt x="92251" y="3691092"/>
                </a:lnTo>
                <a:lnTo>
                  <a:pt x="128446" y="3716678"/>
                </a:lnTo>
                <a:lnTo>
                  <a:pt x="168847" y="3735862"/>
                </a:lnTo>
                <a:lnTo>
                  <a:pt x="212720" y="3747909"/>
                </a:lnTo>
                <a:lnTo>
                  <a:pt x="259334" y="3752088"/>
                </a:lnTo>
                <a:lnTo>
                  <a:pt x="1296670" y="3752088"/>
                </a:lnTo>
                <a:lnTo>
                  <a:pt x="1343283" y="3747909"/>
                </a:lnTo>
                <a:lnTo>
                  <a:pt x="1387156" y="3735862"/>
                </a:lnTo>
                <a:lnTo>
                  <a:pt x="1427557" y="3716678"/>
                </a:lnTo>
                <a:lnTo>
                  <a:pt x="1463752" y="3691092"/>
                </a:lnTo>
                <a:lnTo>
                  <a:pt x="1495009" y="3659833"/>
                </a:lnTo>
                <a:lnTo>
                  <a:pt x="1520595" y="3623637"/>
                </a:lnTo>
                <a:lnTo>
                  <a:pt x="1539778" y="3583234"/>
                </a:lnTo>
                <a:lnTo>
                  <a:pt x="1551825" y="3539358"/>
                </a:lnTo>
                <a:lnTo>
                  <a:pt x="1556004" y="3492741"/>
                </a:lnTo>
                <a:lnTo>
                  <a:pt x="1556004" y="259334"/>
                </a:lnTo>
                <a:lnTo>
                  <a:pt x="1551825" y="212717"/>
                </a:lnTo>
                <a:lnTo>
                  <a:pt x="1539778" y="168842"/>
                </a:lnTo>
                <a:lnTo>
                  <a:pt x="1520595" y="128441"/>
                </a:lnTo>
                <a:lnTo>
                  <a:pt x="1495009" y="92246"/>
                </a:lnTo>
                <a:lnTo>
                  <a:pt x="1463752" y="60990"/>
                </a:lnTo>
                <a:lnTo>
                  <a:pt x="1427557" y="35405"/>
                </a:lnTo>
                <a:lnTo>
                  <a:pt x="1387156" y="16224"/>
                </a:lnTo>
                <a:lnTo>
                  <a:pt x="1343283" y="4178"/>
                </a:lnTo>
                <a:lnTo>
                  <a:pt x="1296670" y="0"/>
                </a:lnTo>
                <a:close/>
              </a:path>
            </a:pathLst>
          </a:custGeom>
          <a:solidFill>
            <a:srgbClr val="8064A2">
              <a:alpha val="50195"/>
            </a:srgbClr>
          </a:solidFill>
        </p:spPr>
        <p:txBody>
          <a:bodyPr wrap="square" lIns="0" tIns="0" rIns="0" bIns="0" rtlCol="0"/>
          <a:lstStyle/>
          <a:p>
            <a:endParaRPr/>
          </a:p>
        </p:txBody>
      </p:sp>
      <p:sp>
        <p:nvSpPr>
          <p:cNvPr id="55" name="object 52">
            <a:extLst>
              <a:ext uri="{FF2B5EF4-FFF2-40B4-BE49-F238E27FC236}">
                <a16:creationId xmlns:a16="http://schemas.microsoft.com/office/drawing/2014/main" id="{648860B2-563D-A044-BBB8-634F111A049D}"/>
              </a:ext>
            </a:extLst>
          </p:cNvPr>
          <p:cNvSpPr txBox="1"/>
          <p:nvPr/>
        </p:nvSpPr>
        <p:spPr>
          <a:xfrm>
            <a:off x="3861459" y="5859863"/>
            <a:ext cx="4181475" cy="391160"/>
          </a:xfrm>
          <a:prstGeom prst="rect">
            <a:avLst/>
          </a:prstGeom>
        </p:spPr>
        <p:txBody>
          <a:bodyPr vert="horz" wrap="square" lIns="0" tIns="12700" rIns="0" bIns="0" rtlCol="0">
            <a:spAutoFit/>
          </a:bodyPr>
          <a:lstStyle/>
          <a:p>
            <a:pPr marL="12700">
              <a:lnSpc>
                <a:spcPct val="100000"/>
              </a:lnSpc>
              <a:spcBef>
                <a:spcPts val="100"/>
              </a:spcBef>
            </a:pPr>
            <a:r>
              <a:rPr sz="2400" dirty="0" err="1">
                <a:latin typeface="MS PMincho"/>
                <a:cs typeface="MS PMincho"/>
              </a:rPr>
              <a:t>目</a:t>
            </a:r>
            <a:r>
              <a:rPr sz="2400" dirty="0" err="1">
                <a:latin typeface="SimSun"/>
                <a:cs typeface="SimSun"/>
              </a:rPr>
              <a:t>标</a:t>
            </a:r>
            <a:r>
              <a:rPr sz="2400" dirty="0" err="1">
                <a:latin typeface="MS PMincho"/>
                <a:cs typeface="MS PMincho"/>
              </a:rPr>
              <a:t>：</a:t>
            </a:r>
            <a:r>
              <a:rPr sz="2400" dirty="0" err="1">
                <a:latin typeface="Cambria Math"/>
                <a:cs typeface="Cambria Math"/>
              </a:rPr>
              <a:t>ℎ</a:t>
            </a:r>
            <a:r>
              <a:rPr sz="2400" dirty="0" err="1">
                <a:latin typeface="MS PMincho"/>
                <a:cs typeface="MS PMincho"/>
              </a:rPr>
              <a:t>能很好地</a:t>
            </a:r>
            <a:r>
              <a:rPr sz="2400" dirty="0" err="1">
                <a:latin typeface="SimSun"/>
                <a:cs typeface="SimSun"/>
              </a:rPr>
              <a:t>编码</a:t>
            </a:r>
            <a:r>
              <a:rPr lang="zh-CN" altLang="en-US" sz="2400" spc="-610" dirty="0">
                <a:latin typeface="Cambria Math"/>
                <a:cs typeface="Cambria Math"/>
              </a:rPr>
              <a:t>𝑥</a:t>
            </a:r>
            <a:r>
              <a:rPr lang="en-US" sz="2400" spc="-610" dirty="0">
                <a:latin typeface="Cambria Math"/>
                <a:cs typeface="Cambria Math"/>
              </a:rPr>
              <a:t>   </a:t>
            </a:r>
            <a:r>
              <a:rPr lang="en-US" sz="2400" spc="-15" dirty="0">
                <a:latin typeface="MS PMincho"/>
                <a:cs typeface="MS PMincho"/>
              </a:rPr>
              <a:t> </a:t>
            </a:r>
            <a:r>
              <a:rPr sz="2400" spc="-15" dirty="0" err="1">
                <a:latin typeface="MS PMincho"/>
                <a:cs typeface="MS PMincho"/>
              </a:rPr>
              <a:t>的信息</a:t>
            </a:r>
            <a:endParaRPr sz="2400" dirty="0">
              <a:latin typeface="MS PMincho"/>
              <a:cs typeface="MS PMincho"/>
            </a:endParaRPr>
          </a:p>
        </p:txBody>
      </p:sp>
      <mc:AlternateContent xmlns:mc="http://schemas.openxmlformats.org/markup-compatibility/2006" xmlns:a14="http://schemas.microsoft.com/office/drawing/2010/main">
        <mc:Choice Requires="a14">
          <p:sp>
            <p:nvSpPr>
              <p:cNvPr id="3" name="object 103">
                <a:extLst>
                  <a:ext uri="{FF2B5EF4-FFF2-40B4-BE49-F238E27FC236}">
                    <a16:creationId xmlns:a16="http://schemas.microsoft.com/office/drawing/2014/main" id="{10953A15-973C-52D0-BCFD-9D2E1D4D75D8}"/>
                  </a:ext>
                </a:extLst>
              </p:cNvPr>
              <p:cNvSpPr txBox="1"/>
              <p:nvPr/>
            </p:nvSpPr>
            <p:spPr>
              <a:xfrm>
                <a:off x="7553807" y="1984566"/>
                <a:ext cx="432914" cy="382156"/>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sz="2400" dirty="0">
                  <a:latin typeface="Cambria Math"/>
                  <a:cs typeface="Cambria Math"/>
                </a:endParaRPr>
              </a:p>
            </p:txBody>
          </p:sp>
        </mc:Choice>
        <mc:Fallback xmlns="">
          <p:sp>
            <p:nvSpPr>
              <p:cNvPr id="3" name="object 103">
                <a:extLst>
                  <a:ext uri="{FF2B5EF4-FFF2-40B4-BE49-F238E27FC236}">
                    <a16:creationId xmlns:a16="http://schemas.microsoft.com/office/drawing/2014/main" id="{10953A15-973C-52D0-BCFD-9D2E1D4D75D8}"/>
                  </a:ext>
                </a:extLst>
              </p:cNvPr>
              <p:cNvSpPr txBox="1">
                <a:spLocks noRot="1" noChangeAspect="1" noMove="1" noResize="1" noEditPoints="1" noAdjustHandles="1" noChangeArrowheads="1" noChangeShapeType="1" noTextEdit="1"/>
              </p:cNvSpPr>
              <p:nvPr/>
            </p:nvSpPr>
            <p:spPr>
              <a:xfrm>
                <a:off x="7553807" y="1984566"/>
                <a:ext cx="432914" cy="382156"/>
              </a:xfrm>
              <a:prstGeom prst="rect">
                <a:avLst/>
              </a:prstGeom>
              <a:blipFill>
                <a:blip r:embed="rId2"/>
                <a:stretch>
                  <a:fillRect t="-12903"/>
                </a:stretch>
              </a:blipFill>
            </p:spPr>
            <p:txBody>
              <a:bodyPr/>
              <a:lstStyle/>
              <a:p>
                <a:r>
                  <a:rPr lang="en-CN">
                    <a:noFill/>
                  </a:rPr>
                  <a:t> </a:t>
                </a:r>
              </a:p>
            </p:txBody>
          </p:sp>
        </mc:Fallback>
      </mc:AlternateContent>
    </p:spTree>
    <p:extLst>
      <p:ext uri="{BB962C8B-B14F-4D97-AF65-F5344CB8AC3E}">
        <p14:creationId xmlns:p14="http://schemas.microsoft.com/office/powerpoint/2010/main" val="1666201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自编码器</a:t>
            </a:r>
            <a:r>
              <a:rPr kumimoji="1" lang="en-US" altLang="zh-CN" dirty="0"/>
              <a:t> (AEs)</a:t>
            </a:r>
            <a:endParaRPr kumimoji="1" lang="zh-CN" altLang="en-US" dirty="0"/>
          </a:p>
        </p:txBody>
      </p:sp>
      <p:sp>
        <p:nvSpPr>
          <p:cNvPr id="53" name="object 50">
            <a:extLst>
              <a:ext uri="{FF2B5EF4-FFF2-40B4-BE49-F238E27FC236}">
                <a16:creationId xmlns:a16="http://schemas.microsoft.com/office/drawing/2014/main" id="{7150B264-ADCF-104A-B582-0F5C5FEAB4D4}"/>
              </a:ext>
            </a:extLst>
          </p:cNvPr>
          <p:cNvSpPr txBox="1"/>
          <p:nvPr/>
        </p:nvSpPr>
        <p:spPr>
          <a:xfrm>
            <a:off x="1088864" y="1380012"/>
            <a:ext cx="1800860" cy="452120"/>
          </a:xfrm>
          <a:prstGeom prst="rect">
            <a:avLst/>
          </a:prstGeom>
        </p:spPr>
        <p:txBody>
          <a:bodyPr vert="horz" wrap="square" lIns="0" tIns="12065" rIns="0" bIns="0" rtlCol="0">
            <a:spAutoFit/>
          </a:bodyPr>
          <a:lstStyle/>
          <a:p>
            <a:pPr marL="12700">
              <a:lnSpc>
                <a:spcPct val="100000"/>
              </a:lnSpc>
              <a:spcBef>
                <a:spcPts val="95"/>
              </a:spcBef>
            </a:pPr>
            <a:r>
              <a:rPr sz="2800" spc="-35" dirty="0">
                <a:latin typeface="MS PMincho"/>
                <a:cs typeface="MS PMincho"/>
              </a:rPr>
              <a:t>无</a:t>
            </a:r>
            <a:r>
              <a:rPr sz="2800" spc="-35" dirty="0">
                <a:latin typeface="SimSun"/>
                <a:cs typeface="SimSun"/>
              </a:rPr>
              <a:t>监</a:t>
            </a:r>
            <a:r>
              <a:rPr sz="2800" spc="-35" dirty="0">
                <a:latin typeface="MS PMincho"/>
                <a:cs typeface="MS PMincho"/>
              </a:rPr>
              <a:t>督学</a:t>
            </a:r>
            <a:r>
              <a:rPr sz="2800" spc="-50" dirty="0">
                <a:latin typeface="SimSun"/>
                <a:cs typeface="SimSun"/>
              </a:rPr>
              <a:t>习</a:t>
            </a:r>
            <a:endParaRPr sz="2800" dirty="0">
              <a:latin typeface="SimSun"/>
              <a:cs typeface="SimSun"/>
            </a:endParaRPr>
          </a:p>
        </p:txBody>
      </p:sp>
      <p:grpSp>
        <p:nvGrpSpPr>
          <p:cNvPr id="52" name="object 6">
            <a:extLst>
              <a:ext uri="{FF2B5EF4-FFF2-40B4-BE49-F238E27FC236}">
                <a16:creationId xmlns:a16="http://schemas.microsoft.com/office/drawing/2014/main" id="{16B47019-5A89-764E-BF70-1CE689E33BFF}"/>
              </a:ext>
            </a:extLst>
          </p:cNvPr>
          <p:cNvGrpSpPr/>
          <p:nvPr/>
        </p:nvGrpSpPr>
        <p:grpSpPr>
          <a:xfrm>
            <a:off x="3830518" y="2439267"/>
            <a:ext cx="4253865" cy="2974975"/>
            <a:chOff x="2357627" y="2243329"/>
            <a:chExt cx="4253865" cy="2974975"/>
          </a:xfrm>
        </p:grpSpPr>
        <p:sp>
          <p:nvSpPr>
            <p:cNvPr id="56" name="object 7">
              <a:extLst>
                <a:ext uri="{FF2B5EF4-FFF2-40B4-BE49-F238E27FC236}">
                  <a16:creationId xmlns:a16="http://schemas.microsoft.com/office/drawing/2014/main" id="{07CE932C-4C31-EA48-909D-7055FB01D4C5}"/>
                </a:ext>
              </a:extLst>
            </p:cNvPr>
            <p:cNvSpPr/>
            <p:nvPr/>
          </p:nvSpPr>
          <p:spPr>
            <a:xfrm>
              <a:off x="5934456" y="2249427"/>
              <a:ext cx="676910" cy="2969260"/>
            </a:xfrm>
            <a:custGeom>
              <a:avLst/>
              <a:gdLst/>
              <a:ahLst/>
              <a:cxnLst/>
              <a:rect l="l" t="t" r="r" b="b"/>
              <a:pathLst>
                <a:path w="676909"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57" name="object 8">
              <a:extLst>
                <a:ext uri="{FF2B5EF4-FFF2-40B4-BE49-F238E27FC236}">
                  <a16:creationId xmlns:a16="http://schemas.microsoft.com/office/drawing/2014/main" id="{2268ADDA-DF70-7E46-913C-61C9F1A037CE}"/>
                </a:ext>
              </a:extLst>
            </p:cNvPr>
            <p:cNvSpPr/>
            <p:nvPr/>
          </p:nvSpPr>
          <p:spPr>
            <a:xfrm>
              <a:off x="6081522"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9" name="object 9">
              <a:extLst>
                <a:ext uri="{FF2B5EF4-FFF2-40B4-BE49-F238E27FC236}">
                  <a16:creationId xmlns:a16="http://schemas.microsoft.com/office/drawing/2014/main" id="{B7AC4C0A-7701-2B42-A2B0-B99F5738017F}"/>
                </a:ext>
              </a:extLst>
            </p:cNvPr>
            <p:cNvSpPr/>
            <p:nvPr/>
          </p:nvSpPr>
          <p:spPr>
            <a:xfrm>
              <a:off x="6081522"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0" name="object 10">
              <a:extLst>
                <a:ext uri="{FF2B5EF4-FFF2-40B4-BE49-F238E27FC236}">
                  <a16:creationId xmlns:a16="http://schemas.microsoft.com/office/drawing/2014/main" id="{4BAAD2AC-CD80-CD46-9759-54ECEF722955}"/>
                </a:ext>
              </a:extLst>
            </p:cNvPr>
            <p:cNvSpPr/>
            <p:nvPr/>
          </p:nvSpPr>
          <p:spPr>
            <a:xfrm>
              <a:off x="6081522"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1" name="object 11">
              <a:extLst>
                <a:ext uri="{FF2B5EF4-FFF2-40B4-BE49-F238E27FC236}">
                  <a16:creationId xmlns:a16="http://schemas.microsoft.com/office/drawing/2014/main" id="{90781CB8-84DE-EA48-B38B-ADB74B6CAEB1}"/>
                </a:ext>
              </a:extLst>
            </p:cNvPr>
            <p:cNvSpPr/>
            <p:nvPr/>
          </p:nvSpPr>
          <p:spPr>
            <a:xfrm>
              <a:off x="6081522"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2" name="object 12">
              <a:extLst>
                <a:ext uri="{FF2B5EF4-FFF2-40B4-BE49-F238E27FC236}">
                  <a16:creationId xmlns:a16="http://schemas.microsoft.com/office/drawing/2014/main" id="{C368CD3B-AF91-D542-B366-8923F8056BFC}"/>
                </a:ext>
              </a:extLst>
            </p:cNvPr>
            <p:cNvSpPr/>
            <p:nvPr/>
          </p:nvSpPr>
          <p:spPr>
            <a:xfrm>
              <a:off x="6081522"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63" name="object 13">
              <a:extLst>
                <a:ext uri="{FF2B5EF4-FFF2-40B4-BE49-F238E27FC236}">
                  <a16:creationId xmlns:a16="http://schemas.microsoft.com/office/drawing/2014/main" id="{7CE07452-B03A-4448-B7E9-74876ABDA5F3}"/>
                </a:ext>
              </a:extLst>
            </p:cNvPr>
            <p:cNvSpPr/>
            <p:nvPr/>
          </p:nvSpPr>
          <p:spPr>
            <a:xfrm>
              <a:off x="4137660" y="2249427"/>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4" name="object 14">
              <a:extLst>
                <a:ext uri="{FF2B5EF4-FFF2-40B4-BE49-F238E27FC236}">
                  <a16:creationId xmlns:a16="http://schemas.microsoft.com/office/drawing/2014/main" id="{021DD88A-0AF9-8841-AD79-D3C89C7811A3}"/>
                </a:ext>
              </a:extLst>
            </p:cNvPr>
            <p:cNvSpPr/>
            <p:nvPr/>
          </p:nvSpPr>
          <p:spPr>
            <a:xfrm>
              <a:off x="4284726"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5" name="object 15">
              <a:extLst>
                <a:ext uri="{FF2B5EF4-FFF2-40B4-BE49-F238E27FC236}">
                  <a16:creationId xmlns:a16="http://schemas.microsoft.com/office/drawing/2014/main" id="{10118C3D-B176-9149-8277-1A91EAEAE943}"/>
                </a:ext>
              </a:extLst>
            </p:cNvPr>
            <p:cNvSpPr/>
            <p:nvPr/>
          </p:nvSpPr>
          <p:spPr>
            <a:xfrm>
              <a:off x="4284726"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6" name="object 16">
              <a:extLst>
                <a:ext uri="{FF2B5EF4-FFF2-40B4-BE49-F238E27FC236}">
                  <a16:creationId xmlns:a16="http://schemas.microsoft.com/office/drawing/2014/main" id="{934F9014-A2D3-1A41-988B-193CEB5A8769}"/>
                </a:ext>
              </a:extLst>
            </p:cNvPr>
            <p:cNvSpPr/>
            <p:nvPr/>
          </p:nvSpPr>
          <p:spPr>
            <a:xfrm>
              <a:off x="4284726"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7" name="object 17">
              <a:extLst>
                <a:ext uri="{FF2B5EF4-FFF2-40B4-BE49-F238E27FC236}">
                  <a16:creationId xmlns:a16="http://schemas.microsoft.com/office/drawing/2014/main" id="{1907659E-B3A8-3F41-8B01-E98E89DE77D2}"/>
                </a:ext>
              </a:extLst>
            </p:cNvPr>
            <p:cNvSpPr/>
            <p:nvPr/>
          </p:nvSpPr>
          <p:spPr>
            <a:xfrm>
              <a:off x="4284726"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8" name="object 18">
              <a:extLst>
                <a:ext uri="{FF2B5EF4-FFF2-40B4-BE49-F238E27FC236}">
                  <a16:creationId xmlns:a16="http://schemas.microsoft.com/office/drawing/2014/main" id="{52445EDA-699A-714A-9116-82AD00B566EE}"/>
                </a:ext>
              </a:extLst>
            </p:cNvPr>
            <p:cNvSpPr/>
            <p:nvPr/>
          </p:nvSpPr>
          <p:spPr>
            <a:xfrm>
              <a:off x="4284726"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69" name="object 19">
              <a:extLst>
                <a:ext uri="{FF2B5EF4-FFF2-40B4-BE49-F238E27FC236}">
                  <a16:creationId xmlns:a16="http://schemas.microsoft.com/office/drawing/2014/main" id="{845615B0-8B32-DA49-A900-9F9DE2F51034}"/>
                </a:ext>
              </a:extLst>
            </p:cNvPr>
            <p:cNvSpPr/>
            <p:nvPr/>
          </p:nvSpPr>
          <p:spPr>
            <a:xfrm>
              <a:off x="2357627" y="2243329"/>
              <a:ext cx="676910" cy="2967355"/>
            </a:xfrm>
            <a:custGeom>
              <a:avLst/>
              <a:gdLst/>
              <a:ahLst/>
              <a:cxnLst/>
              <a:rect l="l" t="t" r="r" b="b"/>
              <a:pathLst>
                <a:path w="676910" h="2967354">
                  <a:moveTo>
                    <a:pt x="563880" y="0"/>
                  </a:moveTo>
                  <a:lnTo>
                    <a:pt x="112776" y="0"/>
                  </a:lnTo>
                  <a:lnTo>
                    <a:pt x="68880" y="8863"/>
                  </a:lnTo>
                  <a:lnTo>
                    <a:pt x="33032" y="33032"/>
                  </a:lnTo>
                  <a:lnTo>
                    <a:pt x="8863" y="68880"/>
                  </a:lnTo>
                  <a:lnTo>
                    <a:pt x="0" y="112775"/>
                  </a:lnTo>
                  <a:lnTo>
                    <a:pt x="0" y="2854452"/>
                  </a:lnTo>
                  <a:lnTo>
                    <a:pt x="8863" y="2898347"/>
                  </a:lnTo>
                  <a:lnTo>
                    <a:pt x="33032" y="2934195"/>
                  </a:lnTo>
                  <a:lnTo>
                    <a:pt x="68880" y="2958364"/>
                  </a:lnTo>
                  <a:lnTo>
                    <a:pt x="112776" y="2967228"/>
                  </a:lnTo>
                  <a:lnTo>
                    <a:pt x="563880" y="2967228"/>
                  </a:lnTo>
                  <a:lnTo>
                    <a:pt x="607775" y="2958364"/>
                  </a:lnTo>
                  <a:lnTo>
                    <a:pt x="643623" y="2934195"/>
                  </a:lnTo>
                  <a:lnTo>
                    <a:pt x="667792" y="2898347"/>
                  </a:lnTo>
                  <a:lnTo>
                    <a:pt x="676656" y="2854452"/>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70" name="object 20">
              <a:extLst>
                <a:ext uri="{FF2B5EF4-FFF2-40B4-BE49-F238E27FC236}">
                  <a16:creationId xmlns:a16="http://schemas.microsoft.com/office/drawing/2014/main" id="{701EEF5B-6997-F840-823E-DCA3FA05F80F}"/>
                </a:ext>
              </a:extLst>
            </p:cNvPr>
            <p:cNvSpPr/>
            <p:nvPr/>
          </p:nvSpPr>
          <p:spPr>
            <a:xfrm>
              <a:off x="2504693" y="2349246"/>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1" name="object 21">
              <a:extLst>
                <a:ext uri="{FF2B5EF4-FFF2-40B4-BE49-F238E27FC236}">
                  <a16:creationId xmlns:a16="http://schemas.microsoft.com/office/drawing/2014/main" id="{E3B41022-5497-BF48-ACD4-823EDA66BED2}"/>
                </a:ext>
              </a:extLst>
            </p:cNvPr>
            <p:cNvSpPr/>
            <p:nvPr/>
          </p:nvSpPr>
          <p:spPr>
            <a:xfrm>
              <a:off x="2504693" y="2939034"/>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2" name="object 22">
              <a:extLst>
                <a:ext uri="{FF2B5EF4-FFF2-40B4-BE49-F238E27FC236}">
                  <a16:creationId xmlns:a16="http://schemas.microsoft.com/office/drawing/2014/main" id="{E2F6B406-2B62-5846-9B21-6AA1C05333D0}"/>
                </a:ext>
              </a:extLst>
            </p:cNvPr>
            <p:cNvSpPr/>
            <p:nvPr/>
          </p:nvSpPr>
          <p:spPr>
            <a:xfrm>
              <a:off x="2504693" y="3528822"/>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3" name="object 23">
              <a:extLst>
                <a:ext uri="{FF2B5EF4-FFF2-40B4-BE49-F238E27FC236}">
                  <a16:creationId xmlns:a16="http://schemas.microsoft.com/office/drawing/2014/main" id="{EB6B30D4-7A7D-4B4D-B073-F88AB59391FD}"/>
                </a:ext>
              </a:extLst>
            </p:cNvPr>
            <p:cNvSpPr/>
            <p:nvPr/>
          </p:nvSpPr>
          <p:spPr>
            <a:xfrm>
              <a:off x="2504693" y="4118610"/>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4" name="object 24">
              <a:extLst>
                <a:ext uri="{FF2B5EF4-FFF2-40B4-BE49-F238E27FC236}">
                  <a16:creationId xmlns:a16="http://schemas.microsoft.com/office/drawing/2014/main" id="{6C073741-0B04-A941-A6A2-E4381E34AA2E}"/>
                </a:ext>
              </a:extLst>
            </p:cNvPr>
            <p:cNvSpPr/>
            <p:nvPr/>
          </p:nvSpPr>
          <p:spPr>
            <a:xfrm>
              <a:off x="2504693" y="4708398"/>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5" name="object 25">
              <a:extLst>
                <a:ext uri="{FF2B5EF4-FFF2-40B4-BE49-F238E27FC236}">
                  <a16:creationId xmlns:a16="http://schemas.microsoft.com/office/drawing/2014/main" id="{4C87D0FA-CF66-8A48-91AF-F2F636460C16}"/>
                </a:ext>
              </a:extLst>
            </p:cNvPr>
            <p:cNvSpPr/>
            <p:nvPr/>
          </p:nvSpPr>
          <p:spPr>
            <a:xfrm>
              <a:off x="2902458" y="2548890"/>
              <a:ext cx="1383030" cy="6985"/>
            </a:xfrm>
            <a:custGeom>
              <a:avLst/>
              <a:gdLst/>
              <a:ahLst/>
              <a:cxnLst/>
              <a:rect l="l" t="t" r="r" b="b"/>
              <a:pathLst>
                <a:path w="1383029" h="6985">
                  <a:moveTo>
                    <a:pt x="0" y="0"/>
                  </a:moveTo>
                  <a:lnTo>
                    <a:pt x="1382903" y="6629"/>
                  </a:lnTo>
                </a:path>
              </a:pathLst>
            </a:custGeom>
            <a:ln w="50292">
              <a:solidFill>
                <a:srgbClr val="000000"/>
              </a:solidFill>
            </a:ln>
          </p:spPr>
          <p:txBody>
            <a:bodyPr wrap="square" lIns="0" tIns="0" rIns="0" bIns="0" rtlCol="0"/>
            <a:lstStyle/>
            <a:p>
              <a:endParaRPr/>
            </a:p>
          </p:txBody>
        </p:sp>
        <p:sp>
          <p:nvSpPr>
            <p:cNvPr id="76" name="object 26">
              <a:extLst>
                <a:ext uri="{FF2B5EF4-FFF2-40B4-BE49-F238E27FC236}">
                  <a16:creationId xmlns:a16="http://schemas.microsoft.com/office/drawing/2014/main" id="{D11EAB77-7FC0-2240-ABA6-BA9A140C5820}"/>
                </a:ext>
              </a:extLst>
            </p:cNvPr>
            <p:cNvSpPr/>
            <p:nvPr/>
          </p:nvSpPr>
          <p:spPr>
            <a:xfrm>
              <a:off x="2901695" y="2548128"/>
              <a:ext cx="1383030" cy="2366010"/>
            </a:xfrm>
            <a:custGeom>
              <a:avLst/>
              <a:gdLst/>
              <a:ahLst/>
              <a:cxnLst/>
              <a:rect l="l" t="t" r="r" b="b"/>
              <a:pathLst>
                <a:path w="1383029" h="2366010">
                  <a:moveTo>
                    <a:pt x="0" y="0"/>
                  </a:moveTo>
                  <a:lnTo>
                    <a:pt x="1382903" y="596341"/>
                  </a:lnTo>
                </a:path>
                <a:path w="1383029" h="2366010">
                  <a:moveTo>
                    <a:pt x="0" y="0"/>
                  </a:moveTo>
                  <a:lnTo>
                    <a:pt x="1382903" y="1186065"/>
                  </a:lnTo>
                </a:path>
                <a:path w="1383029" h="2366010">
                  <a:moveTo>
                    <a:pt x="0" y="0"/>
                  </a:moveTo>
                  <a:lnTo>
                    <a:pt x="1382903" y="1775790"/>
                  </a:lnTo>
                </a:path>
                <a:path w="1383029" h="2366010">
                  <a:moveTo>
                    <a:pt x="0" y="0"/>
                  </a:moveTo>
                  <a:lnTo>
                    <a:pt x="1382903" y="2365514"/>
                  </a:lnTo>
                </a:path>
              </a:pathLst>
            </a:custGeom>
            <a:ln w="9144">
              <a:solidFill>
                <a:srgbClr val="000000"/>
              </a:solidFill>
            </a:ln>
          </p:spPr>
          <p:txBody>
            <a:bodyPr wrap="square" lIns="0" tIns="0" rIns="0" bIns="0" rtlCol="0"/>
            <a:lstStyle/>
            <a:p>
              <a:endParaRPr/>
            </a:p>
          </p:txBody>
        </p:sp>
        <p:sp>
          <p:nvSpPr>
            <p:cNvPr id="77" name="object 27">
              <a:extLst>
                <a:ext uri="{FF2B5EF4-FFF2-40B4-BE49-F238E27FC236}">
                  <a16:creationId xmlns:a16="http://schemas.microsoft.com/office/drawing/2014/main" id="{7DCF8B71-01D9-574A-8803-E675237A65F4}"/>
                </a:ext>
              </a:extLst>
            </p:cNvPr>
            <p:cNvSpPr/>
            <p:nvPr/>
          </p:nvSpPr>
          <p:spPr>
            <a:xfrm>
              <a:off x="2901695" y="2554225"/>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78" name="object 28">
              <a:extLst>
                <a:ext uri="{FF2B5EF4-FFF2-40B4-BE49-F238E27FC236}">
                  <a16:creationId xmlns:a16="http://schemas.microsoft.com/office/drawing/2014/main" id="{3249862C-91D2-414B-B1E6-54D34022B282}"/>
                </a:ext>
              </a:extLst>
            </p:cNvPr>
            <p:cNvSpPr/>
            <p:nvPr/>
          </p:nvSpPr>
          <p:spPr>
            <a:xfrm>
              <a:off x="2902458" y="3138678"/>
              <a:ext cx="1383030" cy="6985"/>
            </a:xfrm>
            <a:custGeom>
              <a:avLst/>
              <a:gdLst/>
              <a:ahLst/>
              <a:cxnLst/>
              <a:rect l="l" t="t" r="r" b="b"/>
              <a:pathLst>
                <a:path w="1383029" h="6985">
                  <a:moveTo>
                    <a:pt x="0" y="0"/>
                  </a:moveTo>
                  <a:lnTo>
                    <a:pt x="1382903" y="6629"/>
                  </a:lnTo>
                </a:path>
              </a:pathLst>
            </a:custGeom>
            <a:ln w="50292">
              <a:solidFill>
                <a:srgbClr val="000000"/>
              </a:solidFill>
            </a:ln>
          </p:spPr>
          <p:txBody>
            <a:bodyPr wrap="square" lIns="0" tIns="0" rIns="0" bIns="0" rtlCol="0"/>
            <a:lstStyle/>
            <a:p>
              <a:endParaRPr/>
            </a:p>
          </p:txBody>
        </p:sp>
        <p:sp>
          <p:nvSpPr>
            <p:cNvPr id="79" name="object 29">
              <a:extLst>
                <a:ext uri="{FF2B5EF4-FFF2-40B4-BE49-F238E27FC236}">
                  <a16:creationId xmlns:a16="http://schemas.microsoft.com/office/drawing/2014/main" id="{CDD0AB68-6E2C-D544-A82C-9FE5F1FD1135}"/>
                </a:ext>
              </a:extLst>
            </p:cNvPr>
            <p:cNvSpPr/>
            <p:nvPr/>
          </p:nvSpPr>
          <p:spPr>
            <a:xfrm>
              <a:off x="2901695" y="3137916"/>
              <a:ext cx="1383030" cy="1776095"/>
            </a:xfrm>
            <a:custGeom>
              <a:avLst/>
              <a:gdLst/>
              <a:ahLst/>
              <a:cxnLst/>
              <a:rect l="l" t="t" r="r" b="b"/>
              <a:pathLst>
                <a:path w="1383029" h="1776095">
                  <a:moveTo>
                    <a:pt x="0" y="0"/>
                  </a:moveTo>
                  <a:lnTo>
                    <a:pt x="1382903" y="596341"/>
                  </a:lnTo>
                </a:path>
                <a:path w="1383029" h="1776095">
                  <a:moveTo>
                    <a:pt x="0" y="0"/>
                  </a:moveTo>
                  <a:lnTo>
                    <a:pt x="1382903" y="1186065"/>
                  </a:lnTo>
                </a:path>
                <a:path w="1383029" h="1776095">
                  <a:moveTo>
                    <a:pt x="0" y="0"/>
                  </a:moveTo>
                  <a:lnTo>
                    <a:pt x="1382903" y="1775790"/>
                  </a:lnTo>
                </a:path>
              </a:pathLst>
            </a:custGeom>
            <a:ln w="9144">
              <a:solidFill>
                <a:srgbClr val="000000"/>
              </a:solidFill>
            </a:ln>
          </p:spPr>
          <p:txBody>
            <a:bodyPr wrap="square" lIns="0" tIns="0" rIns="0" bIns="0" rtlCol="0"/>
            <a:lstStyle/>
            <a:p>
              <a:endParaRPr/>
            </a:p>
          </p:txBody>
        </p:sp>
        <p:sp>
          <p:nvSpPr>
            <p:cNvPr id="80" name="object 30">
              <a:extLst>
                <a:ext uri="{FF2B5EF4-FFF2-40B4-BE49-F238E27FC236}">
                  <a16:creationId xmlns:a16="http://schemas.microsoft.com/office/drawing/2014/main" id="{ABE8608C-E061-1D4F-B717-C2C6A40046DA}"/>
                </a:ext>
              </a:extLst>
            </p:cNvPr>
            <p:cNvSpPr/>
            <p:nvPr/>
          </p:nvSpPr>
          <p:spPr>
            <a:xfrm>
              <a:off x="2901695" y="2554222"/>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81" name="object 31">
              <a:extLst>
                <a:ext uri="{FF2B5EF4-FFF2-40B4-BE49-F238E27FC236}">
                  <a16:creationId xmlns:a16="http://schemas.microsoft.com/office/drawing/2014/main" id="{F110A161-980C-D34C-901C-165247D8CD37}"/>
                </a:ext>
              </a:extLst>
            </p:cNvPr>
            <p:cNvSpPr/>
            <p:nvPr/>
          </p:nvSpPr>
          <p:spPr>
            <a:xfrm>
              <a:off x="2902458" y="3728466"/>
              <a:ext cx="1383030" cy="6985"/>
            </a:xfrm>
            <a:custGeom>
              <a:avLst/>
              <a:gdLst/>
              <a:ahLst/>
              <a:cxnLst/>
              <a:rect l="l" t="t" r="r" b="b"/>
              <a:pathLst>
                <a:path w="1383029" h="6985">
                  <a:moveTo>
                    <a:pt x="0" y="0"/>
                  </a:moveTo>
                  <a:lnTo>
                    <a:pt x="1382903" y="6629"/>
                  </a:lnTo>
                </a:path>
              </a:pathLst>
            </a:custGeom>
            <a:ln w="50292">
              <a:solidFill>
                <a:srgbClr val="000000"/>
              </a:solidFill>
            </a:ln>
          </p:spPr>
          <p:txBody>
            <a:bodyPr wrap="square" lIns="0" tIns="0" rIns="0" bIns="0" rtlCol="0"/>
            <a:lstStyle/>
            <a:p>
              <a:endParaRPr/>
            </a:p>
          </p:txBody>
        </p:sp>
        <p:sp>
          <p:nvSpPr>
            <p:cNvPr id="82" name="object 32">
              <a:extLst>
                <a:ext uri="{FF2B5EF4-FFF2-40B4-BE49-F238E27FC236}">
                  <a16:creationId xmlns:a16="http://schemas.microsoft.com/office/drawing/2014/main" id="{620CB88A-B644-DC4E-B09B-60BD3B226465}"/>
                </a:ext>
              </a:extLst>
            </p:cNvPr>
            <p:cNvSpPr/>
            <p:nvPr/>
          </p:nvSpPr>
          <p:spPr>
            <a:xfrm>
              <a:off x="2901695" y="3727704"/>
              <a:ext cx="1383030" cy="1186180"/>
            </a:xfrm>
            <a:custGeom>
              <a:avLst/>
              <a:gdLst/>
              <a:ahLst/>
              <a:cxnLst/>
              <a:rect l="l" t="t" r="r" b="b"/>
              <a:pathLst>
                <a:path w="1383029" h="1186179">
                  <a:moveTo>
                    <a:pt x="0" y="0"/>
                  </a:moveTo>
                  <a:lnTo>
                    <a:pt x="1382903" y="596341"/>
                  </a:lnTo>
                </a:path>
                <a:path w="1383029" h="1186179">
                  <a:moveTo>
                    <a:pt x="0" y="0"/>
                  </a:moveTo>
                  <a:lnTo>
                    <a:pt x="1382903" y="1186065"/>
                  </a:lnTo>
                </a:path>
              </a:pathLst>
            </a:custGeom>
            <a:ln w="9144">
              <a:solidFill>
                <a:srgbClr val="000000"/>
              </a:solidFill>
            </a:ln>
          </p:spPr>
          <p:txBody>
            <a:bodyPr wrap="square" lIns="0" tIns="0" rIns="0" bIns="0" rtlCol="0"/>
            <a:lstStyle/>
            <a:p>
              <a:endParaRPr/>
            </a:p>
          </p:txBody>
        </p:sp>
        <p:sp>
          <p:nvSpPr>
            <p:cNvPr id="83" name="object 33">
              <a:extLst>
                <a:ext uri="{FF2B5EF4-FFF2-40B4-BE49-F238E27FC236}">
                  <a16:creationId xmlns:a16="http://schemas.microsoft.com/office/drawing/2014/main" id="{08FEA072-1F3E-F941-B650-6E819C024FEE}"/>
                </a:ext>
              </a:extLst>
            </p:cNvPr>
            <p:cNvSpPr/>
            <p:nvPr/>
          </p:nvSpPr>
          <p:spPr>
            <a:xfrm>
              <a:off x="2901695" y="2554220"/>
              <a:ext cx="1383030" cy="1762760"/>
            </a:xfrm>
            <a:custGeom>
              <a:avLst/>
              <a:gdLst/>
              <a:ahLst/>
              <a:cxnLst/>
              <a:rect l="l" t="t" r="r" b="b"/>
              <a:pathLst>
                <a:path w="1383029" h="1762760">
                  <a:moveTo>
                    <a:pt x="0" y="1762544"/>
                  </a:moveTo>
                  <a:lnTo>
                    <a:pt x="1382903" y="0"/>
                  </a:lnTo>
                </a:path>
                <a:path w="1383029" h="1762760">
                  <a:moveTo>
                    <a:pt x="0" y="1762544"/>
                  </a:moveTo>
                  <a:lnTo>
                    <a:pt x="1382903" y="589724"/>
                  </a:lnTo>
                </a:path>
              </a:pathLst>
            </a:custGeom>
            <a:ln w="9144">
              <a:solidFill>
                <a:srgbClr val="000000"/>
              </a:solidFill>
            </a:ln>
          </p:spPr>
          <p:txBody>
            <a:bodyPr wrap="square" lIns="0" tIns="0" rIns="0" bIns="0" rtlCol="0"/>
            <a:lstStyle/>
            <a:p>
              <a:endParaRPr/>
            </a:p>
          </p:txBody>
        </p:sp>
        <p:sp>
          <p:nvSpPr>
            <p:cNvPr id="84" name="object 34">
              <a:extLst>
                <a:ext uri="{FF2B5EF4-FFF2-40B4-BE49-F238E27FC236}">
                  <a16:creationId xmlns:a16="http://schemas.microsoft.com/office/drawing/2014/main" id="{AC64ABA0-7284-EC4F-9210-BBC4EE0C8F4F}"/>
                </a:ext>
              </a:extLst>
            </p:cNvPr>
            <p:cNvSpPr/>
            <p:nvPr/>
          </p:nvSpPr>
          <p:spPr>
            <a:xfrm>
              <a:off x="2901695" y="3733801"/>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85" name="object 35">
              <a:extLst>
                <a:ext uri="{FF2B5EF4-FFF2-40B4-BE49-F238E27FC236}">
                  <a16:creationId xmlns:a16="http://schemas.microsoft.com/office/drawing/2014/main" id="{196E270B-6368-CF4E-B9AB-BAF1D26225C4}"/>
                </a:ext>
              </a:extLst>
            </p:cNvPr>
            <p:cNvSpPr/>
            <p:nvPr/>
          </p:nvSpPr>
          <p:spPr>
            <a:xfrm>
              <a:off x="2902458" y="4318254"/>
              <a:ext cx="1383030" cy="6985"/>
            </a:xfrm>
            <a:custGeom>
              <a:avLst/>
              <a:gdLst/>
              <a:ahLst/>
              <a:cxnLst/>
              <a:rect l="l" t="t" r="r" b="b"/>
              <a:pathLst>
                <a:path w="1383029" h="6985">
                  <a:moveTo>
                    <a:pt x="0" y="0"/>
                  </a:moveTo>
                  <a:lnTo>
                    <a:pt x="1382903" y="6629"/>
                  </a:lnTo>
                </a:path>
              </a:pathLst>
            </a:custGeom>
            <a:ln w="50292">
              <a:solidFill>
                <a:srgbClr val="000000"/>
              </a:solidFill>
            </a:ln>
          </p:spPr>
          <p:txBody>
            <a:bodyPr wrap="square" lIns="0" tIns="0" rIns="0" bIns="0" rtlCol="0"/>
            <a:lstStyle/>
            <a:p>
              <a:endParaRPr/>
            </a:p>
          </p:txBody>
        </p:sp>
        <p:sp>
          <p:nvSpPr>
            <p:cNvPr id="86" name="object 36">
              <a:extLst>
                <a:ext uri="{FF2B5EF4-FFF2-40B4-BE49-F238E27FC236}">
                  <a16:creationId xmlns:a16="http://schemas.microsoft.com/office/drawing/2014/main" id="{0047889E-0FE0-EE46-8F59-66E4271C55D5}"/>
                </a:ext>
              </a:extLst>
            </p:cNvPr>
            <p:cNvSpPr/>
            <p:nvPr/>
          </p:nvSpPr>
          <p:spPr>
            <a:xfrm>
              <a:off x="2901695" y="4317492"/>
              <a:ext cx="1383030" cy="596900"/>
            </a:xfrm>
            <a:custGeom>
              <a:avLst/>
              <a:gdLst/>
              <a:ahLst/>
              <a:cxnLst/>
              <a:rect l="l" t="t" r="r" b="b"/>
              <a:pathLst>
                <a:path w="1383029" h="596900">
                  <a:moveTo>
                    <a:pt x="0" y="0"/>
                  </a:moveTo>
                  <a:lnTo>
                    <a:pt x="1382903" y="596341"/>
                  </a:lnTo>
                </a:path>
              </a:pathLst>
            </a:custGeom>
            <a:ln w="9144">
              <a:solidFill>
                <a:srgbClr val="000000"/>
              </a:solidFill>
            </a:ln>
          </p:spPr>
          <p:txBody>
            <a:bodyPr wrap="square" lIns="0" tIns="0" rIns="0" bIns="0" rtlCol="0"/>
            <a:lstStyle/>
            <a:p>
              <a:endParaRPr/>
            </a:p>
          </p:txBody>
        </p:sp>
        <p:sp>
          <p:nvSpPr>
            <p:cNvPr id="87" name="object 37">
              <a:extLst>
                <a:ext uri="{FF2B5EF4-FFF2-40B4-BE49-F238E27FC236}">
                  <a16:creationId xmlns:a16="http://schemas.microsoft.com/office/drawing/2014/main" id="{EC9E9193-CF89-F94E-8774-4EB004F521C4}"/>
                </a:ext>
              </a:extLst>
            </p:cNvPr>
            <p:cNvSpPr/>
            <p:nvPr/>
          </p:nvSpPr>
          <p:spPr>
            <a:xfrm>
              <a:off x="2901695" y="2554218"/>
              <a:ext cx="1383030" cy="2352675"/>
            </a:xfrm>
            <a:custGeom>
              <a:avLst/>
              <a:gdLst/>
              <a:ahLst/>
              <a:cxnLst/>
              <a:rect l="l" t="t" r="r" b="b"/>
              <a:pathLst>
                <a:path w="1383029" h="2352675">
                  <a:moveTo>
                    <a:pt x="0" y="2352268"/>
                  </a:moveTo>
                  <a:lnTo>
                    <a:pt x="1382903" y="0"/>
                  </a:lnTo>
                </a:path>
                <a:path w="1383029" h="2352675">
                  <a:moveTo>
                    <a:pt x="0" y="2352268"/>
                  </a:moveTo>
                  <a:lnTo>
                    <a:pt x="1382903" y="589724"/>
                  </a:lnTo>
                </a:path>
              </a:pathLst>
            </a:custGeom>
            <a:ln w="9144">
              <a:solidFill>
                <a:srgbClr val="000000"/>
              </a:solidFill>
            </a:ln>
          </p:spPr>
          <p:txBody>
            <a:bodyPr wrap="square" lIns="0" tIns="0" rIns="0" bIns="0" rtlCol="0"/>
            <a:lstStyle/>
            <a:p>
              <a:endParaRPr/>
            </a:p>
          </p:txBody>
        </p:sp>
        <p:sp>
          <p:nvSpPr>
            <p:cNvPr id="88" name="object 38">
              <a:extLst>
                <a:ext uri="{FF2B5EF4-FFF2-40B4-BE49-F238E27FC236}">
                  <a16:creationId xmlns:a16="http://schemas.microsoft.com/office/drawing/2014/main" id="{CA3B2BE2-92E1-6D4E-B048-13C02B3A358B}"/>
                </a:ext>
              </a:extLst>
            </p:cNvPr>
            <p:cNvSpPr/>
            <p:nvPr/>
          </p:nvSpPr>
          <p:spPr>
            <a:xfrm>
              <a:off x="2901695" y="3733798"/>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89" name="object 39">
              <a:extLst>
                <a:ext uri="{FF2B5EF4-FFF2-40B4-BE49-F238E27FC236}">
                  <a16:creationId xmlns:a16="http://schemas.microsoft.com/office/drawing/2014/main" id="{D5DC6718-0DB5-7444-8EC7-CE415CF0629F}"/>
                </a:ext>
              </a:extLst>
            </p:cNvPr>
            <p:cNvSpPr/>
            <p:nvPr/>
          </p:nvSpPr>
          <p:spPr>
            <a:xfrm>
              <a:off x="2902458" y="4906518"/>
              <a:ext cx="1383030" cy="6985"/>
            </a:xfrm>
            <a:custGeom>
              <a:avLst/>
              <a:gdLst/>
              <a:ahLst/>
              <a:cxnLst/>
              <a:rect l="l" t="t" r="r" b="b"/>
              <a:pathLst>
                <a:path w="1383029" h="6985">
                  <a:moveTo>
                    <a:pt x="0" y="0"/>
                  </a:moveTo>
                  <a:lnTo>
                    <a:pt x="1382903" y="6629"/>
                  </a:lnTo>
                </a:path>
              </a:pathLst>
            </a:custGeom>
            <a:ln w="50292">
              <a:solidFill>
                <a:srgbClr val="000000"/>
              </a:solidFill>
            </a:ln>
          </p:spPr>
          <p:txBody>
            <a:bodyPr wrap="square" lIns="0" tIns="0" rIns="0" bIns="0" rtlCol="0"/>
            <a:lstStyle/>
            <a:p>
              <a:endParaRPr/>
            </a:p>
          </p:txBody>
        </p:sp>
        <p:sp>
          <p:nvSpPr>
            <p:cNvPr id="90" name="object 40">
              <a:extLst>
                <a:ext uri="{FF2B5EF4-FFF2-40B4-BE49-F238E27FC236}">
                  <a16:creationId xmlns:a16="http://schemas.microsoft.com/office/drawing/2014/main" id="{401FE294-5E48-FD42-87BC-5ED327198DC9}"/>
                </a:ext>
              </a:extLst>
            </p:cNvPr>
            <p:cNvSpPr/>
            <p:nvPr/>
          </p:nvSpPr>
          <p:spPr>
            <a:xfrm>
              <a:off x="4682489" y="2554986"/>
              <a:ext cx="1399540" cy="0"/>
            </a:xfrm>
            <a:custGeom>
              <a:avLst/>
              <a:gdLst/>
              <a:ahLst/>
              <a:cxnLst/>
              <a:rect l="l" t="t" r="r" b="b"/>
              <a:pathLst>
                <a:path w="1399539">
                  <a:moveTo>
                    <a:pt x="0" y="0"/>
                  </a:moveTo>
                  <a:lnTo>
                    <a:pt x="1399273" y="0"/>
                  </a:lnTo>
                </a:path>
              </a:pathLst>
            </a:custGeom>
            <a:ln w="50292">
              <a:solidFill>
                <a:srgbClr val="000000"/>
              </a:solidFill>
            </a:ln>
          </p:spPr>
          <p:txBody>
            <a:bodyPr wrap="square" lIns="0" tIns="0" rIns="0" bIns="0" rtlCol="0"/>
            <a:lstStyle/>
            <a:p>
              <a:endParaRPr/>
            </a:p>
          </p:txBody>
        </p:sp>
        <p:sp>
          <p:nvSpPr>
            <p:cNvPr id="91" name="object 41">
              <a:extLst>
                <a:ext uri="{FF2B5EF4-FFF2-40B4-BE49-F238E27FC236}">
                  <a16:creationId xmlns:a16="http://schemas.microsoft.com/office/drawing/2014/main" id="{1E65277C-5506-2E4E-B0C4-044F79D6385C}"/>
                </a:ext>
              </a:extLst>
            </p:cNvPr>
            <p:cNvSpPr/>
            <p:nvPr/>
          </p:nvSpPr>
          <p:spPr>
            <a:xfrm>
              <a:off x="4681727" y="2554224"/>
              <a:ext cx="1399540" cy="2359025"/>
            </a:xfrm>
            <a:custGeom>
              <a:avLst/>
              <a:gdLst/>
              <a:ahLst/>
              <a:cxnLst/>
              <a:rect l="l" t="t" r="r" b="b"/>
              <a:pathLst>
                <a:path w="1399539" h="2359025">
                  <a:moveTo>
                    <a:pt x="0" y="0"/>
                  </a:moveTo>
                  <a:lnTo>
                    <a:pt x="1399273" y="589724"/>
                  </a:lnTo>
                </a:path>
                <a:path w="1399539" h="2359025">
                  <a:moveTo>
                    <a:pt x="0" y="0"/>
                  </a:moveTo>
                  <a:lnTo>
                    <a:pt x="1399273" y="1179449"/>
                  </a:lnTo>
                </a:path>
                <a:path w="1399539" h="2359025">
                  <a:moveTo>
                    <a:pt x="0" y="0"/>
                  </a:moveTo>
                  <a:lnTo>
                    <a:pt x="1399273" y="1769160"/>
                  </a:lnTo>
                </a:path>
                <a:path w="1399539" h="2359025">
                  <a:moveTo>
                    <a:pt x="0" y="0"/>
                  </a:moveTo>
                  <a:lnTo>
                    <a:pt x="1399273" y="2358885"/>
                  </a:lnTo>
                </a:path>
              </a:pathLst>
            </a:custGeom>
            <a:ln w="9144">
              <a:solidFill>
                <a:srgbClr val="000000"/>
              </a:solidFill>
            </a:ln>
          </p:spPr>
          <p:txBody>
            <a:bodyPr wrap="square" lIns="0" tIns="0" rIns="0" bIns="0" rtlCol="0"/>
            <a:lstStyle/>
            <a:p>
              <a:endParaRPr/>
            </a:p>
          </p:txBody>
        </p:sp>
        <p:sp>
          <p:nvSpPr>
            <p:cNvPr id="92" name="object 42">
              <a:extLst>
                <a:ext uri="{FF2B5EF4-FFF2-40B4-BE49-F238E27FC236}">
                  <a16:creationId xmlns:a16="http://schemas.microsoft.com/office/drawing/2014/main" id="{464274FF-41B9-6343-BD55-BDAA75C85558}"/>
                </a:ext>
              </a:extLst>
            </p:cNvPr>
            <p:cNvSpPr/>
            <p:nvPr/>
          </p:nvSpPr>
          <p:spPr>
            <a:xfrm>
              <a:off x="4681727" y="2554220"/>
              <a:ext cx="1399540" cy="589915"/>
            </a:xfrm>
            <a:custGeom>
              <a:avLst/>
              <a:gdLst/>
              <a:ahLst/>
              <a:cxnLst/>
              <a:rect l="l" t="t" r="r" b="b"/>
              <a:pathLst>
                <a:path w="1399539" h="589914">
                  <a:moveTo>
                    <a:pt x="0" y="589724"/>
                  </a:moveTo>
                  <a:lnTo>
                    <a:pt x="1399273" y="0"/>
                  </a:lnTo>
                </a:path>
              </a:pathLst>
            </a:custGeom>
            <a:ln w="9144">
              <a:solidFill>
                <a:srgbClr val="000000"/>
              </a:solidFill>
            </a:ln>
          </p:spPr>
          <p:txBody>
            <a:bodyPr wrap="square" lIns="0" tIns="0" rIns="0" bIns="0" rtlCol="0"/>
            <a:lstStyle/>
            <a:p>
              <a:endParaRPr/>
            </a:p>
          </p:txBody>
        </p:sp>
        <p:sp>
          <p:nvSpPr>
            <p:cNvPr id="93" name="object 43">
              <a:extLst>
                <a:ext uri="{FF2B5EF4-FFF2-40B4-BE49-F238E27FC236}">
                  <a16:creationId xmlns:a16="http://schemas.microsoft.com/office/drawing/2014/main" id="{A337BECE-D1B0-D246-885D-C10C03008B93}"/>
                </a:ext>
              </a:extLst>
            </p:cNvPr>
            <p:cNvSpPr/>
            <p:nvPr/>
          </p:nvSpPr>
          <p:spPr>
            <a:xfrm>
              <a:off x="4682489" y="3144774"/>
              <a:ext cx="1399540" cy="0"/>
            </a:xfrm>
            <a:custGeom>
              <a:avLst/>
              <a:gdLst/>
              <a:ahLst/>
              <a:cxnLst/>
              <a:rect l="l" t="t" r="r" b="b"/>
              <a:pathLst>
                <a:path w="1399539">
                  <a:moveTo>
                    <a:pt x="0" y="0"/>
                  </a:moveTo>
                  <a:lnTo>
                    <a:pt x="1399273" y="0"/>
                  </a:lnTo>
                </a:path>
              </a:pathLst>
            </a:custGeom>
            <a:ln w="50292">
              <a:solidFill>
                <a:srgbClr val="000000"/>
              </a:solidFill>
            </a:ln>
          </p:spPr>
          <p:txBody>
            <a:bodyPr wrap="square" lIns="0" tIns="0" rIns="0" bIns="0" rtlCol="0"/>
            <a:lstStyle/>
            <a:p>
              <a:endParaRPr/>
            </a:p>
          </p:txBody>
        </p:sp>
        <p:sp>
          <p:nvSpPr>
            <p:cNvPr id="94" name="object 44">
              <a:extLst>
                <a:ext uri="{FF2B5EF4-FFF2-40B4-BE49-F238E27FC236}">
                  <a16:creationId xmlns:a16="http://schemas.microsoft.com/office/drawing/2014/main" id="{7F0AB3E2-2C61-9443-8CD9-F445413EF9F9}"/>
                </a:ext>
              </a:extLst>
            </p:cNvPr>
            <p:cNvSpPr/>
            <p:nvPr/>
          </p:nvSpPr>
          <p:spPr>
            <a:xfrm>
              <a:off x="4681727" y="3144012"/>
              <a:ext cx="1399540" cy="1769745"/>
            </a:xfrm>
            <a:custGeom>
              <a:avLst/>
              <a:gdLst/>
              <a:ahLst/>
              <a:cxnLst/>
              <a:rect l="l" t="t" r="r" b="b"/>
              <a:pathLst>
                <a:path w="1399539" h="1769745">
                  <a:moveTo>
                    <a:pt x="0" y="0"/>
                  </a:moveTo>
                  <a:lnTo>
                    <a:pt x="1399273" y="589724"/>
                  </a:lnTo>
                </a:path>
                <a:path w="1399539" h="1769745">
                  <a:moveTo>
                    <a:pt x="0" y="0"/>
                  </a:moveTo>
                  <a:lnTo>
                    <a:pt x="1399273" y="1179449"/>
                  </a:lnTo>
                </a:path>
                <a:path w="1399539" h="1769745">
                  <a:moveTo>
                    <a:pt x="0" y="0"/>
                  </a:moveTo>
                  <a:lnTo>
                    <a:pt x="1399273" y="1769160"/>
                  </a:lnTo>
                </a:path>
              </a:pathLst>
            </a:custGeom>
            <a:ln w="9144">
              <a:solidFill>
                <a:srgbClr val="000000"/>
              </a:solidFill>
            </a:ln>
          </p:spPr>
          <p:txBody>
            <a:bodyPr wrap="square" lIns="0" tIns="0" rIns="0" bIns="0" rtlCol="0"/>
            <a:lstStyle/>
            <a:p>
              <a:endParaRPr/>
            </a:p>
          </p:txBody>
        </p:sp>
        <p:sp>
          <p:nvSpPr>
            <p:cNvPr id="95" name="object 45">
              <a:extLst>
                <a:ext uri="{FF2B5EF4-FFF2-40B4-BE49-F238E27FC236}">
                  <a16:creationId xmlns:a16="http://schemas.microsoft.com/office/drawing/2014/main" id="{D0B27EA8-55EC-824F-9F13-925B6DB3EF5F}"/>
                </a:ext>
              </a:extLst>
            </p:cNvPr>
            <p:cNvSpPr/>
            <p:nvPr/>
          </p:nvSpPr>
          <p:spPr>
            <a:xfrm>
              <a:off x="4681727" y="2554217"/>
              <a:ext cx="1399540" cy="1179830"/>
            </a:xfrm>
            <a:custGeom>
              <a:avLst/>
              <a:gdLst/>
              <a:ahLst/>
              <a:cxnLst/>
              <a:rect l="l" t="t" r="r" b="b"/>
              <a:pathLst>
                <a:path w="1399539" h="1179829">
                  <a:moveTo>
                    <a:pt x="0" y="1179448"/>
                  </a:moveTo>
                  <a:lnTo>
                    <a:pt x="1399273" y="0"/>
                  </a:lnTo>
                </a:path>
                <a:path w="1399539" h="1179829">
                  <a:moveTo>
                    <a:pt x="0" y="1179448"/>
                  </a:moveTo>
                  <a:lnTo>
                    <a:pt x="1399273" y="589724"/>
                  </a:lnTo>
                </a:path>
              </a:pathLst>
            </a:custGeom>
            <a:ln w="9144">
              <a:solidFill>
                <a:srgbClr val="000000"/>
              </a:solidFill>
            </a:ln>
          </p:spPr>
          <p:txBody>
            <a:bodyPr wrap="square" lIns="0" tIns="0" rIns="0" bIns="0" rtlCol="0"/>
            <a:lstStyle/>
            <a:p>
              <a:endParaRPr/>
            </a:p>
          </p:txBody>
        </p:sp>
        <p:sp>
          <p:nvSpPr>
            <p:cNvPr id="96" name="object 46">
              <a:extLst>
                <a:ext uri="{FF2B5EF4-FFF2-40B4-BE49-F238E27FC236}">
                  <a16:creationId xmlns:a16="http://schemas.microsoft.com/office/drawing/2014/main" id="{0EF635CF-66CF-0546-8F76-A91E76BE578B}"/>
                </a:ext>
              </a:extLst>
            </p:cNvPr>
            <p:cNvSpPr/>
            <p:nvPr/>
          </p:nvSpPr>
          <p:spPr>
            <a:xfrm>
              <a:off x="4682489" y="3734562"/>
              <a:ext cx="1399540" cy="0"/>
            </a:xfrm>
            <a:custGeom>
              <a:avLst/>
              <a:gdLst/>
              <a:ahLst/>
              <a:cxnLst/>
              <a:rect l="l" t="t" r="r" b="b"/>
              <a:pathLst>
                <a:path w="1399539">
                  <a:moveTo>
                    <a:pt x="0" y="0"/>
                  </a:moveTo>
                  <a:lnTo>
                    <a:pt x="1399273" y="0"/>
                  </a:lnTo>
                </a:path>
              </a:pathLst>
            </a:custGeom>
            <a:ln w="50292">
              <a:solidFill>
                <a:srgbClr val="000000"/>
              </a:solidFill>
            </a:ln>
          </p:spPr>
          <p:txBody>
            <a:bodyPr wrap="square" lIns="0" tIns="0" rIns="0" bIns="0" rtlCol="0"/>
            <a:lstStyle/>
            <a:p>
              <a:endParaRPr/>
            </a:p>
          </p:txBody>
        </p:sp>
        <p:sp>
          <p:nvSpPr>
            <p:cNvPr id="97" name="object 47">
              <a:extLst>
                <a:ext uri="{FF2B5EF4-FFF2-40B4-BE49-F238E27FC236}">
                  <a16:creationId xmlns:a16="http://schemas.microsoft.com/office/drawing/2014/main" id="{8730B195-A527-1040-827B-3C92CE45FB4D}"/>
                </a:ext>
              </a:extLst>
            </p:cNvPr>
            <p:cNvSpPr/>
            <p:nvPr/>
          </p:nvSpPr>
          <p:spPr>
            <a:xfrm>
              <a:off x="4681727" y="3733800"/>
              <a:ext cx="1399540" cy="1179830"/>
            </a:xfrm>
            <a:custGeom>
              <a:avLst/>
              <a:gdLst/>
              <a:ahLst/>
              <a:cxnLst/>
              <a:rect l="l" t="t" r="r" b="b"/>
              <a:pathLst>
                <a:path w="1399539" h="1179829">
                  <a:moveTo>
                    <a:pt x="0" y="0"/>
                  </a:moveTo>
                  <a:lnTo>
                    <a:pt x="1399273" y="589724"/>
                  </a:lnTo>
                </a:path>
                <a:path w="1399539" h="1179829">
                  <a:moveTo>
                    <a:pt x="0" y="0"/>
                  </a:moveTo>
                  <a:lnTo>
                    <a:pt x="1399273" y="1179449"/>
                  </a:lnTo>
                </a:path>
              </a:pathLst>
            </a:custGeom>
            <a:ln w="9144">
              <a:solidFill>
                <a:srgbClr val="000000"/>
              </a:solidFill>
            </a:ln>
          </p:spPr>
          <p:txBody>
            <a:bodyPr wrap="square" lIns="0" tIns="0" rIns="0" bIns="0" rtlCol="0"/>
            <a:lstStyle/>
            <a:p>
              <a:endParaRPr/>
            </a:p>
          </p:txBody>
        </p:sp>
        <p:sp>
          <p:nvSpPr>
            <p:cNvPr id="98" name="object 48">
              <a:extLst>
                <a:ext uri="{FF2B5EF4-FFF2-40B4-BE49-F238E27FC236}">
                  <a16:creationId xmlns:a16="http://schemas.microsoft.com/office/drawing/2014/main" id="{0F280EF9-0499-5C48-A79D-E65550D2D966}"/>
                </a:ext>
              </a:extLst>
            </p:cNvPr>
            <p:cNvSpPr/>
            <p:nvPr/>
          </p:nvSpPr>
          <p:spPr>
            <a:xfrm>
              <a:off x="4681727" y="2554227"/>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99" name="object 49">
              <a:extLst>
                <a:ext uri="{FF2B5EF4-FFF2-40B4-BE49-F238E27FC236}">
                  <a16:creationId xmlns:a16="http://schemas.microsoft.com/office/drawing/2014/main" id="{BE84DD8C-EC7E-F140-9484-761EFE5BAE8F}"/>
                </a:ext>
              </a:extLst>
            </p:cNvPr>
            <p:cNvSpPr/>
            <p:nvPr/>
          </p:nvSpPr>
          <p:spPr>
            <a:xfrm>
              <a:off x="4681727" y="3733796"/>
              <a:ext cx="1399540" cy="589915"/>
            </a:xfrm>
            <a:custGeom>
              <a:avLst/>
              <a:gdLst/>
              <a:ahLst/>
              <a:cxnLst/>
              <a:rect l="l" t="t" r="r" b="b"/>
              <a:pathLst>
                <a:path w="1399539" h="589914">
                  <a:moveTo>
                    <a:pt x="0" y="589724"/>
                  </a:moveTo>
                  <a:lnTo>
                    <a:pt x="1399273" y="0"/>
                  </a:lnTo>
                </a:path>
              </a:pathLst>
            </a:custGeom>
            <a:ln w="9144">
              <a:solidFill>
                <a:srgbClr val="000000"/>
              </a:solidFill>
            </a:ln>
          </p:spPr>
          <p:txBody>
            <a:bodyPr wrap="square" lIns="0" tIns="0" rIns="0" bIns="0" rtlCol="0"/>
            <a:lstStyle/>
            <a:p>
              <a:endParaRPr/>
            </a:p>
          </p:txBody>
        </p:sp>
        <p:sp>
          <p:nvSpPr>
            <p:cNvPr id="100" name="object 50">
              <a:extLst>
                <a:ext uri="{FF2B5EF4-FFF2-40B4-BE49-F238E27FC236}">
                  <a16:creationId xmlns:a16="http://schemas.microsoft.com/office/drawing/2014/main" id="{AFB448F4-2431-F645-A331-DE1EE6639A4F}"/>
                </a:ext>
              </a:extLst>
            </p:cNvPr>
            <p:cNvSpPr/>
            <p:nvPr/>
          </p:nvSpPr>
          <p:spPr>
            <a:xfrm>
              <a:off x="4682489" y="4324350"/>
              <a:ext cx="1399540" cy="0"/>
            </a:xfrm>
            <a:custGeom>
              <a:avLst/>
              <a:gdLst/>
              <a:ahLst/>
              <a:cxnLst/>
              <a:rect l="l" t="t" r="r" b="b"/>
              <a:pathLst>
                <a:path w="1399539">
                  <a:moveTo>
                    <a:pt x="0" y="0"/>
                  </a:moveTo>
                  <a:lnTo>
                    <a:pt x="1399273" y="0"/>
                  </a:lnTo>
                </a:path>
              </a:pathLst>
            </a:custGeom>
            <a:ln w="50292">
              <a:solidFill>
                <a:srgbClr val="000000"/>
              </a:solidFill>
            </a:ln>
          </p:spPr>
          <p:txBody>
            <a:bodyPr wrap="square" lIns="0" tIns="0" rIns="0" bIns="0" rtlCol="0"/>
            <a:lstStyle/>
            <a:p>
              <a:endParaRPr/>
            </a:p>
          </p:txBody>
        </p:sp>
        <p:sp>
          <p:nvSpPr>
            <p:cNvPr id="101" name="object 51">
              <a:extLst>
                <a:ext uri="{FF2B5EF4-FFF2-40B4-BE49-F238E27FC236}">
                  <a16:creationId xmlns:a16="http://schemas.microsoft.com/office/drawing/2014/main" id="{2DBD6DDE-B358-4242-A37E-467EABE38853}"/>
                </a:ext>
              </a:extLst>
            </p:cNvPr>
            <p:cNvSpPr/>
            <p:nvPr/>
          </p:nvSpPr>
          <p:spPr>
            <a:xfrm>
              <a:off x="4681727" y="4323588"/>
              <a:ext cx="1399540" cy="589915"/>
            </a:xfrm>
            <a:custGeom>
              <a:avLst/>
              <a:gdLst/>
              <a:ahLst/>
              <a:cxnLst/>
              <a:rect l="l" t="t" r="r" b="b"/>
              <a:pathLst>
                <a:path w="1399539" h="589914">
                  <a:moveTo>
                    <a:pt x="0" y="0"/>
                  </a:moveTo>
                  <a:lnTo>
                    <a:pt x="1399273" y="589724"/>
                  </a:lnTo>
                </a:path>
              </a:pathLst>
            </a:custGeom>
            <a:ln w="6096">
              <a:solidFill>
                <a:srgbClr val="000000"/>
              </a:solidFill>
            </a:ln>
          </p:spPr>
          <p:txBody>
            <a:bodyPr wrap="square" lIns="0" tIns="0" rIns="0" bIns="0" rtlCol="0"/>
            <a:lstStyle/>
            <a:p>
              <a:endParaRPr/>
            </a:p>
          </p:txBody>
        </p:sp>
        <p:sp>
          <p:nvSpPr>
            <p:cNvPr id="102" name="object 52">
              <a:extLst>
                <a:ext uri="{FF2B5EF4-FFF2-40B4-BE49-F238E27FC236}">
                  <a16:creationId xmlns:a16="http://schemas.microsoft.com/office/drawing/2014/main" id="{0269C341-103E-AB49-859F-6CA0376FF777}"/>
                </a:ext>
              </a:extLst>
            </p:cNvPr>
            <p:cNvSpPr/>
            <p:nvPr/>
          </p:nvSpPr>
          <p:spPr>
            <a:xfrm>
              <a:off x="4681727" y="2554225"/>
              <a:ext cx="1399540" cy="2359025"/>
            </a:xfrm>
            <a:custGeom>
              <a:avLst/>
              <a:gdLst/>
              <a:ahLst/>
              <a:cxnLst/>
              <a:rect l="l" t="t" r="r" b="b"/>
              <a:pathLst>
                <a:path w="1399539" h="2359025">
                  <a:moveTo>
                    <a:pt x="0" y="2358885"/>
                  </a:moveTo>
                  <a:lnTo>
                    <a:pt x="1399273" y="0"/>
                  </a:lnTo>
                </a:path>
              </a:pathLst>
            </a:custGeom>
            <a:ln w="6095">
              <a:solidFill>
                <a:srgbClr val="000000"/>
              </a:solidFill>
            </a:ln>
          </p:spPr>
          <p:txBody>
            <a:bodyPr wrap="square" lIns="0" tIns="0" rIns="0" bIns="0" rtlCol="0"/>
            <a:lstStyle/>
            <a:p>
              <a:endParaRPr/>
            </a:p>
          </p:txBody>
        </p:sp>
        <p:sp>
          <p:nvSpPr>
            <p:cNvPr id="103" name="object 53">
              <a:extLst>
                <a:ext uri="{FF2B5EF4-FFF2-40B4-BE49-F238E27FC236}">
                  <a16:creationId xmlns:a16="http://schemas.microsoft.com/office/drawing/2014/main" id="{F30DB1D3-A3E8-D348-AB03-AA3A260AE61D}"/>
                </a:ext>
              </a:extLst>
            </p:cNvPr>
            <p:cNvSpPr/>
            <p:nvPr/>
          </p:nvSpPr>
          <p:spPr>
            <a:xfrm>
              <a:off x="4681727" y="3144015"/>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104" name="object 54">
              <a:extLst>
                <a:ext uri="{FF2B5EF4-FFF2-40B4-BE49-F238E27FC236}">
                  <a16:creationId xmlns:a16="http://schemas.microsoft.com/office/drawing/2014/main" id="{04A058F2-8541-AE4F-B630-489A7B05A82C}"/>
                </a:ext>
              </a:extLst>
            </p:cNvPr>
            <p:cNvSpPr/>
            <p:nvPr/>
          </p:nvSpPr>
          <p:spPr>
            <a:xfrm>
              <a:off x="4681727" y="4323584"/>
              <a:ext cx="1399540" cy="589915"/>
            </a:xfrm>
            <a:custGeom>
              <a:avLst/>
              <a:gdLst/>
              <a:ahLst/>
              <a:cxnLst/>
              <a:rect l="l" t="t" r="r" b="b"/>
              <a:pathLst>
                <a:path w="1399539" h="589914">
                  <a:moveTo>
                    <a:pt x="0" y="589724"/>
                  </a:moveTo>
                  <a:lnTo>
                    <a:pt x="1399273" y="0"/>
                  </a:lnTo>
                </a:path>
              </a:pathLst>
            </a:custGeom>
            <a:ln w="6096">
              <a:solidFill>
                <a:srgbClr val="000000"/>
              </a:solidFill>
            </a:ln>
          </p:spPr>
          <p:txBody>
            <a:bodyPr wrap="square" lIns="0" tIns="0" rIns="0" bIns="0" rtlCol="0"/>
            <a:lstStyle/>
            <a:p>
              <a:endParaRPr/>
            </a:p>
          </p:txBody>
        </p:sp>
        <p:sp>
          <p:nvSpPr>
            <p:cNvPr id="105" name="object 55">
              <a:extLst>
                <a:ext uri="{FF2B5EF4-FFF2-40B4-BE49-F238E27FC236}">
                  <a16:creationId xmlns:a16="http://schemas.microsoft.com/office/drawing/2014/main" id="{9043FAA8-6A8E-4841-AC45-91BD563CC236}"/>
                </a:ext>
              </a:extLst>
            </p:cNvPr>
            <p:cNvSpPr/>
            <p:nvPr/>
          </p:nvSpPr>
          <p:spPr>
            <a:xfrm>
              <a:off x="4682489" y="4914138"/>
              <a:ext cx="1399540" cy="0"/>
            </a:xfrm>
            <a:custGeom>
              <a:avLst/>
              <a:gdLst/>
              <a:ahLst/>
              <a:cxnLst/>
              <a:rect l="l" t="t" r="r" b="b"/>
              <a:pathLst>
                <a:path w="1399539">
                  <a:moveTo>
                    <a:pt x="0" y="0"/>
                  </a:moveTo>
                  <a:lnTo>
                    <a:pt x="1399273" y="0"/>
                  </a:lnTo>
                </a:path>
              </a:pathLst>
            </a:custGeom>
            <a:ln w="50292">
              <a:solidFill>
                <a:srgbClr val="000000"/>
              </a:solidFill>
            </a:ln>
          </p:spPr>
          <p:txBody>
            <a:bodyPr wrap="square" lIns="0" tIns="0" rIns="0" bIns="0" rtlCol="0"/>
            <a:lstStyle/>
            <a:p>
              <a:endParaRPr/>
            </a:p>
          </p:txBody>
        </p:sp>
      </p:grpSp>
      <p:sp>
        <p:nvSpPr>
          <p:cNvPr id="106" name="object 56">
            <a:extLst>
              <a:ext uri="{FF2B5EF4-FFF2-40B4-BE49-F238E27FC236}">
                <a16:creationId xmlns:a16="http://schemas.microsoft.com/office/drawing/2014/main" id="{0AFE985A-51B7-AD4B-BD33-E9045D63A02E}"/>
              </a:ext>
            </a:extLst>
          </p:cNvPr>
          <p:cNvSpPr txBox="1"/>
          <p:nvPr/>
        </p:nvSpPr>
        <p:spPr>
          <a:xfrm>
            <a:off x="4004792" y="1932965"/>
            <a:ext cx="214629" cy="452120"/>
          </a:xfrm>
          <a:prstGeom prst="rect">
            <a:avLst/>
          </a:prstGeom>
        </p:spPr>
        <p:txBody>
          <a:bodyPr vert="horz" wrap="square" lIns="0" tIns="12065" rIns="0" bIns="0" rtlCol="0">
            <a:spAutoFit/>
          </a:bodyPr>
          <a:lstStyle/>
          <a:p>
            <a:pPr marL="12700">
              <a:lnSpc>
                <a:spcPct val="100000"/>
              </a:lnSpc>
              <a:spcBef>
                <a:spcPts val="95"/>
              </a:spcBef>
            </a:pPr>
            <a:r>
              <a:rPr sz="2800" spc="-785" dirty="0">
                <a:latin typeface="Cambria Math"/>
                <a:cs typeface="Cambria Math"/>
              </a:rPr>
              <a:t>𝑥</a:t>
            </a:r>
            <a:endParaRPr sz="2800" dirty="0">
              <a:latin typeface="Cambria Math"/>
              <a:cs typeface="Cambria Math"/>
            </a:endParaRPr>
          </a:p>
        </p:txBody>
      </p:sp>
      <p:sp>
        <p:nvSpPr>
          <p:cNvPr id="107" name="object 57">
            <a:extLst>
              <a:ext uri="{FF2B5EF4-FFF2-40B4-BE49-F238E27FC236}">
                <a16:creationId xmlns:a16="http://schemas.microsoft.com/office/drawing/2014/main" id="{23560775-44B7-D345-9C7C-86F4E60F61DC}"/>
              </a:ext>
            </a:extLst>
          </p:cNvPr>
          <p:cNvSpPr txBox="1"/>
          <p:nvPr/>
        </p:nvSpPr>
        <p:spPr>
          <a:xfrm>
            <a:off x="5799427" y="1963858"/>
            <a:ext cx="2228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ℎ</a:t>
            </a:r>
            <a:endParaRPr sz="2800">
              <a:latin typeface="Cambria Math"/>
              <a:cs typeface="Cambria Math"/>
            </a:endParaRPr>
          </a:p>
        </p:txBody>
      </p:sp>
      <p:sp>
        <p:nvSpPr>
          <p:cNvPr id="109" name="object 59">
            <a:extLst>
              <a:ext uri="{FF2B5EF4-FFF2-40B4-BE49-F238E27FC236}">
                <a16:creationId xmlns:a16="http://schemas.microsoft.com/office/drawing/2014/main" id="{92FC3EED-7733-9D4A-8A75-E6612E02D679}"/>
              </a:ext>
            </a:extLst>
          </p:cNvPr>
          <p:cNvSpPr/>
          <p:nvPr/>
        </p:nvSpPr>
        <p:spPr>
          <a:xfrm>
            <a:off x="5202119" y="1858627"/>
            <a:ext cx="1556385" cy="3752215"/>
          </a:xfrm>
          <a:custGeom>
            <a:avLst/>
            <a:gdLst/>
            <a:ahLst/>
            <a:cxnLst/>
            <a:rect l="l" t="t" r="r" b="b"/>
            <a:pathLst>
              <a:path w="1556385" h="3752215">
                <a:moveTo>
                  <a:pt x="1296670" y="0"/>
                </a:moveTo>
                <a:lnTo>
                  <a:pt x="259334" y="0"/>
                </a:lnTo>
                <a:lnTo>
                  <a:pt x="212720" y="4178"/>
                </a:lnTo>
                <a:lnTo>
                  <a:pt x="168847" y="16224"/>
                </a:lnTo>
                <a:lnTo>
                  <a:pt x="128446" y="35405"/>
                </a:lnTo>
                <a:lnTo>
                  <a:pt x="92251" y="60990"/>
                </a:lnTo>
                <a:lnTo>
                  <a:pt x="60994" y="92246"/>
                </a:lnTo>
                <a:lnTo>
                  <a:pt x="35408" y="128441"/>
                </a:lnTo>
                <a:lnTo>
                  <a:pt x="16225" y="168842"/>
                </a:lnTo>
                <a:lnTo>
                  <a:pt x="4178" y="212717"/>
                </a:lnTo>
                <a:lnTo>
                  <a:pt x="0" y="259334"/>
                </a:lnTo>
                <a:lnTo>
                  <a:pt x="0" y="3492741"/>
                </a:lnTo>
                <a:lnTo>
                  <a:pt x="4178" y="3539358"/>
                </a:lnTo>
                <a:lnTo>
                  <a:pt x="16225" y="3583234"/>
                </a:lnTo>
                <a:lnTo>
                  <a:pt x="35408" y="3623637"/>
                </a:lnTo>
                <a:lnTo>
                  <a:pt x="60994" y="3659833"/>
                </a:lnTo>
                <a:lnTo>
                  <a:pt x="92251" y="3691092"/>
                </a:lnTo>
                <a:lnTo>
                  <a:pt x="128446" y="3716678"/>
                </a:lnTo>
                <a:lnTo>
                  <a:pt x="168847" y="3735862"/>
                </a:lnTo>
                <a:lnTo>
                  <a:pt x="212720" y="3747909"/>
                </a:lnTo>
                <a:lnTo>
                  <a:pt x="259334" y="3752088"/>
                </a:lnTo>
                <a:lnTo>
                  <a:pt x="1296670" y="3752088"/>
                </a:lnTo>
                <a:lnTo>
                  <a:pt x="1343283" y="3747909"/>
                </a:lnTo>
                <a:lnTo>
                  <a:pt x="1387156" y="3735862"/>
                </a:lnTo>
                <a:lnTo>
                  <a:pt x="1427557" y="3716678"/>
                </a:lnTo>
                <a:lnTo>
                  <a:pt x="1463752" y="3691092"/>
                </a:lnTo>
                <a:lnTo>
                  <a:pt x="1495009" y="3659833"/>
                </a:lnTo>
                <a:lnTo>
                  <a:pt x="1520595" y="3623637"/>
                </a:lnTo>
                <a:lnTo>
                  <a:pt x="1539778" y="3583234"/>
                </a:lnTo>
                <a:lnTo>
                  <a:pt x="1551825" y="3539358"/>
                </a:lnTo>
                <a:lnTo>
                  <a:pt x="1556004" y="3492741"/>
                </a:lnTo>
                <a:lnTo>
                  <a:pt x="1556004" y="259334"/>
                </a:lnTo>
                <a:lnTo>
                  <a:pt x="1551825" y="212717"/>
                </a:lnTo>
                <a:lnTo>
                  <a:pt x="1539778" y="168842"/>
                </a:lnTo>
                <a:lnTo>
                  <a:pt x="1520595" y="128441"/>
                </a:lnTo>
                <a:lnTo>
                  <a:pt x="1495009" y="92246"/>
                </a:lnTo>
                <a:lnTo>
                  <a:pt x="1463752" y="60990"/>
                </a:lnTo>
                <a:lnTo>
                  <a:pt x="1427557" y="35405"/>
                </a:lnTo>
                <a:lnTo>
                  <a:pt x="1387156" y="16224"/>
                </a:lnTo>
                <a:lnTo>
                  <a:pt x="1343283" y="4178"/>
                </a:lnTo>
                <a:lnTo>
                  <a:pt x="1296670" y="0"/>
                </a:lnTo>
                <a:close/>
              </a:path>
            </a:pathLst>
          </a:custGeom>
          <a:solidFill>
            <a:srgbClr val="8064A2">
              <a:alpha val="50195"/>
            </a:srgbClr>
          </a:solidFill>
        </p:spPr>
        <p:txBody>
          <a:bodyPr wrap="square" lIns="0" tIns="0" rIns="0" bIns="0" rtlCol="0"/>
          <a:lstStyle/>
          <a:p>
            <a:endParaRPr/>
          </a:p>
        </p:txBody>
      </p:sp>
      <p:sp>
        <p:nvSpPr>
          <p:cNvPr id="111" name="object 61">
            <a:extLst>
              <a:ext uri="{FF2B5EF4-FFF2-40B4-BE49-F238E27FC236}">
                <a16:creationId xmlns:a16="http://schemas.microsoft.com/office/drawing/2014/main" id="{F77B9E82-21D2-9945-9008-F09172577A0E}"/>
              </a:ext>
            </a:extLst>
          </p:cNvPr>
          <p:cNvSpPr txBox="1"/>
          <p:nvPr/>
        </p:nvSpPr>
        <p:spPr>
          <a:xfrm>
            <a:off x="3889573" y="5500867"/>
            <a:ext cx="4181475" cy="923971"/>
          </a:xfrm>
          <a:prstGeom prst="rect">
            <a:avLst/>
          </a:prstGeom>
        </p:spPr>
        <p:txBody>
          <a:bodyPr vert="horz" wrap="square" lIns="0" tIns="122555" rIns="0" bIns="0" rtlCol="0">
            <a:spAutoFit/>
          </a:bodyPr>
          <a:lstStyle/>
          <a:p>
            <a:pPr marL="61594" algn="ctr">
              <a:lnSpc>
                <a:spcPct val="100000"/>
              </a:lnSpc>
              <a:spcBef>
                <a:spcPts val="965"/>
              </a:spcBef>
            </a:pPr>
            <a:r>
              <a:rPr sz="1800" spc="-10" dirty="0">
                <a:latin typeface="Arial"/>
                <a:cs typeface="Arial"/>
              </a:rPr>
              <a:t>“</a:t>
            </a:r>
            <a:r>
              <a:rPr sz="1800" spc="-25" dirty="0">
                <a:latin typeface="MS PMincho"/>
                <a:cs typeface="MS PMincho"/>
              </a:rPr>
              <a:t>信息瓶</a:t>
            </a:r>
            <a:r>
              <a:rPr sz="1800" spc="-25" dirty="0">
                <a:latin typeface="SimSun"/>
                <a:cs typeface="SimSun"/>
              </a:rPr>
              <a:t>颈</a:t>
            </a:r>
            <a:r>
              <a:rPr sz="1800" spc="-50" dirty="0">
                <a:latin typeface="Arial"/>
                <a:cs typeface="Arial"/>
              </a:rPr>
              <a:t>”</a:t>
            </a:r>
            <a:endParaRPr sz="1800" dirty="0">
              <a:latin typeface="Arial"/>
              <a:cs typeface="Arial"/>
            </a:endParaRPr>
          </a:p>
          <a:p>
            <a:pPr algn="ctr">
              <a:lnSpc>
                <a:spcPct val="100000"/>
              </a:lnSpc>
              <a:spcBef>
                <a:spcPts val="1155"/>
              </a:spcBef>
            </a:pPr>
            <a:r>
              <a:rPr sz="2400" dirty="0" err="1">
                <a:latin typeface="MS PMincho"/>
                <a:cs typeface="MS PMincho"/>
              </a:rPr>
              <a:t>目</a:t>
            </a:r>
            <a:r>
              <a:rPr sz="2400" dirty="0" err="1">
                <a:latin typeface="SimSun"/>
                <a:cs typeface="SimSun"/>
              </a:rPr>
              <a:t>标</a:t>
            </a:r>
            <a:r>
              <a:rPr sz="2400" dirty="0" err="1">
                <a:latin typeface="MS PMincho"/>
                <a:cs typeface="MS PMincho"/>
              </a:rPr>
              <a:t>：</a:t>
            </a:r>
            <a:r>
              <a:rPr sz="2400" dirty="0" err="1">
                <a:latin typeface="Cambria Math"/>
                <a:cs typeface="Cambria Math"/>
              </a:rPr>
              <a:t>ℎ</a:t>
            </a:r>
            <a:r>
              <a:rPr sz="2400" dirty="0" err="1">
                <a:latin typeface="MS PMincho"/>
                <a:cs typeface="MS PMincho"/>
              </a:rPr>
              <a:t>能很好地</a:t>
            </a:r>
            <a:r>
              <a:rPr sz="2400" dirty="0" err="1">
                <a:latin typeface="SimSun"/>
                <a:cs typeface="SimSun"/>
              </a:rPr>
              <a:t>编码</a:t>
            </a:r>
            <a:r>
              <a:rPr sz="2400" spc="-610" dirty="0">
                <a:latin typeface="Cambria Math"/>
                <a:cs typeface="Cambria Math"/>
              </a:rPr>
              <a:t>𝑥</a:t>
            </a:r>
            <a:r>
              <a:rPr lang="en-US" sz="2400" spc="-15" dirty="0">
                <a:latin typeface="MS PMincho"/>
                <a:cs typeface="MS PMincho"/>
              </a:rPr>
              <a:t> </a:t>
            </a:r>
            <a:r>
              <a:rPr sz="2400" spc="-15" dirty="0" err="1">
                <a:latin typeface="MS PMincho"/>
                <a:cs typeface="MS PMincho"/>
              </a:rPr>
              <a:t>的信息</a:t>
            </a:r>
            <a:endParaRPr sz="2400" dirty="0">
              <a:latin typeface="MS PMincho"/>
              <a:cs typeface="MS PMincho"/>
            </a:endParaRPr>
          </a:p>
        </p:txBody>
      </p:sp>
      <mc:AlternateContent xmlns:mc="http://schemas.openxmlformats.org/markup-compatibility/2006" xmlns:a14="http://schemas.microsoft.com/office/drawing/2010/main">
        <mc:Choice Requires="a14">
          <p:sp>
            <p:nvSpPr>
              <p:cNvPr id="3" name="object 103">
                <a:extLst>
                  <a:ext uri="{FF2B5EF4-FFF2-40B4-BE49-F238E27FC236}">
                    <a16:creationId xmlns:a16="http://schemas.microsoft.com/office/drawing/2014/main" id="{992F871D-DC86-BD6B-02C1-7E32A485916D}"/>
                  </a:ext>
                </a:extLst>
              </p:cNvPr>
              <p:cNvSpPr txBox="1"/>
              <p:nvPr/>
            </p:nvSpPr>
            <p:spPr>
              <a:xfrm>
                <a:off x="7553807" y="1984566"/>
                <a:ext cx="432914" cy="382156"/>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sz="2400" dirty="0">
                  <a:latin typeface="Cambria Math"/>
                  <a:cs typeface="Cambria Math"/>
                </a:endParaRPr>
              </a:p>
            </p:txBody>
          </p:sp>
        </mc:Choice>
        <mc:Fallback xmlns="">
          <p:sp>
            <p:nvSpPr>
              <p:cNvPr id="3" name="object 103">
                <a:extLst>
                  <a:ext uri="{FF2B5EF4-FFF2-40B4-BE49-F238E27FC236}">
                    <a16:creationId xmlns:a16="http://schemas.microsoft.com/office/drawing/2014/main" id="{992F871D-DC86-BD6B-02C1-7E32A485916D}"/>
                  </a:ext>
                </a:extLst>
              </p:cNvPr>
              <p:cNvSpPr txBox="1">
                <a:spLocks noRot="1" noChangeAspect="1" noMove="1" noResize="1" noEditPoints="1" noAdjustHandles="1" noChangeArrowheads="1" noChangeShapeType="1" noTextEdit="1"/>
              </p:cNvSpPr>
              <p:nvPr/>
            </p:nvSpPr>
            <p:spPr>
              <a:xfrm>
                <a:off x="7553807" y="1984566"/>
                <a:ext cx="432914" cy="382156"/>
              </a:xfrm>
              <a:prstGeom prst="rect">
                <a:avLst/>
              </a:prstGeom>
              <a:blipFill>
                <a:blip r:embed="rId2"/>
                <a:stretch>
                  <a:fillRect t="-12903"/>
                </a:stretch>
              </a:blipFill>
            </p:spPr>
            <p:txBody>
              <a:bodyPr/>
              <a:lstStyle/>
              <a:p>
                <a:r>
                  <a:rPr lang="en-CN">
                    <a:noFill/>
                  </a:rPr>
                  <a:t> </a:t>
                </a:r>
              </a:p>
            </p:txBody>
          </p:sp>
        </mc:Fallback>
      </mc:AlternateContent>
    </p:spTree>
    <p:extLst>
      <p:ext uri="{BB962C8B-B14F-4D97-AF65-F5344CB8AC3E}">
        <p14:creationId xmlns:p14="http://schemas.microsoft.com/office/powerpoint/2010/main" val="19425271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自编码器</a:t>
            </a:r>
            <a:r>
              <a:rPr kumimoji="1" lang="en-US" altLang="zh-CN" dirty="0"/>
              <a:t> (AEs)</a:t>
            </a:r>
            <a:endParaRPr kumimoji="1" lang="zh-CN" altLang="en-US" dirty="0"/>
          </a:p>
        </p:txBody>
      </p:sp>
      <p:sp>
        <p:nvSpPr>
          <p:cNvPr id="53" name="object 50">
            <a:extLst>
              <a:ext uri="{FF2B5EF4-FFF2-40B4-BE49-F238E27FC236}">
                <a16:creationId xmlns:a16="http://schemas.microsoft.com/office/drawing/2014/main" id="{7150B264-ADCF-104A-B582-0F5C5FEAB4D4}"/>
              </a:ext>
            </a:extLst>
          </p:cNvPr>
          <p:cNvSpPr txBox="1"/>
          <p:nvPr/>
        </p:nvSpPr>
        <p:spPr>
          <a:xfrm>
            <a:off x="1088863" y="1380012"/>
            <a:ext cx="3130557" cy="443070"/>
          </a:xfrm>
          <a:prstGeom prst="rect">
            <a:avLst/>
          </a:prstGeom>
        </p:spPr>
        <p:txBody>
          <a:bodyPr vert="horz" wrap="square" lIns="0" tIns="12065" rIns="0" bIns="0" rtlCol="0">
            <a:spAutoFit/>
          </a:bodyPr>
          <a:lstStyle/>
          <a:p>
            <a:pPr marL="12700">
              <a:lnSpc>
                <a:spcPct val="100000"/>
              </a:lnSpc>
              <a:spcBef>
                <a:spcPts val="95"/>
              </a:spcBef>
            </a:pPr>
            <a:r>
              <a:rPr lang="en-US" sz="2800" spc="-35" dirty="0" err="1">
                <a:latin typeface="MS PMincho"/>
                <a:cs typeface="SimSun"/>
              </a:rPr>
              <a:t>欠完备自编码器</a:t>
            </a:r>
            <a:endParaRPr sz="2800" dirty="0">
              <a:latin typeface="SimSun"/>
              <a:cs typeface="SimSun"/>
            </a:endParaRPr>
          </a:p>
        </p:txBody>
      </p:sp>
      <p:grpSp>
        <p:nvGrpSpPr>
          <p:cNvPr id="108" name="object 6">
            <a:extLst>
              <a:ext uri="{FF2B5EF4-FFF2-40B4-BE49-F238E27FC236}">
                <a16:creationId xmlns:a16="http://schemas.microsoft.com/office/drawing/2014/main" id="{B281F3A4-6962-B94D-AD5B-95E4AB916679}"/>
              </a:ext>
            </a:extLst>
          </p:cNvPr>
          <p:cNvGrpSpPr/>
          <p:nvPr/>
        </p:nvGrpSpPr>
        <p:grpSpPr>
          <a:xfrm>
            <a:off x="5794621" y="2525494"/>
            <a:ext cx="2496820" cy="2969260"/>
            <a:chOff x="4034028" y="2199135"/>
            <a:chExt cx="2496820" cy="2969260"/>
          </a:xfrm>
        </p:grpSpPr>
        <p:sp>
          <p:nvSpPr>
            <p:cNvPr id="110" name="object 7">
              <a:extLst>
                <a:ext uri="{FF2B5EF4-FFF2-40B4-BE49-F238E27FC236}">
                  <a16:creationId xmlns:a16="http://schemas.microsoft.com/office/drawing/2014/main" id="{3CC885EE-87FC-8542-9FCF-A9DC3667AE21}"/>
                </a:ext>
              </a:extLst>
            </p:cNvPr>
            <p:cNvSpPr/>
            <p:nvPr/>
          </p:nvSpPr>
          <p:spPr>
            <a:xfrm>
              <a:off x="5853684" y="2199135"/>
              <a:ext cx="676910" cy="2969260"/>
            </a:xfrm>
            <a:custGeom>
              <a:avLst/>
              <a:gdLst/>
              <a:ahLst/>
              <a:cxnLst/>
              <a:rect l="l" t="t" r="r" b="b"/>
              <a:pathLst>
                <a:path w="676909"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113" name="object 8">
              <a:extLst>
                <a:ext uri="{FF2B5EF4-FFF2-40B4-BE49-F238E27FC236}">
                  <a16:creationId xmlns:a16="http://schemas.microsoft.com/office/drawing/2014/main" id="{A154BCFE-25F0-6E46-BBD8-7DD8500F07C7}"/>
                </a:ext>
              </a:extLst>
            </p:cNvPr>
            <p:cNvSpPr/>
            <p:nvPr/>
          </p:nvSpPr>
          <p:spPr>
            <a:xfrm>
              <a:off x="6000750" y="2306573"/>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14" name="object 9">
              <a:extLst>
                <a:ext uri="{FF2B5EF4-FFF2-40B4-BE49-F238E27FC236}">
                  <a16:creationId xmlns:a16="http://schemas.microsoft.com/office/drawing/2014/main" id="{ED673592-61C8-654A-BC0A-37CE07944BF3}"/>
                </a:ext>
              </a:extLst>
            </p:cNvPr>
            <p:cNvSpPr/>
            <p:nvPr/>
          </p:nvSpPr>
          <p:spPr>
            <a:xfrm>
              <a:off x="6000750" y="2896361"/>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15" name="object 10">
              <a:extLst>
                <a:ext uri="{FF2B5EF4-FFF2-40B4-BE49-F238E27FC236}">
                  <a16:creationId xmlns:a16="http://schemas.microsoft.com/office/drawing/2014/main" id="{5BC1C3AD-67BE-6F4B-AE9B-D2541D9C5492}"/>
                </a:ext>
              </a:extLst>
            </p:cNvPr>
            <p:cNvSpPr/>
            <p:nvPr/>
          </p:nvSpPr>
          <p:spPr>
            <a:xfrm>
              <a:off x="6000750" y="3486149"/>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16" name="object 11">
              <a:extLst>
                <a:ext uri="{FF2B5EF4-FFF2-40B4-BE49-F238E27FC236}">
                  <a16:creationId xmlns:a16="http://schemas.microsoft.com/office/drawing/2014/main" id="{56A3DB71-C326-3241-9A26-534EA760F4AE}"/>
                </a:ext>
              </a:extLst>
            </p:cNvPr>
            <p:cNvSpPr/>
            <p:nvPr/>
          </p:nvSpPr>
          <p:spPr>
            <a:xfrm>
              <a:off x="6000750" y="4075937"/>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17" name="object 12">
              <a:extLst>
                <a:ext uri="{FF2B5EF4-FFF2-40B4-BE49-F238E27FC236}">
                  <a16:creationId xmlns:a16="http://schemas.microsoft.com/office/drawing/2014/main" id="{07FD894B-FEC3-8A42-BAF3-97BB7D8C202C}"/>
                </a:ext>
              </a:extLst>
            </p:cNvPr>
            <p:cNvSpPr/>
            <p:nvPr/>
          </p:nvSpPr>
          <p:spPr>
            <a:xfrm>
              <a:off x="6000750" y="4665725"/>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18" name="object 13">
              <a:extLst>
                <a:ext uri="{FF2B5EF4-FFF2-40B4-BE49-F238E27FC236}">
                  <a16:creationId xmlns:a16="http://schemas.microsoft.com/office/drawing/2014/main" id="{C6EE0C55-966B-9C4C-A1A5-0278118D1C01}"/>
                </a:ext>
              </a:extLst>
            </p:cNvPr>
            <p:cNvSpPr/>
            <p:nvPr/>
          </p:nvSpPr>
          <p:spPr>
            <a:xfrm>
              <a:off x="4034028" y="2572514"/>
              <a:ext cx="675640" cy="2390140"/>
            </a:xfrm>
            <a:custGeom>
              <a:avLst/>
              <a:gdLst/>
              <a:ahLst/>
              <a:cxnLst/>
              <a:rect l="l" t="t" r="r" b="b"/>
              <a:pathLst>
                <a:path w="675639" h="2390140">
                  <a:moveTo>
                    <a:pt x="562610" y="0"/>
                  </a:moveTo>
                  <a:lnTo>
                    <a:pt x="112522" y="0"/>
                  </a:lnTo>
                  <a:lnTo>
                    <a:pt x="68724" y="8842"/>
                  </a:lnTo>
                  <a:lnTo>
                    <a:pt x="32958" y="32958"/>
                  </a:lnTo>
                  <a:lnTo>
                    <a:pt x="8842" y="68724"/>
                  </a:lnTo>
                  <a:lnTo>
                    <a:pt x="0" y="112522"/>
                  </a:lnTo>
                  <a:lnTo>
                    <a:pt x="0" y="2277110"/>
                  </a:lnTo>
                  <a:lnTo>
                    <a:pt x="8842" y="2320907"/>
                  </a:lnTo>
                  <a:lnTo>
                    <a:pt x="32958" y="2356673"/>
                  </a:lnTo>
                  <a:lnTo>
                    <a:pt x="68724" y="2380789"/>
                  </a:lnTo>
                  <a:lnTo>
                    <a:pt x="112522" y="2389632"/>
                  </a:lnTo>
                  <a:lnTo>
                    <a:pt x="562610" y="2389632"/>
                  </a:lnTo>
                  <a:lnTo>
                    <a:pt x="606407" y="2380789"/>
                  </a:lnTo>
                  <a:lnTo>
                    <a:pt x="642173" y="2356673"/>
                  </a:lnTo>
                  <a:lnTo>
                    <a:pt x="666289" y="2320907"/>
                  </a:lnTo>
                  <a:lnTo>
                    <a:pt x="675132" y="227711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19" name="object 14">
              <a:extLst>
                <a:ext uri="{FF2B5EF4-FFF2-40B4-BE49-F238E27FC236}">
                  <a16:creationId xmlns:a16="http://schemas.microsoft.com/office/drawing/2014/main" id="{989C7909-0EB3-0F4B-9E49-66D5199E66EA}"/>
                </a:ext>
              </a:extLst>
            </p:cNvPr>
            <p:cNvSpPr/>
            <p:nvPr/>
          </p:nvSpPr>
          <p:spPr>
            <a:xfrm>
              <a:off x="4181094" y="2679953"/>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0" name="object 15">
              <a:extLst>
                <a:ext uri="{FF2B5EF4-FFF2-40B4-BE49-F238E27FC236}">
                  <a16:creationId xmlns:a16="http://schemas.microsoft.com/office/drawing/2014/main" id="{C2AB3B82-F211-AB4E-9A76-5C3D397B5BE8}"/>
                </a:ext>
              </a:extLst>
            </p:cNvPr>
            <p:cNvSpPr/>
            <p:nvPr/>
          </p:nvSpPr>
          <p:spPr>
            <a:xfrm>
              <a:off x="4181094" y="3269741"/>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1" name="object 16">
              <a:extLst>
                <a:ext uri="{FF2B5EF4-FFF2-40B4-BE49-F238E27FC236}">
                  <a16:creationId xmlns:a16="http://schemas.microsoft.com/office/drawing/2014/main" id="{AE4FCA13-510D-D745-9FE8-086C52F2ACCE}"/>
                </a:ext>
              </a:extLst>
            </p:cNvPr>
            <p:cNvSpPr/>
            <p:nvPr/>
          </p:nvSpPr>
          <p:spPr>
            <a:xfrm>
              <a:off x="4181094" y="3859529"/>
              <a:ext cx="396240" cy="398145"/>
            </a:xfrm>
            <a:custGeom>
              <a:avLst/>
              <a:gdLst/>
              <a:ahLst/>
              <a:cxnLst/>
              <a:rect l="l" t="t" r="r" b="b"/>
              <a:pathLst>
                <a:path w="396239" h="398145">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22" name="object 17">
              <a:extLst>
                <a:ext uri="{FF2B5EF4-FFF2-40B4-BE49-F238E27FC236}">
                  <a16:creationId xmlns:a16="http://schemas.microsoft.com/office/drawing/2014/main" id="{E2EC9382-3E86-5748-9E8E-6257BF147FFD}"/>
                </a:ext>
              </a:extLst>
            </p:cNvPr>
            <p:cNvSpPr/>
            <p:nvPr/>
          </p:nvSpPr>
          <p:spPr>
            <a:xfrm>
              <a:off x="4181094" y="4449317"/>
              <a:ext cx="396240" cy="398145"/>
            </a:xfrm>
            <a:custGeom>
              <a:avLst/>
              <a:gdLst/>
              <a:ahLst/>
              <a:cxnLst/>
              <a:rect l="l" t="t" r="r" b="b"/>
              <a:pathLst>
                <a:path w="396239" h="398145">
                  <a:moveTo>
                    <a:pt x="0" y="198881"/>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1"/>
                  </a:lnTo>
                  <a:lnTo>
                    <a:pt x="391007" y="244484"/>
                  </a:lnTo>
                  <a:lnTo>
                    <a:pt x="376103" y="286346"/>
                  </a:lnTo>
                  <a:lnTo>
                    <a:pt x="352716" y="323273"/>
                  </a:lnTo>
                  <a:lnTo>
                    <a:pt x="322035" y="354072"/>
                  </a:lnTo>
                  <a:lnTo>
                    <a:pt x="285250" y="377549"/>
                  </a:lnTo>
                  <a:lnTo>
                    <a:pt x="243548" y="392511"/>
                  </a:lnTo>
                  <a:lnTo>
                    <a:pt x="198120" y="397763"/>
                  </a:lnTo>
                  <a:lnTo>
                    <a:pt x="152691" y="392511"/>
                  </a:lnTo>
                  <a:lnTo>
                    <a:pt x="110989" y="377549"/>
                  </a:lnTo>
                  <a:lnTo>
                    <a:pt x="74204" y="354072"/>
                  </a:lnTo>
                  <a:lnTo>
                    <a:pt x="43523" y="323273"/>
                  </a:lnTo>
                  <a:lnTo>
                    <a:pt x="20136" y="286346"/>
                  </a:lnTo>
                  <a:lnTo>
                    <a:pt x="5232" y="244484"/>
                  </a:lnTo>
                  <a:lnTo>
                    <a:pt x="0" y="198881"/>
                  </a:lnTo>
                  <a:close/>
                </a:path>
              </a:pathLst>
            </a:custGeom>
            <a:ln w="25908">
              <a:solidFill>
                <a:srgbClr val="000000"/>
              </a:solidFill>
            </a:ln>
          </p:spPr>
          <p:txBody>
            <a:bodyPr wrap="square" lIns="0" tIns="0" rIns="0" bIns="0" rtlCol="0"/>
            <a:lstStyle/>
            <a:p>
              <a:endParaRPr/>
            </a:p>
          </p:txBody>
        </p:sp>
        <p:sp>
          <p:nvSpPr>
            <p:cNvPr id="123" name="object 18">
              <a:extLst>
                <a:ext uri="{FF2B5EF4-FFF2-40B4-BE49-F238E27FC236}">
                  <a16:creationId xmlns:a16="http://schemas.microsoft.com/office/drawing/2014/main" id="{A1937B16-C2E1-2A44-9053-F1FDF3CB4962}"/>
                </a:ext>
              </a:extLst>
            </p:cNvPr>
            <p:cNvSpPr/>
            <p:nvPr/>
          </p:nvSpPr>
          <p:spPr>
            <a:xfrm>
              <a:off x="4576572" y="2877311"/>
              <a:ext cx="1422400" cy="217170"/>
            </a:xfrm>
            <a:custGeom>
              <a:avLst/>
              <a:gdLst/>
              <a:ahLst/>
              <a:cxnLst/>
              <a:rect l="l" t="t" r="r" b="b"/>
              <a:pathLst>
                <a:path w="1422400" h="217169">
                  <a:moveTo>
                    <a:pt x="0" y="0"/>
                  </a:moveTo>
                  <a:lnTo>
                    <a:pt x="1422400" y="216598"/>
                  </a:lnTo>
                </a:path>
              </a:pathLst>
            </a:custGeom>
            <a:ln w="9143">
              <a:solidFill>
                <a:srgbClr val="000000"/>
              </a:solidFill>
            </a:ln>
          </p:spPr>
          <p:txBody>
            <a:bodyPr wrap="square" lIns="0" tIns="0" rIns="0" bIns="0" rtlCol="0"/>
            <a:lstStyle/>
            <a:p>
              <a:endParaRPr/>
            </a:p>
          </p:txBody>
        </p:sp>
        <p:sp>
          <p:nvSpPr>
            <p:cNvPr id="124" name="object 19">
              <a:extLst>
                <a:ext uri="{FF2B5EF4-FFF2-40B4-BE49-F238E27FC236}">
                  <a16:creationId xmlns:a16="http://schemas.microsoft.com/office/drawing/2014/main" id="{6D46A846-050E-0F43-98AE-D3CF7ED7E75D}"/>
                </a:ext>
              </a:extLst>
            </p:cNvPr>
            <p:cNvSpPr/>
            <p:nvPr/>
          </p:nvSpPr>
          <p:spPr>
            <a:xfrm>
              <a:off x="4576572" y="3093726"/>
              <a:ext cx="1422400" cy="373380"/>
            </a:xfrm>
            <a:custGeom>
              <a:avLst/>
              <a:gdLst/>
              <a:ahLst/>
              <a:cxnLst/>
              <a:rect l="l" t="t" r="r" b="b"/>
              <a:pathLst>
                <a:path w="1422400" h="373379">
                  <a:moveTo>
                    <a:pt x="0" y="373113"/>
                  </a:moveTo>
                  <a:lnTo>
                    <a:pt x="1422400" y="0"/>
                  </a:lnTo>
                </a:path>
              </a:pathLst>
            </a:custGeom>
            <a:ln w="9144">
              <a:solidFill>
                <a:srgbClr val="000000"/>
              </a:solidFill>
            </a:ln>
          </p:spPr>
          <p:txBody>
            <a:bodyPr wrap="square" lIns="0" tIns="0" rIns="0" bIns="0" rtlCol="0"/>
            <a:lstStyle/>
            <a:p>
              <a:endParaRPr/>
            </a:p>
          </p:txBody>
        </p:sp>
        <p:sp>
          <p:nvSpPr>
            <p:cNvPr id="125" name="object 20">
              <a:extLst>
                <a:ext uri="{FF2B5EF4-FFF2-40B4-BE49-F238E27FC236}">
                  <a16:creationId xmlns:a16="http://schemas.microsoft.com/office/drawing/2014/main" id="{D12BF65B-3C72-CE4B-B672-15FE44E5C6CD}"/>
                </a:ext>
              </a:extLst>
            </p:cNvPr>
            <p:cNvSpPr/>
            <p:nvPr/>
          </p:nvSpPr>
          <p:spPr>
            <a:xfrm>
              <a:off x="4576572" y="2877311"/>
              <a:ext cx="1422400" cy="1986280"/>
            </a:xfrm>
            <a:custGeom>
              <a:avLst/>
              <a:gdLst/>
              <a:ahLst/>
              <a:cxnLst/>
              <a:rect l="l" t="t" r="r" b="b"/>
              <a:pathLst>
                <a:path w="1422400" h="1986279">
                  <a:moveTo>
                    <a:pt x="0" y="0"/>
                  </a:moveTo>
                  <a:lnTo>
                    <a:pt x="1422400" y="806323"/>
                  </a:lnTo>
                </a:path>
                <a:path w="1422400" h="1986279">
                  <a:moveTo>
                    <a:pt x="0" y="0"/>
                  </a:moveTo>
                  <a:lnTo>
                    <a:pt x="1422400" y="1396047"/>
                  </a:lnTo>
                </a:path>
                <a:path w="1422400" h="1986279">
                  <a:moveTo>
                    <a:pt x="0" y="0"/>
                  </a:moveTo>
                  <a:lnTo>
                    <a:pt x="1422400" y="1985772"/>
                  </a:lnTo>
                </a:path>
              </a:pathLst>
            </a:custGeom>
            <a:ln w="9144">
              <a:solidFill>
                <a:srgbClr val="000000"/>
              </a:solidFill>
            </a:ln>
          </p:spPr>
          <p:txBody>
            <a:bodyPr wrap="square" lIns="0" tIns="0" rIns="0" bIns="0" rtlCol="0"/>
            <a:lstStyle/>
            <a:p>
              <a:endParaRPr/>
            </a:p>
          </p:txBody>
        </p:sp>
        <p:sp>
          <p:nvSpPr>
            <p:cNvPr id="126" name="object 21">
              <a:extLst>
                <a:ext uri="{FF2B5EF4-FFF2-40B4-BE49-F238E27FC236}">
                  <a16:creationId xmlns:a16="http://schemas.microsoft.com/office/drawing/2014/main" id="{BEE7966D-7EA8-C849-9837-281F785A9308}"/>
                </a:ext>
              </a:extLst>
            </p:cNvPr>
            <p:cNvSpPr/>
            <p:nvPr/>
          </p:nvSpPr>
          <p:spPr>
            <a:xfrm>
              <a:off x="4576572" y="3467099"/>
              <a:ext cx="1422400" cy="1396365"/>
            </a:xfrm>
            <a:custGeom>
              <a:avLst/>
              <a:gdLst/>
              <a:ahLst/>
              <a:cxnLst/>
              <a:rect l="l" t="t" r="r" b="b"/>
              <a:pathLst>
                <a:path w="1422400" h="1396364">
                  <a:moveTo>
                    <a:pt x="0" y="0"/>
                  </a:moveTo>
                  <a:lnTo>
                    <a:pt x="1422400" y="216598"/>
                  </a:lnTo>
                </a:path>
                <a:path w="1422400" h="1396364">
                  <a:moveTo>
                    <a:pt x="0" y="0"/>
                  </a:moveTo>
                  <a:lnTo>
                    <a:pt x="1422400" y="806323"/>
                  </a:lnTo>
                </a:path>
                <a:path w="1422400" h="1396364">
                  <a:moveTo>
                    <a:pt x="0" y="0"/>
                  </a:moveTo>
                  <a:lnTo>
                    <a:pt x="1422400" y="1396047"/>
                  </a:lnTo>
                </a:path>
              </a:pathLst>
            </a:custGeom>
            <a:ln w="9144">
              <a:solidFill>
                <a:srgbClr val="000000"/>
              </a:solidFill>
            </a:ln>
          </p:spPr>
          <p:txBody>
            <a:bodyPr wrap="square" lIns="0" tIns="0" rIns="0" bIns="0" rtlCol="0"/>
            <a:lstStyle/>
            <a:p>
              <a:endParaRPr/>
            </a:p>
          </p:txBody>
        </p:sp>
        <p:sp>
          <p:nvSpPr>
            <p:cNvPr id="127" name="object 22">
              <a:extLst>
                <a:ext uri="{FF2B5EF4-FFF2-40B4-BE49-F238E27FC236}">
                  <a16:creationId xmlns:a16="http://schemas.microsoft.com/office/drawing/2014/main" id="{2B7B2101-E599-1240-9338-530387BFFE35}"/>
                </a:ext>
              </a:extLst>
            </p:cNvPr>
            <p:cNvSpPr/>
            <p:nvPr/>
          </p:nvSpPr>
          <p:spPr>
            <a:xfrm>
              <a:off x="4576572" y="3093722"/>
              <a:ext cx="1422400" cy="963294"/>
            </a:xfrm>
            <a:custGeom>
              <a:avLst/>
              <a:gdLst/>
              <a:ahLst/>
              <a:cxnLst/>
              <a:rect l="l" t="t" r="r" b="b"/>
              <a:pathLst>
                <a:path w="1422400" h="963295">
                  <a:moveTo>
                    <a:pt x="0" y="962837"/>
                  </a:moveTo>
                  <a:lnTo>
                    <a:pt x="1422400" y="0"/>
                  </a:lnTo>
                </a:path>
                <a:path w="1422400" h="963295">
                  <a:moveTo>
                    <a:pt x="0" y="962837"/>
                  </a:moveTo>
                  <a:lnTo>
                    <a:pt x="1422400" y="589724"/>
                  </a:lnTo>
                </a:path>
              </a:pathLst>
            </a:custGeom>
            <a:ln w="9144">
              <a:solidFill>
                <a:srgbClr val="000000"/>
              </a:solidFill>
            </a:ln>
          </p:spPr>
          <p:txBody>
            <a:bodyPr wrap="square" lIns="0" tIns="0" rIns="0" bIns="0" rtlCol="0"/>
            <a:lstStyle/>
            <a:p>
              <a:endParaRPr/>
            </a:p>
          </p:txBody>
        </p:sp>
        <p:sp>
          <p:nvSpPr>
            <p:cNvPr id="128" name="object 23">
              <a:extLst>
                <a:ext uri="{FF2B5EF4-FFF2-40B4-BE49-F238E27FC236}">
                  <a16:creationId xmlns:a16="http://schemas.microsoft.com/office/drawing/2014/main" id="{E3A990F7-E9AA-DA4D-BBD6-68FDC5062803}"/>
                </a:ext>
              </a:extLst>
            </p:cNvPr>
            <p:cNvSpPr/>
            <p:nvPr/>
          </p:nvSpPr>
          <p:spPr>
            <a:xfrm>
              <a:off x="4576572" y="4056887"/>
              <a:ext cx="1422400" cy="806450"/>
            </a:xfrm>
            <a:custGeom>
              <a:avLst/>
              <a:gdLst/>
              <a:ahLst/>
              <a:cxnLst/>
              <a:rect l="l" t="t" r="r" b="b"/>
              <a:pathLst>
                <a:path w="1422400" h="806450">
                  <a:moveTo>
                    <a:pt x="0" y="0"/>
                  </a:moveTo>
                  <a:lnTo>
                    <a:pt x="1422400" y="216598"/>
                  </a:lnTo>
                </a:path>
                <a:path w="1422400" h="806450">
                  <a:moveTo>
                    <a:pt x="0" y="0"/>
                  </a:moveTo>
                  <a:lnTo>
                    <a:pt x="1422400" y="806323"/>
                  </a:lnTo>
                </a:path>
              </a:pathLst>
            </a:custGeom>
            <a:ln w="9144">
              <a:solidFill>
                <a:srgbClr val="000000"/>
              </a:solidFill>
            </a:ln>
          </p:spPr>
          <p:txBody>
            <a:bodyPr wrap="square" lIns="0" tIns="0" rIns="0" bIns="0" rtlCol="0"/>
            <a:lstStyle/>
            <a:p>
              <a:endParaRPr/>
            </a:p>
          </p:txBody>
        </p:sp>
        <p:sp>
          <p:nvSpPr>
            <p:cNvPr id="129" name="object 24">
              <a:extLst>
                <a:ext uri="{FF2B5EF4-FFF2-40B4-BE49-F238E27FC236}">
                  <a16:creationId xmlns:a16="http://schemas.microsoft.com/office/drawing/2014/main" id="{4772F439-6722-8942-9588-1B178C0F3DD5}"/>
                </a:ext>
              </a:extLst>
            </p:cNvPr>
            <p:cNvSpPr/>
            <p:nvPr/>
          </p:nvSpPr>
          <p:spPr>
            <a:xfrm>
              <a:off x="4576572" y="2503936"/>
              <a:ext cx="1422400" cy="373380"/>
            </a:xfrm>
            <a:custGeom>
              <a:avLst/>
              <a:gdLst/>
              <a:ahLst/>
              <a:cxnLst/>
              <a:rect l="l" t="t" r="r" b="b"/>
              <a:pathLst>
                <a:path w="1422400" h="373380">
                  <a:moveTo>
                    <a:pt x="0" y="373113"/>
                  </a:moveTo>
                  <a:lnTo>
                    <a:pt x="1422400" y="0"/>
                  </a:lnTo>
                </a:path>
              </a:pathLst>
            </a:custGeom>
            <a:ln w="9144">
              <a:solidFill>
                <a:srgbClr val="000000"/>
              </a:solidFill>
            </a:ln>
          </p:spPr>
          <p:txBody>
            <a:bodyPr wrap="square" lIns="0" tIns="0" rIns="0" bIns="0" rtlCol="0"/>
            <a:lstStyle/>
            <a:p>
              <a:endParaRPr/>
            </a:p>
          </p:txBody>
        </p:sp>
        <p:sp>
          <p:nvSpPr>
            <p:cNvPr id="130" name="object 25">
              <a:extLst>
                <a:ext uri="{FF2B5EF4-FFF2-40B4-BE49-F238E27FC236}">
                  <a16:creationId xmlns:a16="http://schemas.microsoft.com/office/drawing/2014/main" id="{E20165E1-7CFC-BE40-86EB-C43DD0F3938A}"/>
                </a:ext>
              </a:extLst>
            </p:cNvPr>
            <p:cNvSpPr/>
            <p:nvPr/>
          </p:nvSpPr>
          <p:spPr>
            <a:xfrm>
              <a:off x="4576572" y="2503934"/>
              <a:ext cx="1422400" cy="963294"/>
            </a:xfrm>
            <a:custGeom>
              <a:avLst/>
              <a:gdLst/>
              <a:ahLst/>
              <a:cxnLst/>
              <a:rect l="l" t="t" r="r" b="b"/>
              <a:pathLst>
                <a:path w="1422400" h="963295">
                  <a:moveTo>
                    <a:pt x="0" y="962837"/>
                  </a:moveTo>
                  <a:lnTo>
                    <a:pt x="1422400" y="0"/>
                  </a:lnTo>
                </a:path>
              </a:pathLst>
            </a:custGeom>
            <a:ln w="9143">
              <a:solidFill>
                <a:srgbClr val="000000"/>
              </a:solidFill>
            </a:ln>
          </p:spPr>
          <p:txBody>
            <a:bodyPr wrap="square" lIns="0" tIns="0" rIns="0" bIns="0" rtlCol="0"/>
            <a:lstStyle/>
            <a:p>
              <a:endParaRPr/>
            </a:p>
          </p:txBody>
        </p:sp>
        <p:sp>
          <p:nvSpPr>
            <p:cNvPr id="131" name="object 26">
              <a:extLst>
                <a:ext uri="{FF2B5EF4-FFF2-40B4-BE49-F238E27FC236}">
                  <a16:creationId xmlns:a16="http://schemas.microsoft.com/office/drawing/2014/main" id="{A4A69820-D344-E247-B01C-76157CDCE157}"/>
                </a:ext>
              </a:extLst>
            </p:cNvPr>
            <p:cNvSpPr/>
            <p:nvPr/>
          </p:nvSpPr>
          <p:spPr>
            <a:xfrm>
              <a:off x="4576572" y="2503933"/>
              <a:ext cx="1422400" cy="1552575"/>
            </a:xfrm>
            <a:custGeom>
              <a:avLst/>
              <a:gdLst/>
              <a:ahLst/>
              <a:cxnLst/>
              <a:rect l="l" t="t" r="r" b="b"/>
              <a:pathLst>
                <a:path w="1422400" h="1552575">
                  <a:moveTo>
                    <a:pt x="0" y="1552562"/>
                  </a:moveTo>
                  <a:lnTo>
                    <a:pt x="1422400" y="0"/>
                  </a:lnTo>
                </a:path>
              </a:pathLst>
            </a:custGeom>
            <a:ln w="9144">
              <a:solidFill>
                <a:srgbClr val="000000"/>
              </a:solidFill>
            </a:ln>
          </p:spPr>
          <p:txBody>
            <a:bodyPr wrap="square" lIns="0" tIns="0" rIns="0" bIns="0" rtlCol="0"/>
            <a:lstStyle/>
            <a:p>
              <a:endParaRPr/>
            </a:p>
          </p:txBody>
        </p:sp>
        <p:sp>
          <p:nvSpPr>
            <p:cNvPr id="132" name="object 27">
              <a:extLst>
                <a:ext uri="{FF2B5EF4-FFF2-40B4-BE49-F238E27FC236}">
                  <a16:creationId xmlns:a16="http://schemas.microsoft.com/office/drawing/2014/main" id="{93CEB7F1-0B38-8A4A-9EEB-7F5E15D375ED}"/>
                </a:ext>
              </a:extLst>
            </p:cNvPr>
            <p:cNvSpPr/>
            <p:nvPr/>
          </p:nvSpPr>
          <p:spPr>
            <a:xfrm>
              <a:off x="4576572" y="2503929"/>
              <a:ext cx="1422400" cy="2142490"/>
            </a:xfrm>
            <a:custGeom>
              <a:avLst/>
              <a:gdLst/>
              <a:ahLst/>
              <a:cxnLst/>
              <a:rect l="l" t="t" r="r" b="b"/>
              <a:pathLst>
                <a:path w="1422400" h="2142490">
                  <a:moveTo>
                    <a:pt x="0" y="2142286"/>
                  </a:moveTo>
                  <a:lnTo>
                    <a:pt x="1422400" y="0"/>
                  </a:lnTo>
                </a:path>
                <a:path w="1422400" h="2142490">
                  <a:moveTo>
                    <a:pt x="0" y="2142286"/>
                  </a:moveTo>
                  <a:lnTo>
                    <a:pt x="1422400" y="589724"/>
                  </a:lnTo>
                </a:path>
              </a:pathLst>
            </a:custGeom>
            <a:ln w="9144">
              <a:solidFill>
                <a:srgbClr val="000000"/>
              </a:solidFill>
            </a:ln>
          </p:spPr>
          <p:txBody>
            <a:bodyPr wrap="square" lIns="0" tIns="0" rIns="0" bIns="0" rtlCol="0"/>
            <a:lstStyle/>
            <a:p>
              <a:endParaRPr/>
            </a:p>
          </p:txBody>
        </p:sp>
        <p:sp>
          <p:nvSpPr>
            <p:cNvPr id="133" name="object 28">
              <a:extLst>
                <a:ext uri="{FF2B5EF4-FFF2-40B4-BE49-F238E27FC236}">
                  <a16:creationId xmlns:a16="http://schemas.microsoft.com/office/drawing/2014/main" id="{DAFA2B9E-1698-364B-A81E-BB595D9C278C}"/>
                </a:ext>
              </a:extLst>
            </p:cNvPr>
            <p:cNvSpPr/>
            <p:nvPr/>
          </p:nvSpPr>
          <p:spPr>
            <a:xfrm>
              <a:off x="4576572" y="3683510"/>
              <a:ext cx="1422400" cy="963294"/>
            </a:xfrm>
            <a:custGeom>
              <a:avLst/>
              <a:gdLst/>
              <a:ahLst/>
              <a:cxnLst/>
              <a:rect l="l" t="t" r="r" b="b"/>
              <a:pathLst>
                <a:path w="1422400" h="963295">
                  <a:moveTo>
                    <a:pt x="0" y="962837"/>
                  </a:moveTo>
                  <a:lnTo>
                    <a:pt x="1422400" y="0"/>
                  </a:lnTo>
                </a:path>
                <a:path w="1422400" h="963295">
                  <a:moveTo>
                    <a:pt x="0" y="962837"/>
                  </a:moveTo>
                  <a:lnTo>
                    <a:pt x="1422400" y="589724"/>
                  </a:lnTo>
                </a:path>
              </a:pathLst>
            </a:custGeom>
            <a:ln w="9144">
              <a:solidFill>
                <a:srgbClr val="000000"/>
              </a:solidFill>
            </a:ln>
          </p:spPr>
          <p:txBody>
            <a:bodyPr wrap="square" lIns="0" tIns="0" rIns="0" bIns="0" rtlCol="0"/>
            <a:lstStyle/>
            <a:p>
              <a:endParaRPr/>
            </a:p>
          </p:txBody>
        </p:sp>
        <p:sp>
          <p:nvSpPr>
            <p:cNvPr id="134" name="object 29">
              <a:extLst>
                <a:ext uri="{FF2B5EF4-FFF2-40B4-BE49-F238E27FC236}">
                  <a16:creationId xmlns:a16="http://schemas.microsoft.com/office/drawing/2014/main" id="{0156A2F6-563A-D540-BBCD-6DEC139AFF34}"/>
                </a:ext>
              </a:extLst>
            </p:cNvPr>
            <p:cNvSpPr/>
            <p:nvPr/>
          </p:nvSpPr>
          <p:spPr>
            <a:xfrm>
              <a:off x="4576572" y="4646675"/>
              <a:ext cx="1422400" cy="217170"/>
            </a:xfrm>
            <a:custGeom>
              <a:avLst/>
              <a:gdLst/>
              <a:ahLst/>
              <a:cxnLst/>
              <a:rect l="l" t="t" r="r" b="b"/>
              <a:pathLst>
                <a:path w="1422400" h="217170">
                  <a:moveTo>
                    <a:pt x="0" y="0"/>
                  </a:moveTo>
                  <a:lnTo>
                    <a:pt x="1422400" y="216598"/>
                  </a:lnTo>
                </a:path>
              </a:pathLst>
            </a:custGeom>
            <a:ln w="9143">
              <a:solidFill>
                <a:srgbClr val="000000"/>
              </a:solidFill>
            </a:ln>
          </p:spPr>
          <p:txBody>
            <a:bodyPr wrap="square" lIns="0" tIns="0" rIns="0" bIns="0" rtlCol="0"/>
            <a:lstStyle/>
            <a:p>
              <a:endParaRPr/>
            </a:p>
          </p:txBody>
        </p:sp>
      </p:grpSp>
      <p:sp>
        <p:nvSpPr>
          <p:cNvPr id="136" name="object 31">
            <a:extLst>
              <a:ext uri="{FF2B5EF4-FFF2-40B4-BE49-F238E27FC236}">
                <a16:creationId xmlns:a16="http://schemas.microsoft.com/office/drawing/2014/main" id="{FA3BF8DA-55C0-C14D-BD68-F1E398F8B075}"/>
              </a:ext>
            </a:extLst>
          </p:cNvPr>
          <p:cNvSpPr txBox="1"/>
          <p:nvPr/>
        </p:nvSpPr>
        <p:spPr>
          <a:xfrm>
            <a:off x="3995072" y="5589744"/>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编码</a:t>
            </a:r>
            <a:r>
              <a:rPr sz="1800" spc="-50" dirty="0">
                <a:latin typeface="MS PMincho"/>
                <a:cs typeface="MS PMincho"/>
              </a:rPr>
              <a:t>器</a:t>
            </a:r>
            <a:endParaRPr sz="1800" dirty="0">
              <a:latin typeface="MS PMincho"/>
              <a:cs typeface="MS PMincho"/>
            </a:endParaRPr>
          </a:p>
        </p:txBody>
      </p:sp>
      <p:sp>
        <p:nvSpPr>
          <p:cNvPr id="137" name="object 32">
            <a:extLst>
              <a:ext uri="{FF2B5EF4-FFF2-40B4-BE49-F238E27FC236}">
                <a16:creationId xmlns:a16="http://schemas.microsoft.com/office/drawing/2014/main" id="{2BDFC1A4-936D-7845-ABFD-6FBE0BC10AD4}"/>
              </a:ext>
            </a:extLst>
          </p:cNvPr>
          <p:cNvSpPr txBox="1"/>
          <p:nvPr/>
        </p:nvSpPr>
        <p:spPr>
          <a:xfrm>
            <a:off x="6009878" y="2381070"/>
            <a:ext cx="251460" cy="513715"/>
          </a:xfrm>
          <a:prstGeom prst="rect">
            <a:avLst/>
          </a:prstGeom>
        </p:spPr>
        <p:txBody>
          <a:bodyPr vert="horz" wrap="square" lIns="0" tIns="13335" rIns="0" bIns="0" rtlCol="0">
            <a:spAutoFit/>
          </a:bodyPr>
          <a:lstStyle/>
          <a:p>
            <a:pPr marL="12700">
              <a:lnSpc>
                <a:spcPct val="100000"/>
              </a:lnSpc>
              <a:spcBef>
                <a:spcPts val="105"/>
              </a:spcBef>
            </a:pPr>
            <a:r>
              <a:rPr sz="3200" dirty="0">
                <a:latin typeface="Cambria Math"/>
                <a:cs typeface="Cambria Math"/>
              </a:rPr>
              <a:t>ℎ</a:t>
            </a:r>
            <a:endParaRPr sz="3200">
              <a:latin typeface="Cambria Math"/>
              <a:cs typeface="Cambria Math"/>
            </a:endParaRPr>
          </a:p>
        </p:txBody>
      </p:sp>
      <p:grpSp>
        <p:nvGrpSpPr>
          <p:cNvPr id="138" name="object 33">
            <a:extLst>
              <a:ext uri="{FF2B5EF4-FFF2-40B4-BE49-F238E27FC236}">
                <a16:creationId xmlns:a16="http://schemas.microsoft.com/office/drawing/2014/main" id="{D1A4FDBD-12A0-8B43-83FC-440A91FF7E0B}"/>
              </a:ext>
            </a:extLst>
          </p:cNvPr>
          <p:cNvGrpSpPr/>
          <p:nvPr/>
        </p:nvGrpSpPr>
        <p:grpSpPr>
          <a:xfrm>
            <a:off x="3959725" y="2508728"/>
            <a:ext cx="1968500" cy="2969260"/>
            <a:chOff x="2199132" y="2182369"/>
            <a:chExt cx="1968500" cy="2969260"/>
          </a:xfrm>
        </p:grpSpPr>
        <p:sp>
          <p:nvSpPr>
            <p:cNvPr id="139" name="object 34">
              <a:extLst>
                <a:ext uri="{FF2B5EF4-FFF2-40B4-BE49-F238E27FC236}">
                  <a16:creationId xmlns:a16="http://schemas.microsoft.com/office/drawing/2014/main" id="{CD731777-D45A-7440-8A67-14C38C4149F5}"/>
                </a:ext>
              </a:extLst>
            </p:cNvPr>
            <p:cNvSpPr/>
            <p:nvPr/>
          </p:nvSpPr>
          <p:spPr>
            <a:xfrm>
              <a:off x="2199132" y="2182369"/>
              <a:ext cx="675640" cy="2969260"/>
            </a:xfrm>
            <a:custGeom>
              <a:avLst/>
              <a:gdLst/>
              <a:ahLst/>
              <a:cxnLst/>
              <a:rect l="l" t="t" r="r" b="b"/>
              <a:pathLst>
                <a:path w="675639" h="2969260">
                  <a:moveTo>
                    <a:pt x="562610" y="0"/>
                  </a:moveTo>
                  <a:lnTo>
                    <a:pt x="112522" y="0"/>
                  </a:lnTo>
                  <a:lnTo>
                    <a:pt x="68724" y="8842"/>
                  </a:lnTo>
                  <a:lnTo>
                    <a:pt x="32958" y="32958"/>
                  </a:lnTo>
                  <a:lnTo>
                    <a:pt x="8842" y="68724"/>
                  </a:lnTo>
                  <a:lnTo>
                    <a:pt x="0" y="112522"/>
                  </a:lnTo>
                  <a:lnTo>
                    <a:pt x="0" y="2856230"/>
                  </a:lnTo>
                  <a:lnTo>
                    <a:pt x="8842" y="2900027"/>
                  </a:lnTo>
                  <a:lnTo>
                    <a:pt x="32958" y="2935793"/>
                  </a:lnTo>
                  <a:lnTo>
                    <a:pt x="68724" y="2959909"/>
                  </a:lnTo>
                  <a:lnTo>
                    <a:pt x="112522" y="2968752"/>
                  </a:lnTo>
                  <a:lnTo>
                    <a:pt x="562610" y="2968752"/>
                  </a:lnTo>
                  <a:lnTo>
                    <a:pt x="606407" y="2959909"/>
                  </a:lnTo>
                  <a:lnTo>
                    <a:pt x="642173" y="2935793"/>
                  </a:lnTo>
                  <a:lnTo>
                    <a:pt x="666289" y="2900027"/>
                  </a:lnTo>
                  <a:lnTo>
                    <a:pt x="675132" y="2856230"/>
                  </a:lnTo>
                  <a:lnTo>
                    <a:pt x="675132" y="112522"/>
                  </a:lnTo>
                  <a:lnTo>
                    <a:pt x="666289" y="68724"/>
                  </a:lnTo>
                  <a:lnTo>
                    <a:pt x="642173" y="32958"/>
                  </a:lnTo>
                  <a:lnTo>
                    <a:pt x="606407" y="8842"/>
                  </a:lnTo>
                  <a:lnTo>
                    <a:pt x="562610" y="0"/>
                  </a:lnTo>
                  <a:close/>
                </a:path>
              </a:pathLst>
            </a:custGeom>
            <a:solidFill>
              <a:srgbClr val="808080">
                <a:alpha val="39999"/>
              </a:srgbClr>
            </a:solidFill>
          </p:spPr>
          <p:txBody>
            <a:bodyPr wrap="square" lIns="0" tIns="0" rIns="0" bIns="0" rtlCol="0"/>
            <a:lstStyle/>
            <a:p>
              <a:endParaRPr/>
            </a:p>
          </p:txBody>
        </p:sp>
        <p:sp>
          <p:nvSpPr>
            <p:cNvPr id="140" name="object 35">
              <a:extLst>
                <a:ext uri="{FF2B5EF4-FFF2-40B4-BE49-F238E27FC236}">
                  <a16:creationId xmlns:a16="http://schemas.microsoft.com/office/drawing/2014/main" id="{2B88FB3D-4861-2F45-A933-A1DFAF103DE6}"/>
                </a:ext>
              </a:extLst>
            </p:cNvPr>
            <p:cNvSpPr/>
            <p:nvPr/>
          </p:nvSpPr>
          <p:spPr>
            <a:xfrm>
              <a:off x="2344674" y="2288286"/>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1" name="object 36">
              <a:extLst>
                <a:ext uri="{FF2B5EF4-FFF2-40B4-BE49-F238E27FC236}">
                  <a16:creationId xmlns:a16="http://schemas.microsoft.com/office/drawing/2014/main" id="{512C2E4B-CC64-F045-9FB7-D26B546BC609}"/>
                </a:ext>
              </a:extLst>
            </p:cNvPr>
            <p:cNvSpPr/>
            <p:nvPr/>
          </p:nvSpPr>
          <p:spPr>
            <a:xfrm>
              <a:off x="2344674" y="2878074"/>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42" name="object 37">
              <a:extLst>
                <a:ext uri="{FF2B5EF4-FFF2-40B4-BE49-F238E27FC236}">
                  <a16:creationId xmlns:a16="http://schemas.microsoft.com/office/drawing/2014/main" id="{C0ECDEF7-1F95-4842-850F-E7D57C42DFE7}"/>
                </a:ext>
              </a:extLst>
            </p:cNvPr>
            <p:cNvSpPr/>
            <p:nvPr/>
          </p:nvSpPr>
          <p:spPr>
            <a:xfrm>
              <a:off x="2344674" y="3467862"/>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43" name="object 38">
              <a:extLst>
                <a:ext uri="{FF2B5EF4-FFF2-40B4-BE49-F238E27FC236}">
                  <a16:creationId xmlns:a16="http://schemas.microsoft.com/office/drawing/2014/main" id="{EB3D7D74-89ED-A240-9600-24242ED0BD28}"/>
                </a:ext>
              </a:extLst>
            </p:cNvPr>
            <p:cNvSpPr/>
            <p:nvPr/>
          </p:nvSpPr>
          <p:spPr>
            <a:xfrm>
              <a:off x="2344674" y="4057650"/>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44" name="object 39">
              <a:extLst>
                <a:ext uri="{FF2B5EF4-FFF2-40B4-BE49-F238E27FC236}">
                  <a16:creationId xmlns:a16="http://schemas.microsoft.com/office/drawing/2014/main" id="{702CB47A-6CBF-C64B-AA31-E644243F60ED}"/>
                </a:ext>
              </a:extLst>
            </p:cNvPr>
            <p:cNvSpPr/>
            <p:nvPr/>
          </p:nvSpPr>
          <p:spPr>
            <a:xfrm>
              <a:off x="2344674" y="4647438"/>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145" name="object 40">
              <a:extLst>
                <a:ext uri="{FF2B5EF4-FFF2-40B4-BE49-F238E27FC236}">
                  <a16:creationId xmlns:a16="http://schemas.microsoft.com/office/drawing/2014/main" id="{29E9975A-16FA-5744-85B0-E23E46E61749}"/>
                </a:ext>
              </a:extLst>
            </p:cNvPr>
            <p:cNvSpPr/>
            <p:nvPr/>
          </p:nvSpPr>
          <p:spPr>
            <a:xfrm>
              <a:off x="2741676" y="2487168"/>
              <a:ext cx="1420495" cy="1022350"/>
            </a:xfrm>
            <a:custGeom>
              <a:avLst/>
              <a:gdLst/>
              <a:ahLst/>
              <a:cxnLst/>
              <a:rect l="l" t="t" r="r" b="b"/>
              <a:pathLst>
                <a:path w="1420495" h="1022350">
                  <a:moveTo>
                    <a:pt x="0" y="0"/>
                  </a:moveTo>
                  <a:lnTo>
                    <a:pt x="1420190" y="432054"/>
                  </a:lnTo>
                </a:path>
                <a:path w="1420495" h="1022350">
                  <a:moveTo>
                    <a:pt x="0" y="0"/>
                  </a:moveTo>
                  <a:lnTo>
                    <a:pt x="1420190" y="1021778"/>
                  </a:lnTo>
                </a:path>
              </a:pathLst>
            </a:custGeom>
            <a:ln w="9144">
              <a:solidFill>
                <a:srgbClr val="000000"/>
              </a:solidFill>
            </a:ln>
          </p:spPr>
          <p:txBody>
            <a:bodyPr wrap="square" lIns="0" tIns="0" rIns="0" bIns="0" rtlCol="0"/>
            <a:lstStyle/>
            <a:p>
              <a:endParaRPr/>
            </a:p>
          </p:txBody>
        </p:sp>
        <p:sp>
          <p:nvSpPr>
            <p:cNvPr id="146" name="object 41">
              <a:extLst>
                <a:ext uri="{FF2B5EF4-FFF2-40B4-BE49-F238E27FC236}">
                  <a16:creationId xmlns:a16="http://schemas.microsoft.com/office/drawing/2014/main" id="{EAF64F39-51C2-B541-AE86-C5764F632BA0}"/>
                </a:ext>
              </a:extLst>
            </p:cNvPr>
            <p:cNvSpPr/>
            <p:nvPr/>
          </p:nvSpPr>
          <p:spPr>
            <a:xfrm>
              <a:off x="2772156" y="2506980"/>
              <a:ext cx="1390650" cy="1591945"/>
            </a:xfrm>
            <a:custGeom>
              <a:avLst/>
              <a:gdLst/>
              <a:ahLst/>
              <a:cxnLst/>
              <a:rect l="l" t="t" r="r" b="b"/>
              <a:pathLst>
                <a:path w="1390650" h="1591945">
                  <a:moveTo>
                    <a:pt x="0" y="0"/>
                  </a:moveTo>
                  <a:lnTo>
                    <a:pt x="1390370" y="1591525"/>
                  </a:lnTo>
                </a:path>
              </a:pathLst>
            </a:custGeom>
            <a:ln w="9144">
              <a:solidFill>
                <a:srgbClr val="000000"/>
              </a:solidFill>
            </a:ln>
          </p:spPr>
          <p:txBody>
            <a:bodyPr wrap="square" lIns="0" tIns="0" rIns="0" bIns="0" rtlCol="0"/>
            <a:lstStyle/>
            <a:p>
              <a:endParaRPr/>
            </a:p>
          </p:txBody>
        </p:sp>
        <p:sp>
          <p:nvSpPr>
            <p:cNvPr id="147" name="object 42">
              <a:extLst>
                <a:ext uri="{FF2B5EF4-FFF2-40B4-BE49-F238E27FC236}">
                  <a16:creationId xmlns:a16="http://schemas.microsoft.com/office/drawing/2014/main" id="{986362F4-9E28-9F4B-A525-8E45E26B4E7D}"/>
                </a:ext>
              </a:extLst>
            </p:cNvPr>
            <p:cNvSpPr/>
            <p:nvPr/>
          </p:nvSpPr>
          <p:spPr>
            <a:xfrm>
              <a:off x="2741676" y="2487168"/>
              <a:ext cx="1420495" cy="2201545"/>
            </a:xfrm>
            <a:custGeom>
              <a:avLst/>
              <a:gdLst/>
              <a:ahLst/>
              <a:cxnLst/>
              <a:rect l="l" t="t" r="r" b="b"/>
              <a:pathLst>
                <a:path w="1420495" h="2201545">
                  <a:moveTo>
                    <a:pt x="0" y="0"/>
                  </a:moveTo>
                  <a:lnTo>
                    <a:pt x="1420190" y="2201227"/>
                  </a:lnTo>
                </a:path>
              </a:pathLst>
            </a:custGeom>
            <a:ln w="9144">
              <a:solidFill>
                <a:srgbClr val="000000"/>
              </a:solidFill>
            </a:ln>
          </p:spPr>
          <p:txBody>
            <a:bodyPr wrap="square" lIns="0" tIns="0" rIns="0" bIns="0" rtlCol="0"/>
            <a:lstStyle/>
            <a:p>
              <a:endParaRPr/>
            </a:p>
          </p:txBody>
        </p:sp>
        <p:sp>
          <p:nvSpPr>
            <p:cNvPr id="148" name="object 43">
              <a:extLst>
                <a:ext uri="{FF2B5EF4-FFF2-40B4-BE49-F238E27FC236}">
                  <a16:creationId xmlns:a16="http://schemas.microsoft.com/office/drawing/2014/main" id="{7D393EE4-72AB-0B42-9F00-CD77BAD9F89E}"/>
                </a:ext>
              </a:extLst>
            </p:cNvPr>
            <p:cNvSpPr/>
            <p:nvPr/>
          </p:nvSpPr>
          <p:spPr>
            <a:xfrm>
              <a:off x="2741676" y="2918463"/>
              <a:ext cx="1420495" cy="158115"/>
            </a:xfrm>
            <a:custGeom>
              <a:avLst/>
              <a:gdLst/>
              <a:ahLst/>
              <a:cxnLst/>
              <a:rect l="l" t="t" r="r" b="b"/>
              <a:pathLst>
                <a:path w="1420495" h="158114">
                  <a:moveTo>
                    <a:pt x="0" y="157657"/>
                  </a:moveTo>
                  <a:lnTo>
                    <a:pt x="1420190" y="0"/>
                  </a:lnTo>
                </a:path>
              </a:pathLst>
            </a:custGeom>
            <a:ln w="9144">
              <a:solidFill>
                <a:srgbClr val="000000"/>
              </a:solidFill>
            </a:ln>
          </p:spPr>
          <p:txBody>
            <a:bodyPr wrap="square" lIns="0" tIns="0" rIns="0" bIns="0" rtlCol="0"/>
            <a:lstStyle/>
            <a:p>
              <a:endParaRPr/>
            </a:p>
          </p:txBody>
        </p:sp>
        <p:sp>
          <p:nvSpPr>
            <p:cNvPr id="149" name="object 44">
              <a:extLst>
                <a:ext uri="{FF2B5EF4-FFF2-40B4-BE49-F238E27FC236}">
                  <a16:creationId xmlns:a16="http://schemas.microsoft.com/office/drawing/2014/main" id="{F6DC9E7C-594A-8B46-B2FB-C131091847D4}"/>
                </a:ext>
              </a:extLst>
            </p:cNvPr>
            <p:cNvSpPr/>
            <p:nvPr/>
          </p:nvSpPr>
          <p:spPr>
            <a:xfrm>
              <a:off x="2741676" y="3076956"/>
              <a:ext cx="1420495" cy="1611630"/>
            </a:xfrm>
            <a:custGeom>
              <a:avLst/>
              <a:gdLst/>
              <a:ahLst/>
              <a:cxnLst/>
              <a:rect l="l" t="t" r="r" b="b"/>
              <a:pathLst>
                <a:path w="1420495" h="1611629">
                  <a:moveTo>
                    <a:pt x="0" y="0"/>
                  </a:moveTo>
                  <a:lnTo>
                    <a:pt x="1420190" y="432054"/>
                  </a:lnTo>
                </a:path>
                <a:path w="1420495" h="1611629">
                  <a:moveTo>
                    <a:pt x="0" y="0"/>
                  </a:moveTo>
                  <a:lnTo>
                    <a:pt x="1420190" y="1021778"/>
                  </a:lnTo>
                </a:path>
                <a:path w="1420495" h="1611629">
                  <a:moveTo>
                    <a:pt x="0" y="0"/>
                  </a:moveTo>
                  <a:lnTo>
                    <a:pt x="1420190" y="1611503"/>
                  </a:lnTo>
                </a:path>
              </a:pathLst>
            </a:custGeom>
            <a:ln w="9144">
              <a:solidFill>
                <a:srgbClr val="000000"/>
              </a:solidFill>
            </a:ln>
          </p:spPr>
          <p:txBody>
            <a:bodyPr wrap="square" lIns="0" tIns="0" rIns="0" bIns="0" rtlCol="0"/>
            <a:lstStyle/>
            <a:p>
              <a:endParaRPr/>
            </a:p>
          </p:txBody>
        </p:sp>
        <p:sp>
          <p:nvSpPr>
            <p:cNvPr id="150" name="object 45">
              <a:extLst>
                <a:ext uri="{FF2B5EF4-FFF2-40B4-BE49-F238E27FC236}">
                  <a16:creationId xmlns:a16="http://schemas.microsoft.com/office/drawing/2014/main" id="{EB28080A-4150-8448-86C9-FB3990DE15CB}"/>
                </a:ext>
              </a:extLst>
            </p:cNvPr>
            <p:cNvSpPr/>
            <p:nvPr/>
          </p:nvSpPr>
          <p:spPr>
            <a:xfrm>
              <a:off x="2741676" y="2918461"/>
              <a:ext cx="1420495" cy="747395"/>
            </a:xfrm>
            <a:custGeom>
              <a:avLst/>
              <a:gdLst/>
              <a:ahLst/>
              <a:cxnLst/>
              <a:rect l="l" t="t" r="r" b="b"/>
              <a:pathLst>
                <a:path w="1420495" h="747395">
                  <a:moveTo>
                    <a:pt x="0" y="747382"/>
                  </a:moveTo>
                  <a:lnTo>
                    <a:pt x="1420190" y="0"/>
                  </a:lnTo>
                </a:path>
                <a:path w="1420495" h="747395">
                  <a:moveTo>
                    <a:pt x="0" y="747382"/>
                  </a:moveTo>
                  <a:lnTo>
                    <a:pt x="1420190" y="589724"/>
                  </a:lnTo>
                </a:path>
              </a:pathLst>
            </a:custGeom>
            <a:ln w="9144">
              <a:solidFill>
                <a:srgbClr val="000000"/>
              </a:solidFill>
            </a:ln>
          </p:spPr>
          <p:txBody>
            <a:bodyPr wrap="square" lIns="0" tIns="0" rIns="0" bIns="0" rtlCol="0"/>
            <a:lstStyle/>
            <a:p>
              <a:endParaRPr/>
            </a:p>
          </p:txBody>
        </p:sp>
        <p:sp>
          <p:nvSpPr>
            <p:cNvPr id="151" name="object 46">
              <a:extLst>
                <a:ext uri="{FF2B5EF4-FFF2-40B4-BE49-F238E27FC236}">
                  <a16:creationId xmlns:a16="http://schemas.microsoft.com/office/drawing/2014/main" id="{E1B24182-C5D2-BF4C-9C5D-18F30105FA93}"/>
                </a:ext>
              </a:extLst>
            </p:cNvPr>
            <p:cNvSpPr/>
            <p:nvPr/>
          </p:nvSpPr>
          <p:spPr>
            <a:xfrm>
              <a:off x="2741676" y="3666744"/>
              <a:ext cx="1420495" cy="1022350"/>
            </a:xfrm>
            <a:custGeom>
              <a:avLst/>
              <a:gdLst/>
              <a:ahLst/>
              <a:cxnLst/>
              <a:rect l="l" t="t" r="r" b="b"/>
              <a:pathLst>
                <a:path w="1420495" h="1022350">
                  <a:moveTo>
                    <a:pt x="0" y="0"/>
                  </a:moveTo>
                  <a:lnTo>
                    <a:pt x="1420190" y="432053"/>
                  </a:lnTo>
                </a:path>
                <a:path w="1420495" h="1022350">
                  <a:moveTo>
                    <a:pt x="0" y="0"/>
                  </a:moveTo>
                  <a:lnTo>
                    <a:pt x="1420190" y="1021778"/>
                  </a:lnTo>
                </a:path>
              </a:pathLst>
            </a:custGeom>
            <a:ln w="9144">
              <a:solidFill>
                <a:srgbClr val="000000"/>
              </a:solidFill>
            </a:ln>
          </p:spPr>
          <p:txBody>
            <a:bodyPr wrap="square" lIns="0" tIns="0" rIns="0" bIns="0" rtlCol="0"/>
            <a:lstStyle/>
            <a:p>
              <a:endParaRPr/>
            </a:p>
          </p:txBody>
        </p:sp>
        <p:sp>
          <p:nvSpPr>
            <p:cNvPr id="152" name="object 47">
              <a:extLst>
                <a:ext uri="{FF2B5EF4-FFF2-40B4-BE49-F238E27FC236}">
                  <a16:creationId xmlns:a16="http://schemas.microsoft.com/office/drawing/2014/main" id="{97CB7D93-2FE4-344C-8D48-50BA02051067}"/>
                </a:ext>
              </a:extLst>
            </p:cNvPr>
            <p:cNvSpPr/>
            <p:nvPr/>
          </p:nvSpPr>
          <p:spPr>
            <a:xfrm>
              <a:off x="2741676" y="2918458"/>
              <a:ext cx="1420495" cy="1337310"/>
            </a:xfrm>
            <a:custGeom>
              <a:avLst/>
              <a:gdLst/>
              <a:ahLst/>
              <a:cxnLst/>
              <a:rect l="l" t="t" r="r" b="b"/>
              <a:pathLst>
                <a:path w="1420495" h="1337310">
                  <a:moveTo>
                    <a:pt x="0" y="1337106"/>
                  </a:moveTo>
                  <a:lnTo>
                    <a:pt x="1420190" y="0"/>
                  </a:lnTo>
                </a:path>
                <a:path w="1420495" h="1337310">
                  <a:moveTo>
                    <a:pt x="0" y="1337106"/>
                  </a:moveTo>
                  <a:lnTo>
                    <a:pt x="1420190" y="589724"/>
                  </a:lnTo>
                </a:path>
              </a:pathLst>
            </a:custGeom>
            <a:ln w="9144">
              <a:solidFill>
                <a:srgbClr val="000000"/>
              </a:solidFill>
            </a:ln>
          </p:spPr>
          <p:txBody>
            <a:bodyPr wrap="square" lIns="0" tIns="0" rIns="0" bIns="0" rtlCol="0"/>
            <a:lstStyle/>
            <a:p>
              <a:endParaRPr/>
            </a:p>
          </p:txBody>
        </p:sp>
        <p:sp>
          <p:nvSpPr>
            <p:cNvPr id="153" name="object 48">
              <a:extLst>
                <a:ext uri="{FF2B5EF4-FFF2-40B4-BE49-F238E27FC236}">
                  <a16:creationId xmlns:a16="http://schemas.microsoft.com/office/drawing/2014/main" id="{B984A824-A36C-7C4D-86D5-271B79A0FABE}"/>
                </a:ext>
              </a:extLst>
            </p:cNvPr>
            <p:cNvSpPr/>
            <p:nvPr/>
          </p:nvSpPr>
          <p:spPr>
            <a:xfrm>
              <a:off x="2741676" y="4098039"/>
              <a:ext cx="1420495" cy="158115"/>
            </a:xfrm>
            <a:custGeom>
              <a:avLst/>
              <a:gdLst/>
              <a:ahLst/>
              <a:cxnLst/>
              <a:rect l="l" t="t" r="r" b="b"/>
              <a:pathLst>
                <a:path w="1420495" h="158114">
                  <a:moveTo>
                    <a:pt x="0" y="157657"/>
                  </a:moveTo>
                  <a:lnTo>
                    <a:pt x="1420190" y="0"/>
                  </a:lnTo>
                </a:path>
              </a:pathLst>
            </a:custGeom>
            <a:ln w="9144">
              <a:solidFill>
                <a:srgbClr val="000000"/>
              </a:solidFill>
            </a:ln>
          </p:spPr>
          <p:txBody>
            <a:bodyPr wrap="square" lIns="0" tIns="0" rIns="0" bIns="0" rtlCol="0"/>
            <a:lstStyle/>
            <a:p>
              <a:endParaRPr/>
            </a:p>
          </p:txBody>
        </p:sp>
        <p:sp>
          <p:nvSpPr>
            <p:cNvPr id="154" name="object 49">
              <a:extLst>
                <a:ext uri="{FF2B5EF4-FFF2-40B4-BE49-F238E27FC236}">
                  <a16:creationId xmlns:a16="http://schemas.microsoft.com/office/drawing/2014/main" id="{C7DC7E3C-8346-CF43-8720-60F44DAF0C2A}"/>
                </a:ext>
              </a:extLst>
            </p:cNvPr>
            <p:cNvSpPr/>
            <p:nvPr/>
          </p:nvSpPr>
          <p:spPr>
            <a:xfrm>
              <a:off x="2741676" y="4256532"/>
              <a:ext cx="1420495" cy="432434"/>
            </a:xfrm>
            <a:custGeom>
              <a:avLst/>
              <a:gdLst/>
              <a:ahLst/>
              <a:cxnLst/>
              <a:rect l="l" t="t" r="r" b="b"/>
              <a:pathLst>
                <a:path w="1420495" h="432435">
                  <a:moveTo>
                    <a:pt x="0" y="0"/>
                  </a:moveTo>
                  <a:lnTo>
                    <a:pt x="1420190" y="432054"/>
                  </a:lnTo>
                </a:path>
              </a:pathLst>
            </a:custGeom>
            <a:ln w="9144">
              <a:solidFill>
                <a:srgbClr val="000000"/>
              </a:solidFill>
            </a:ln>
          </p:spPr>
          <p:txBody>
            <a:bodyPr wrap="square" lIns="0" tIns="0" rIns="0" bIns="0" rtlCol="0"/>
            <a:lstStyle/>
            <a:p>
              <a:endParaRPr/>
            </a:p>
          </p:txBody>
        </p:sp>
        <p:sp>
          <p:nvSpPr>
            <p:cNvPr id="155" name="object 50">
              <a:extLst>
                <a:ext uri="{FF2B5EF4-FFF2-40B4-BE49-F238E27FC236}">
                  <a16:creationId xmlns:a16="http://schemas.microsoft.com/office/drawing/2014/main" id="{398A1884-B957-504F-AEDB-9A351DD3D4B7}"/>
                </a:ext>
              </a:extLst>
            </p:cNvPr>
            <p:cNvSpPr/>
            <p:nvPr/>
          </p:nvSpPr>
          <p:spPr>
            <a:xfrm>
              <a:off x="2741676" y="2918456"/>
              <a:ext cx="1420495" cy="1927225"/>
            </a:xfrm>
            <a:custGeom>
              <a:avLst/>
              <a:gdLst/>
              <a:ahLst/>
              <a:cxnLst/>
              <a:rect l="l" t="t" r="r" b="b"/>
              <a:pathLst>
                <a:path w="1420495" h="1927225">
                  <a:moveTo>
                    <a:pt x="0" y="1926831"/>
                  </a:moveTo>
                  <a:lnTo>
                    <a:pt x="1420190" y="0"/>
                  </a:lnTo>
                </a:path>
                <a:path w="1420495" h="1927225">
                  <a:moveTo>
                    <a:pt x="0" y="1926831"/>
                  </a:moveTo>
                  <a:lnTo>
                    <a:pt x="1420190" y="589724"/>
                  </a:lnTo>
                </a:path>
              </a:pathLst>
            </a:custGeom>
            <a:ln w="9144">
              <a:solidFill>
                <a:srgbClr val="000000"/>
              </a:solidFill>
            </a:ln>
          </p:spPr>
          <p:txBody>
            <a:bodyPr wrap="square" lIns="0" tIns="0" rIns="0" bIns="0" rtlCol="0"/>
            <a:lstStyle/>
            <a:p>
              <a:endParaRPr/>
            </a:p>
          </p:txBody>
        </p:sp>
        <p:sp>
          <p:nvSpPr>
            <p:cNvPr id="156" name="object 51">
              <a:extLst>
                <a:ext uri="{FF2B5EF4-FFF2-40B4-BE49-F238E27FC236}">
                  <a16:creationId xmlns:a16="http://schemas.microsoft.com/office/drawing/2014/main" id="{032F971D-4C57-6941-831A-38EC610CB091}"/>
                </a:ext>
              </a:extLst>
            </p:cNvPr>
            <p:cNvSpPr/>
            <p:nvPr/>
          </p:nvSpPr>
          <p:spPr>
            <a:xfrm>
              <a:off x="2741676" y="4098037"/>
              <a:ext cx="1420495" cy="747395"/>
            </a:xfrm>
            <a:custGeom>
              <a:avLst/>
              <a:gdLst/>
              <a:ahLst/>
              <a:cxnLst/>
              <a:rect l="l" t="t" r="r" b="b"/>
              <a:pathLst>
                <a:path w="1420495" h="747395">
                  <a:moveTo>
                    <a:pt x="0" y="747382"/>
                  </a:moveTo>
                  <a:lnTo>
                    <a:pt x="1420190" y="0"/>
                  </a:lnTo>
                </a:path>
                <a:path w="1420495" h="747395">
                  <a:moveTo>
                    <a:pt x="0" y="747382"/>
                  </a:moveTo>
                  <a:lnTo>
                    <a:pt x="1420190" y="589724"/>
                  </a:lnTo>
                </a:path>
              </a:pathLst>
            </a:custGeom>
            <a:ln w="9144">
              <a:solidFill>
                <a:srgbClr val="000000"/>
              </a:solidFill>
            </a:ln>
          </p:spPr>
          <p:txBody>
            <a:bodyPr wrap="square" lIns="0" tIns="0" rIns="0" bIns="0" rtlCol="0"/>
            <a:lstStyle/>
            <a:p>
              <a:endParaRPr/>
            </a:p>
          </p:txBody>
        </p:sp>
      </p:grpSp>
      <p:sp>
        <p:nvSpPr>
          <p:cNvPr id="157" name="object 52">
            <a:extLst>
              <a:ext uri="{FF2B5EF4-FFF2-40B4-BE49-F238E27FC236}">
                <a16:creationId xmlns:a16="http://schemas.microsoft.com/office/drawing/2014/main" id="{81A741E3-52C3-0647-9350-9BE5844564F2}"/>
              </a:ext>
            </a:extLst>
          </p:cNvPr>
          <p:cNvSpPr txBox="1"/>
          <p:nvPr/>
        </p:nvSpPr>
        <p:spPr>
          <a:xfrm>
            <a:off x="4177606" y="2055516"/>
            <a:ext cx="214629" cy="443070"/>
          </a:xfrm>
          <a:prstGeom prst="rect">
            <a:avLst/>
          </a:prstGeom>
        </p:spPr>
        <p:txBody>
          <a:bodyPr vert="horz" wrap="square" lIns="0" tIns="12065" rIns="0" bIns="0" rtlCol="0">
            <a:spAutoFit/>
          </a:bodyPr>
          <a:lstStyle/>
          <a:p>
            <a:pPr marL="12700">
              <a:lnSpc>
                <a:spcPct val="100000"/>
              </a:lnSpc>
              <a:spcBef>
                <a:spcPts val="95"/>
              </a:spcBef>
            </a:pPr>
            <a:r>
              <a:rPr sz="2800" spc="-785" dirty="0">
                <a:latin typeface="Cambria Math"/>
                <a:cs typeface="Cambria Math"/>
              </a:rPr>
              <a:t>𝑥</a:t>
            </a:r>
            <a:endParaRPr sz="2800" dirty="0">
              <a:latin typeface="Cambria Math"/>
              <a:cs typeface="Cambria Math"/>
            </a:endParaRPr>
          </a:p>
        </p:txBody>
      </p:sp>
      <p:sp>
        <p:nvSpPr>
          <p:cNvPr id="158" name="object 53">
            <a:extLst>
              <a:ext uri="{FF2B5EF4-FFF2-40B4-BE49-F238E27FC236}">
                <a16:creationId xmlns:a16="http://schemas.microsoft.com/office/drawing/2014/main" id="{CDC938A7-5E02-1A4B-A1B4-18FBBABC7ACB}"/>
              </a:ext>
            </a:extLst>
          </p:cNvPr>
          <p:cNvSpPr txBox="1"/>
          <p:nvPr/>
        </p:nvSpPr>
        <p:spPr>
          <a:xfrm>
            <a:off x="7614277" y="5581660"/>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S PMincho"/>
                <a:cs typeface="MS PMincho"/>
              </a:rPr>
              <a:t>解</a:t>
            </a:r>
            <a:r>
              <a:rPr sz="1800" dirty="0">
                <a:latin typeface="SimSun"/>
                <a:cs typeface="SimSun"/>
              </a:rPr>
              <a:t>码</a:t>
            </a:r>
            <a:r>
              <a:rPr sz="1800" spc="-50" dirty="0">
                <a:latin typeface="MS PMincho"/>
                <a:cs typeface="MS PMincho"/>
              </a:rPr>
              <a:t>器</a:t>
            </a:r>
            <a:endParaRPr sz="1800" dirty="0">
              <a:latin typeface="MS PMincho"/>
              <a:cs typeface="MS PMincho"/>
            </a:endParaRPr>
          </a:p>
        </p:txBody>
      </p:sp>
      <p:sp>
        <p:nvSpPr>
          <p:cNvPr id="159" name="object 54">
            <a:extLst>
              <a:ext uri="{FF2B5EF4-FFF2-40B4-BE49-F238E27FC236}">
                <a16:creationId xmlns:a16="http://schemas.microsoft.com/office/drawing/2014/main" id="{E530B953-321D-9047-8E55-B821FDAF37A4}"/>
              </a:ext>
            </a:extLst>
          </p:cNvPr>
          <p:cNvSpPr txBox="1"/>
          <p:nvPr/>
        </p:nvSpPr>
        <p:spPr>
          <a:xfrm>
            <a:off x="5504760" y="5279794"/>
            <a:ext cx="10922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a:t>
            </a:r>
            <a:r>
              <a:rPr sz="1800" spc="-25" dirty="0">
                <a:latin typeface="MS PMincho"/>
                <a:cs typeface="MS PMincho"/>
              </a:rPr>
              <a:t>信息瓶</a:t>
            </a:r>
            <a:r>
              <a:rPr sz="1800" spc="-25" dirty="0">
                <a:latin typeface="SimSun"/>
                <a:cs typeface="SimSun"/>
              </a:rPr>
              <a:t>颈</a:t>
            </a:r>
            <a:r>
              <a:rPr sz="1800" spc="-50" dirty="0">
                <a:latin typeface="Arial"/>
                <a:cs typeface="Arial"/>
              </a:rPr>
              <a:t>”</a:t>
            </a:r>
            <a:endParaRPr sz="1800">
              <a:latin typeface="Arial"/>
              <a:cs typeface="Arial"/>
            </a:endParaRPr>
          </a:p>
        </p:txBody>
      </p:sp>
      <mc:AlternateContent xmlns:mc="http://schemas.openxmlformats.org/markup-compatibility/2006" xmlns:a14="http://schemas.microsoft.com/office/drawing/2010/main">
        <mc:Choice Requires="a14">
          <p:sp>
            <p:nvSpPr>
              <p:cNvPr id="3" name="object 103">
                <a:extLst>
                  <a:ext uri="{FF2B5EF4-FFF2-40B4-BE49-F238E27FC236}">
                    <a16:creationId xmlns:a16="http://schemas.microsoft.com/office/drawing/2014/main" id="{1B942A16-90EA-69C3-D062-4CD7C2ADD9CD}"/>
                  </a:ext>
                </a:extLst>
              </p:cNvPr>
              <p:cNvSpPr txBox="1"/>
              <p:nvPr/>
            </p:nvSpPr>
            <p:spPr>
              <a:xfrm>
                <a:off x="7726574" y="2003537"/>
                <a:ext cx="432914" cy="382156"/>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sz="2400" dirty="0">
                  <a:latin typeface="Cambria Math"/>
                  <a:cs typeface="Cambria Math"/>
                </a:endParaRPr>
              </a:p>
            </p:txBody>
          </p:sp>
        </mc:Choice>
        <mc:Fallback xmlns="">
          <p:sp>
            <p:nvSpPr>
              <p:cNvPr id="3" name="object 103">
                <a:extLst>
                  <a:ext uri="{FF2B5EF4-FFF2-40B4-BE49-F238E27FC236}">
                    <a16:creationId xmlns:a16="http://schemas.microsoft.com/office/drawing/2014/main" id="{1B942A16-90EA-69C3-D062-4CD7C2ADD9CD}"/>
                  </a:ext>
                </a:extLst>
              </p:cNvPr>
              <p:cNvSpPr txBox="1">
                <a:spLocks noRot="1" noChangeAspect="1" noMove="1" noResize="1" noEditPoints="1" noAdjustHandles="1" noChangeArrowheads="1" noChangeShapeType="1" noTextEdit="1"/>
              </p:cNvSpPr>
              <p:nvPr/>
            </p:nvSpPr>
            <p:spPr>
              <a:xfrm>
                <a:off x="7726574" y="2003537"/>
                <a:ext cx="432914" cy="382156"/>
              </a:xfrm>
              <a:prstGeom prst="rect">
                <a:avLst/>
              </a:prstGeom>
              <a:blipFill>
                <a:blip r:embed="rId2"/>
                <a:stretch>
                  <a:fillRect t="-12903"/>
                </a:stretch>
              </a:blipFill>
            </p:spPr>
            <p:txBody>
              <a:bodyPr/>
              <a:lstStyle/>
              <a:p>
                <a:r>
                  <a:rPr lang="en-CN">
                    <a:noFill/>
                  </a:rPr>
                  <a:t> </a:t>
                </a:r>
              </a:p>
            </p:txBody>
          </p:sp>
        </mc:Fallback>
      </mc:AlternateContent>
    </p:spTree>
    <p:extLst>
      <p:ext uri="{BB962C8B-B14F-4D97-AF65-F5344CB8AC3E}">
        <p14:creationId xmlns:p14="http://schemas.microsoft.com/office/powerpoint/2010/main" val="1903112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自编码器</a:t>
            </a:r>
            <a:r>
              <a:rPr kumimoji="1" lang="en-US" altLang="zh-CN" dirty="0"/>
              <a:t> (AEs)</a:t>
            </a:r>
            <a:endParaRPr kumimoji="1" lang="zh-CN" altLang="en-US" dirty="0"/>
          </a:p>
        </p:txBody>
      </p:sp>
      <p:sp>
        <p:nvSpPr>
          <p:cNvPr id="53" name="object 50">
            <a:extLst>
              <a:ext uri="{FF2B5EF4-FFF2-40B4-BE49-F238E27FC236}">
                <a16:creationId xmlns:a16="http://schemas.microsoft.com/office/drawing/2014/main" id="{7150B264-ADCF-104A-B582-0F5C5FEAB4D4}"/>
              </a:ext>
            </a:extLst>
          </p:cNvPr>
          <p:cNvSpPr txBox="1"/>
          <p:nvPr/>
        </p:nvSpPr>
        <p:spPr>
          <a:xfrm>
            <a:off x="1088863" y="1380012"/>
            <a:ext cx="3130557" cy="443070"/>
          </a:xfrm>
          <a:prstGeom prst="rect">
            <a:avLst/>
          </a:prstGeom>
        </p:spPr>
        <p:txBody>
          <a:bodyPr vert="horz" wrap="square" lIns="0" tIns="12065" rIns="0" bIns="0" rtlCol="0">
            <a:spAutoFit/>
          </a:bodyPr>
          <a:lstStyle/>
          <a:p>
            <a:pPr marL="12700">
              <a:lnSpc>
                <a:spcPct val="100000"/>
              </a:lnSpc>
              <a:spcBef>
                <a:spcPts val="95"/>
              </a:spcBef>
            </a:pPr>
            <a:r>
              <a:rPr lang="en-US" sz="2800" spc="-35" dirty="0" err="1">
                <a:latin typeface="MS PMincho"/>
                <a:cs typeface="SimSun"/>
              </a:rPr>
              <a:t>正则化自编码器</a:t>
            </a:r>
            <a:endParaRPr sz="2800" dirty="0">
              <a:latin typeface="SimSun"/>
              <a:cs typeface="SimSun"/>
            </a:endParaRPr>
          </a:p>
        </p:txBody>
      </p:sp>
      <p:grpSp>
        <p:nvGrpSpPr>
          <p:cNvPr id="54" name="object 6">
            <a:extLst>
              <a:ext uri="{FF2B5EF4-FFF2-40B4-BE49-F238E27FC236}">
                <a16:creationId xmlns:a16="http://schemas.microsoft.com/office/drawing/2014/main" id="{E46C2CBB-F864-E24E-95D7-791CBE6DCF5C}"/>
              </a:ext>
            </a:extLst>
          </p:cNvPr>
          <p:cNvGrpSpPr/>
          <p:nvPr/>
        </p:nvGrpSpPr>
        <p:grpSpPr>
          <a:xfrm>
            <a:off x="3969067" y="2503013"/>
            <a:ext cx="4253865" cy="2974975"/>
            <a:chOff x="2357627" y="2243329"/>
            <a:chExt cx="4253865" cy="2974975"/>
          </a:xfrm>
        </p:grpSpPr>
        <p:sp>
          <p:nvSpPr>
            <p:cNvPr id="55" name="object 7">
              <a:extLst>
                <a:ext uri="{FF2B5EF4-FFF2-40B4-BE49-F238E27FC236}">
                  <a16:creationId xmlns:a16="http://schemas.microsoft.com/office/drawing/2014/main" id="{28E337FE-730B-514A-8626-BE0FE21184BA}"/>
                </a:ext>
              </a:extLst>
            </p:cNvPr>
            <p:cNvSpPr/>
            <p:nvPr/>
          </p:nvSpPr>
          <p:spPr>
            <a:xfrm>
              <a:off x="5934456" y="2249427"/>
              <a:ext cx="676910" cy="2969260"/>
            </a:xfrm>
            <a:custGeom>
              <a:avLst/>
              <a:gdLst/>
              <a:ahLst/>
              <a:cxnLst/>
              <a:rect l="l" t="t" r="r" b="b"/>
              <a:pathLst>
                <a:path w="676909"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56" name="object 8">
              <a:extLst>
                <a:ext uri="{FF2B5EF4-FFF2-40B4-BE49-F238E27FC236}">
                  <a16:creationId xmlns:a16="http://schemas.microsoft.com/office/drawing/2014/main" id="{93F27977-0F39-4148-B55C-C4310D917548}"/>
                </a:ext>
              </a:extLst>
            </p:cNvPr>
            <p:cNvSpPr/>
            <p:nvPr/>
          </p:nvSpPr>
          <p:spPr>
            <a:xfrm>
              <a:off x="6081522"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7" name="object 9">
              <a:extLst>
                <a:ext uri="{FF2B5EF4-FFF2-40B4-BE49-F238E27FC236}">
                  <a16:creationId xmlns:a16="http://schemas.microsoft.com/office/drawing/2014/main" id="{AD13A950-8474-B145-B189-C9E58178CA49}"/>
                </a:ext>
              </a:extLst>
            </p:cNvPr>
            <p:cNvSpPr/>
            <p:nvPr/>
          </p:nvSpPr>
          <p:spPr>
            <a:xfrm>
              <a:off x="6081522"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58" name="object 10">
              <a:extLst>
                <a:ext uri="{FF2B5EF4-FFF2-40B4-BE49-F238E27FC236}">
                  <a16:creationId xmlns:a16="http://schemas.microsoft.com/office/drawing/2014/main" id="{AEF9512F-A91D-C74B-867F-B3CB3EEFFBDC}"/>
                </a:ext>
              </a:extLst>
            </p:cNvPr>
            <p:cNvSpPr/>
            <p:nvPr/>
          </p:nvSpPr>
          <p:spPr>
            <a:xfrm>
              <a:off x="6081522"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59" name="object 11">
              <a:extLst>
                <a:ext uri="{FF2B5EF4-FFF2-40B4-BE49-F238E27FC236}">
                  <a16:creationId xmlns:a16="http://schemas.microsoft.com/office/drawing/2014/main" id="{D0FF6EBA-9560-E845-B89F-98B0C663C965}"/>
                </a:ext>
              </a:extLst>
            </p:cNvPr>
            <p:cNvSpPr/>
            <p:nvPr/>
          </p:nvSpPr>
          <p:spPr>
            <a:xfrm>
              <a:off x="6081522"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0" name="object 12">
              <a:extLst>
                <a:ext uri="{FF2B5EF4-FFF2-40B4-BE49-F238E27FC236}">
                  <a16:creationId xmlns:a16="http://schemas.microsoft.com/office/drawing/2014/main" id="{3F1E10B8-8801-6F40-A09C-8DA0B70FDFB5}"/>
                </a:ext>
              </a:extLst>
            </p:cNvPr>
            <p:cNvSpPr/>
            <p:nvPr/>
          </p:nvSpPr>
          <p:spPr>
            <a:xfrm>
              <a:off x="6081522"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61" name="object 13">
              <a:extLst>
                <a:ext uri="{FF2B5EF4-FFF2-40B4-BE49-F238E27FC236}">
                  <a16:creationId xmlns:a16="http://schemas.microsoft.com/office/drawing/2014/main" id="{119D5001-DC6E-B54E-BFCE-21773A4D7B0D}"/>
                </a:ext>
              </a:extLst>
            </p:cNvPr>
            <p:cNvSpPr/>
            <p:nvPr/>
          </p:nvSpPr>
          <p:spPr>
            <a:xfrm>
              <a:off x="4137660" y="2249427"/>
              <a:ext cx="676910" cy="2969260"/>
            </a:xfrm>
            <a:custGeom>
              <a:avLst/>
              <a:gdLst/>
              <a:ahLst/>
              <a:cxnLst/>
              <a:rect l="l" t="t" r="r" b="b"/>
              <a:pathLst>
                <a:path w="676910" h="2969260">
                  <a:moveTo>
                    <a:pt x="563880" y="0"/>
                  </a:moveTo>
                  <a:lnTo>
                    <a:pt x="112776" y="0"/>
                  </a:lnTo>
                  <a:lnTo>
                    <a:pt x="68880" y="8863"/>
                  </a:lnTo>
                  <a:lnTo>
                    <a:pt x="33032" y="33032"/>
                  </a:lnTo>
                  <a:lnTo>
                    <a:pt x="8863" y="68880"/>
                  </a:lnTo>
                  <a:lnTo>
                    <a:pt x="0" y="112775"/>
                  </a:lnTo>
                  <a:lnTo>
                    <a:pt x="0" y="2855963"/>
                  </a:lnTo>
                  <a:lnTo>
                    <a:pt x="8863" y="2899866"/>
                  </a:lnTo>
                  <a:lnTo>
                    <a:pt x="33032" y="2935717"/>
                  </a:lnTo>
                  <a:lnTo>
                    <a:pt x="68880" y="2959888"/>
                  </a:lnTo>
                  <a:lnTo>
                    <a:pt x="112776" y="2968752"/>
                  </a:lnTo>
                  <a:lnTo>
                    <a:pt x="563880" y="2968752"/>
                  </a:lnTo>
                  <a:lnTo>
                    <a:pt x="607775" y="2959888"/>
                  </a:lnTo>
                  <a:lnTo>
                    <a:pt x="643623" y="2935717"/>
                  </a:lnTo>
                  <a:lnTo>
                    <a:pt x="667792" y="2899866"/>
                  </a:lnTo>
                  <a:lnTo>
                    <a:pt x="676656" y="2855963"/>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2" name="object 14">
              <a:extLst>
                <a:ext uri="{FF2B5EF4-FFF2-40B4-BE49-F238E27FC236}">
                  <a16:creationId xmlns:a16="http://schemas.microsoft.com/office/drawing/2014/main" id="{F2D06F95-853E-4F4E-8003-956FC8BFD79D}"/>
                </a:ext>
              </a:extLst>
            </p:cNvPr>
            <p:cNvSpPr/>
            <p:nvPr/>
          </p:nvSpPr>
          <p:spPr>
            <a:xfrm>
              <a:off x="4284726" y="2356866"/>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3" name="object 15">
              <a:extLst>
                <a:ext uri="{FF2B5EF4-FFF2-40B4-BE49-F238E27FC236}">
                  <a16:creationId xmlns:a16="http://schemas.microsoft.com/office/drawing/2014/main" id="{1B6921EA-85BF-084C-951D-B6AD5636FE32}"/>
                </a:ext>
              </a:extLst>
            </p:cNvPr>
            <p:cNvSpPr/>
            <p:nvPr/>
          </p:nvSpPr>
          <p:spPr>
            <a:xfrm>
              <a:off x="4284726" y="2946654"/>
              <a:ext cx="398145" cy="396240"/>
            </a:xfrm>
            <a:custGeom>
              <a:avLst/>
              <a:gdLst/>
              <a:ahLst/>
              <a:cxnLst/>
              <a:rect l="l" t="t" r="r" b="b"/>
              <a:pathLst>
                <a:path w="398145" h="396239">
                  <a:moveTo>
                    <a:pt x="0" y="198120"/>
                  </a:moveTo>
                  <a:lnTo>
                    <a:pt x="5252" y="152691"/>
                  </a:lnTo>
                  <a:lnTo>
                    <a:pt x="20214" y="110989"/>
                  </a:lnTo>
                  <a:lnTo>
                    <a:pt x="43691" y="74204"/>
                  </a:lnTo>
                  <a:lnTo>
                    <a:pt x="74490" y="43523"/>
                  </a:lnTo>
                  <a:lnTo>
                    <a:pt x="111417" y="20136"/>
                  </a:lnTo>
                  <a:lnTo>
                    <a:pt x="153279" y="5232"/>
                  </a:lnTo>
                  <a:lnTo>
                    <a:pt x="198882" y="0"/>
                  </a:lnTo>
                  <a:lnTo>
                    <a:pt x="244484" y="5232"/>
                  </a:lnTo>
                  <a:lnTo>
                    <a:pt x="286346" y="20136"/>
                  </a:lnTo>
                  <a:lnTo>
                    <a:pt x="323273" y="43523"/>
                  </a:lnTo>
                  <a:lnTo>
                    <a:pt x="354072" y="74204"/>
                  </a:lnTo>
                  <a:lnTo>
                    <a:pt x="377549" y="110989"/>
                  </a:lnTo>
                  <a:lnTo>
                    <a:pt x="392511" y="152691"/>
                  </a:lnTo>
                  <a:lnTo>
                    <a:pt x="397764" y="198120"/>
                  </a:lnTo>
                  <a:lnTo>
                    <a:pt x="392511" y="243548"/>
                  </a:lnTo>
                  <a:lnTo>
                    <a:pt x="377549" y="285250"/>
                  </a:lnTo>
                  <a:lnTo>
                    <a:pt x="354072" y="322035"/>
                  </a:lnTo>
                  <a:lnTo>
                    <a:pt x="323273" y="352716"/>
                  </a:lnTo>
                  <a:lnTo>
                    <a:pt x="286346" y="376103"/>
                  </a:lnTo>
                  <a:lnTo>
                    <a:pt x="244484" y="391007"/>
                  </a:lnTo>
                  <a:lnTo>
                    <a:pt x="198882" y="396240"/>
                  </a:lnTo>
                  <a:lnTo>
                    <a:pt x="153279" y="391007"/>
                  </a:lnTo>
                  <a:lnTo>
                    <a:pt x="111417" y="376103"/>
                  </a:lnTo>
                  <a:lnTo>
                    <a:pt x="74490" y="352716"/>
                  </a:lnTo>
                  <a:lnTo>
                    <a:pt x="43691" y="322035"/>
                  </a:lnTo>
                  <a:lnTo>
                    <a:pt x="20214" y="285250"/>
                  </a:lnTo>
                  <a:lnTo>
                    <a:pt x="5252" y="243548"/>
                  </a:lnTo>
                  <a:lnTo>
                    <a:pt x="0" y="198120"/>
                  </a:lnTo>
                  <a:close/>
                </a:path>
              </a:pathLst>
            </a:custGeom>
            <a:ln w="25908">
              <a:solidFill>
                <a:srgbClr val="000000"/>
              </a:solidFill>
            </a:ln>
          </p:spPr>
          <p:txBody>
            <a:bodyPr wrap="square" lIns="0" tIns="0" rIns="0" bIns="0" rtlCol="0"/>
            <a:lstStyle/>
            <a:p>
              <a:endParaRPr/>
            </a:p>
          </p:txBody>
        </p:sp>
        <p:sp>
          <p:nvSpPr>
            <p:cNvPr id="64" name="object 16">
              <a:extLst>
                <a:ext uri="{FF2B5EF4-FFF2-40B4-BE49-F238E27FC236}">
                  <a16:creationId xmlns:a16="http://schemas.microsoft.com/office/drawing/2014/main" id="{C3FD2B98-4AFE-F444-BEB9-C530C8EAC731}"/>
                </a:ext>
              </a:extLst>
            </p:cNvPr>
            <p:cNvSpPr/>
            <p:nvPr/>
          </p:nvSpPr>
          <p:spPr>
            <a:xfrm>
              <a:off x="4284726" y="3534918"/>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5" name="object 17">
              <a:extLst>
                <a:ext uri="{FF2B5EF4-FFF2-40B4-BE49-F238E27FC236}">
                  <a16:creationId xmlns:a16="http://schemas.microsoft.com/office/drawing/2014/main" id="{A388DEBB-5BBB-F440-A6BC-18F2596688D2}"/>
                </a:ext>
              </a:extLst>
            </p:cNvPr>
            <p:cNvSpPr/>
            <p:nvPr/>
          </p:nvSpPr>
          <p:spPr>
            <a:xfrm>
              <a:off x="4284726" y="4124705"/>
              <a:ext cx="398145" cy="398145"/>
            </a:xfrm>
            <a:custGeom>
              <a:avLst/>
              <a:gdLst/>
              <a:ahLst/>
              <a:cxnLst/>
              <a:rect l="l" t="t" r="r" b="b"/>
              <a:pathLst>
                <a:path w="398145"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6" name="object 18">
              <a:extLst>
                <a:ext uri="{FF2B5EF4-FFF2-40B4-BE49-F238E27FC236}">
                  <a16:creationId xmlns:a16="http://schemas.microsoft.com/office/drawing/2014/main" id="{D7790BFC-C042-8043-A6C8-926DBE8B51CB}"/>
                </a:ext>
              </a:extLst>
            </p:cNvPr>
            <p:cNvSpPr/>
            <p:nvPr/>
          </p:nvSpPr>
          <p:spPr>
            <a:xfrm>
              <a:off x="4284726" y="4714494"/>
              <a:ext cx="398145" cy="398145"/>
            </a:xfrm>
            <a:custGeom>
              <a:avLst/>
              <a:gdLst/>
              <a:ahLst/>
              <a:cxnLst/>
              <a:rect l="l" t="t" r="r" b="b"/>
              <a:pathLst>
                <a:path w="398145"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67" name="object 19">
              <a:extLst>
                <a:ext uri="{FF2B5EF4-FFF2-40B4-BE49-F238E27FC236}">
                  <a16:creationId xmlns:a16="http://schemas.microsoft.com/office/drawing/2014/main" id="{31B18B8C-BA87-4D4F-AE14-6B158EEF967C}"/>
                </a:ext>
              </a:extLst>
            </p:cNvPr>
            <p:cNvSpPr/>
            <p:nvPr/>
          </p:nvSpPr>
          <p:spPr>
            <a:xfrm>
              <a:off x="2357627" y="2243329"/>
              <a:ext cx="676910" cy="2967355"/>
            </a:xfrm>
            <a:custGeom>
              <a:avLst/>
              <a:gdLst/>
              <a:ahLst/>
              <a:cxnLst/>
              <a:rect l="l" t="t" r="r" b="b"/>
              <a:pathLst>
                <a:path w="676910" h="2967354">
                  <a:moveTo>
                    <a:pt x="563880" y="0"/>
                  </a:moveTo>
                  <a:lnTo>
                    <a:pt x="112776" y="0"/>
                  </a:lnTo>
                  <a:lnTo>
                    <a:pt x="68880" y="8863"/>
                  </a:lnTo>
                  <a:lnTo>
                    <a:pt x="33032" y="33032"/>
                  </a:lnTo>
                  <a:lnTo>
                    <a:pt x="8863" y="68880"/>
                  </a:lnTo>
                  <a:lnTo>
                    <a:pt x="0" y="112775"/>
                  </a:lnTo>
                  <a:lnTo>
                    <a:pt x="0" y="2854452"/>
                  </a:lnTo>
                  <a:lnTo>
                    <a:pt x="8863" y="2898347"/>
                  </a:lnTo>
                  <a:lnTo>
                    <a:pt x="33032" y="2934195"/>
                  </a:lnTo>
                  <a:lnTo>
                    <a:pt x="68880" y="2958364"/>
                  </a:lnTo>
                  <a:lnTo>
                    <a:pt x="112776" y="2967228"/>
                  </a:lnTo>
                  <a:lnTo>
                    <a:pt x="563880" y="2967228"/>
                  </a:lnTo>
                  <a:lnTo>
                    <a:pt x="607775" y="2958364"/>
                  </a:lnTo>
                  <a:lnTo>
                    <a:pt x="643623" y="2934195"/>
                  </a:lnTo>
                  <a:lnTo>
                    <a:pt x="667792" y="2898347"/>
                  </a:lnTo>
                  <a:lnTo>
                    <a:pt x="676656" y="2854452"/>
                  </a:lnTo>
                  <a:lnTo>
                    <a:pt x="676656" y="112775"/>
                  </a:lnTo>
                  <a:lnTo>
                    <a:pt x="667792" y="68880"/>
                  </a:lnTo>
                  <a:lnTo>
                    <a:pt x="643623" y="33032"/>
                  </a:lnTo>
                  <a:lnTo>
                    <a:pt x="607775" y="8863"/>
                  </a:lnTo>
                  <a:lnTo>
                    <a:pt x="563880" y="0"/>
                  </a:lnTo>
                  <a:close/>
                </a:path>
              </a:pathLst>
            </a:custGeom>
            <a:solidFill>
              <a:srgbClr val="808080">
                <a:alpha val="39999"/>
              </a:srgbClr>
            </a:solidFill>
          </p:spPr>
          <p:txBody>
            <a:bodyPr wrap="square" lIns="0" tIns="0" rIns="0" bIns="0" rtlCol="0"/>
            <a:lstStyle/>
            <a:p>
              <a:endParaRPr/>
            </a:p>
          </p:txBody>
        </p:sp>
        <p:sp>
          <p:nvSpPr>
            <p:cNvPr id="68" name="object 20">
              <a:extLst>
                <a:ext uri="{FF2B5EF4-FFF2-40B4-BE49-F238E27FC236}">
                  <a16:creationId xmlns:a16="http://schemas.microsoft.com/office/drawing/2014/main" id="{42F7ACF1-2758-F84A-AD94-B6CFDE491A89}"/>
                </a:ext>
              </a:extLst>
            </p:cNvPr>
            <p:cNvSpPr/>
            <p:nvPr/>
          </p:nvSpPr>
          <p:spPr>
            <a:xfrm>
              <a:off x="2504693" y="2349246"/>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69" name="object 21">
              <a:extLst>
                <a:ext uri="{FF2B5EF4-FFF2-40B4-BE49-F238E27FC236}">
                  <a16:creationId xmlns:a16="http://schemas.microsoft.com/office/drawing/2014/main" id="{D9BCDC50-1B1A-D645-A5B3-FA3EF8CD205A}"/>
                </a:ext>
              </a:extLst>
            </p:cNvPr>
            <p:cNvSpPr/>
            <p:nvPr/>
          </p:nvSpPr>
          <p:spPr>
            <a:xfrm>
              <a:off x="2504693" y="2939034"/>
              <a:ext cx="398145" cy="398145"/>
            </a:xfrm>
            <a:custGeom>
              <a:avLst/>
              <a:gdLst/>
              <a:ahLst/>
              <a:cxnLst/>
              <a:rect l="l" t="t" r="r" b="b"/>
              <a:pathLst>
                <a:path w="398144" h="398145">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70" name="object 22">
              <a:extLst>
                <a:ext uri="{FF2B5EF4-FFF2-40B4-BE49-F238E27FC236}">
                  <a16:creationId xmlns:a16="http://schemas.microsoft.com/office/drawing/2014/main" id="{D3A9FDA0-685D-7E4D-B497-5665A68B2F8A}"/>
                </a:ext>
              </a:extLst>
            </p:cNvPr>
            <p:cNvSpPr/>
            <p:nvPr/>
          </p:nvSpPr>
          <p:spPr>
            <a:xfrm>
              <a:off x="2504693" y="3528822"/>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1" name="object 23">
              <a:extLst>
                <a:ext uri="{FF2B5EF4-FFF2-40B4-BE49-F238E27FC236}">
                  <a16:creationId xmlns:a16="http://schemas.microsoft.com/office/drawing/2014/main" id="{03F22E23-17FB-A048-BF89-CF94E42F59A0}"/>
                </a:ext>
              </a:extLst>
            </p:cNvPr>
            <p:cNvSpPr/>
            <p:nvPr/>
          </p:nvSpPr>
          <p:spPr>
            <a:xfrm>
              <a:off x="2504693" y="4118610"/>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2" name="object 24">
              <a:extLst>
                <a:ext uri="{FF2B5EF4-FFF2-40B4-BE49-F238E27FC236}">
                  <a16:creationId xmlns:a16="http://schemas.microsoft.com/office/drawing/2014/main" id="{71CC11C6-2E5F-124A-A243-E07866A261A8}"/>
                </a:ext>
              </a:extLst>
            </p:cNvPr>
            <p:cNvSpPr/>
            <p:nvPr/>
          </p:nvSpPr>
          <p:spPr>
            <a:xfrm>
              <a:off x="2504693" y="4708398"/>
              <a:ext cx="398145" cy="398145"/>
            </a:xfrm>
            <a:custGeom>
              <a:avLst/>
              <a:gdLst/>
              <a:ahLst/>
              <a:cxnLst/>
              <a:rect l="l" t="t" r="r" b="b"/>
              <a:pathLst>
                <a:path w="398144" h="398145">
                  <a:moveTo>
                    <a:pt x="0" y="198881"/>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1"/>
                  </a:lnTo>
                  <a:lnTo>
                    <a:pt x="392511" y="244484"/>
                  </a:lnTo>
                  <a:lnTo>
                    <a:pt x="377549" y="286346"/>
                  </a:lnTo>
                  <a:lnTo>
                    <a:pt x="354072" y="323273"/>
                  </a:lnTo>
                  <a:lnTo>
                    <a:pt x="323273" y="354072"/>
                  </a:lnTo>
                  <a:lnTo>
                    <a:pt x="286346" y="377549"/>
                  </a:lnTo>
                  <a:lnTo>
                    <a:pt x="244484" y="392511"/>
                  </a:lnTo>
                  <a:lnTo>
                    <a:pt x="198882" y="397763"/>
                  </a:lnTo>
                  <a:lnTo>
                    <a:pt x="153279" y="392511"/>
                  </a:lnTo>
                  <a:lnTo>
                    <a:pt x="111417" y="377549"/>
                  </a:lnTo>
                  <a:lnTo>
                    <a:pt x="74490" y="354072"/>
                  </a:lnTo>
                  <a:lnTo>
                    <a:pt x="43691" y="323273"/>
                  </a:lnTo>
                  <a:lnTo>
                    <a:pt x="20214" y="286346"/>
                  </a:lnTo>
                  <a:lnTo>
                    <a:pt x="5252" y="244484"/>
                  </a:lnTo>
                  <a:lnTo>
                    <a:pt x="0" y="198881"/>
                  </a:lnTo>
                  <a:close/>
                </a:path>
              </a:pathLst>
            </a:custGeom>
            <a:ln w="25908">
              <a:solidFill>
                <a:srgbClr val="000000"/>
              </a:solidFill>
            </a:ln>
          </p:spPr>
          <p:txBody>
            <a:bodyPr wrap="square" lIns="0" tIns="0" rIns="0" bIns="0" rtlCol="0"/>
            <a:lstStyle/>
            <a:p>
              <a:endParaRPr/>
            </a:p>
          </p:txBody>
        </p:sp>
        <p:sp>
          <p:nvSpPr>
            <p:cNvPr id="73" name="object 25">
              <a:extLst>
                <a:ext uri="{FF2B5EF4-FFF2-40B4-BE49-F238E27FC236}">
                  <a16:creationId xmlns:a16="http://schemas.microsoft.com/office/drawing/2014/main" id="{5E26CD16-2669-EB4E-8FE1-81FF3AF54AEF}"/>
                </a:ext>
              </a:extLst>
            </p:cNvPr>
            <p:cNvSpPr/>
            <p:nvPr/>
          </p:nvSpPr>
          <p:spPr>
            <a:xfrm>
              <a:off x="2901695" y="2548128"/>
              <a:ext cx="1383030" cy="2366010"/>
            </a:xfrm>
            <a:custGeom>
              <a:avLst/>
              <a:gdLst/>
              <a:ahLst/>
              <a:cxnLst/>
              <a:rect l="l" t="t" r="r" b="b"/>
              <a:pathLst>
                <a:path w="1383029" h="2366010">
                  <a:moveTo>
                    <a:pt x="0" y="0"/>
                  </a:moveTo>
                  <a:lnTo>
                    <a:pt x="1382903" y="6629"/>
                  </a:lnTo>
                </a:path>
                <a:path w="1383029" h="2366010">
                  <a:moveTo>
                    <a:pt x="0" y="0"/>
                  </a:moveTo>
                  <a:lnTo>
                    <a:pt x="1382903" y="596341"/>
                  </a:lnTo>
                </a:path>
                <a:path w="1383029" h="2366010">
                  <a:moveTo>
                    <a:pt x="0" y="0"/>
                  </a:moveTo>
                  <a:lnTo>
                    <a:pt x="1382903" y="1186065"/>
                  </a:lnTo>
                </a:path>
                <a:path w="1383029" h="2366010">
                  <a:moveTo>
                    <a:pt x="0" y="0"/>
                  </a:moveTo>
                  <a:lnTo>
                    <a:pt x="1382903" y="1775790"/>
                  </a:lnTo>
                </a:path>
                <a:path w="1383029" h="2366010">
                  <a:moveTo>
                    <a:pt x="0" y="0"/>
                  </a:moveTo>
                  <a:lnTo>
                    <a:pt x="1382903" y="2365514"/>
                  </a:lnTo>
                </a:path>
              </a:pathLst>
            </a:custGeom>
            <a:ln w="9144">
              <a:solidFill>
                <a:srgbClr val="000000"/>
              </a:solidFill>
            </a:ln>
          </p:spPr>
          <p:txBody>
            <a:bodyPr wrap="square" lIns="0" tIns="0" rIns="0" bIns="0" rtlCol="0"/>
            <a:lstStyle/>
            <a:p>
              <a:endParaRPr/>
            </a:p>
          </p:txBody>
        </p:sp>
        <p:sp>
          <p:nvSpPr>
            <p:cNvPr id="74" name="object 26">
              <a:extLst>
                <a:ext uri="{FF2B5EF4-FFF2-40B4-BE49-F238E27FC236}">
                  <a16:creationId xmlns:a16="http://schemas.microsoft.com/office/drawing/2014/main" id="{3F822E08-0897-A243-9FE3-EE95B59D38DE}"/>
                </a:ext>
              </a:extLst>
            </p:cNvPr>
            <p:cNvSpPr/>
            <p:nvPr/>
          </p:nvSpPr>
          <p:spPr>
            <a:xfrm>
              <a:off x="2901695" y="2554225"/>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75" name="object 27">
              <a:extLst>
                <a:ext uri="{FF2B5EF4-FFF2-40B4-BE49-F238E27FC236}">
                  <a16:creationId xmlns:a16="http://schemas.microsoft.com/office/drawing/2014/main" id="{F240B522-7A0C-0943-B72C-00772F6AFA76}"/>
                </a:ext>
              </a:extLst>
            </p:cNvPr>
            <p:cNvSpPr/>
            <p:nvPr/>
          </p:nvSpPr>
          <p:spPr>
            <a:xfrm>
              <a:off x="2901695" y="3137916"/>
              <a:ext cx="1383030" cy="1776095"/>
            </a:xfrm>
            <a:custGeom>
              <a:avLst/>
              <a:gdLst/>
              <a:ahLst/>
              <a:cxnLst/>
              <a:rect l="l" t="t" r="r" b="b"/>
              <a:pathLst>
                <a:path w="1383029" h="1776095">
                  <a:moveTo>
                    <a:pt x="0" y="0"/>
                  </a:moveTo>
                  <a:lnTo>
                    <a:pt x="1382903" y="6629"/>
                  </a:lnTo>
                </a:path>
                <a:path w="1383029" h="1776095">
                  <a:moveTo>
                    <a:pt x="0" y="0"/>
                  </a:moveTo>
                  <a:lnTo>
                    <a:pt x="1382903" y="596341"/>
                  </a:lnTo>
                </a:path>
                <a:path w="1383029" h="1776095">
                  <a:moveTo>
                    <a:pt x="0" y="0"/>
                  </a:moveTo>
                  <a:lnTo>
                    <a:pt x="1382903" y="1186065"/>
                  </a:lnTo>
                </a:path>
                <a:path w="1383029" h="1776095">
                  <a:moveTo>
                    <a:pt x="0" y="0"/>
                  </a:moveTo>
                  <a:lnTo>
                    <a:pt x="1382903" y="1775790"/>
                  </a:lnTo>
                </a:path>
              </a:pathLst>
            </a:custGeom>
            <a:ln w="9144">
              <a:solidFill>
                <a:srgbClr val="000000"/>
              </a:solidFill>
            </a:ln>
          </p:spPr>
          <p:txBody>
            <a:bodyPr wrap="square" lIns="0" tIns="0" rIns="0" bIns="0" rtlCol="0"/>
            <a:lstStyle/>
            <a:p>
              <a:endParaRPr/>
            </a:p>
          </p:txBody>
        </p:sp>
        <p:sp>
          <p:nvSpPr>
            <p:cNvPr id="76" name="object 28">
              <a:extLst>
                <a:ext uri="{FF2B5EF4-FFF2-40B4-BE49-F238E27FC236}">
                  <a16:creationId xmlns:a16="http://schemas.microsoft.com/office/drawing/2014/main" id="{EE9FD21F-A9D8-DC4C-8827-2D1D481F3B6F}"/>
                </a:ext>
              </a:extLst>
            </p:cNvPr>
            <p:cNvSpPr/>
            <p:nvPr/>
          </p:nvSpPr>
          <p:spPr>
            <a:xfrm>
              <a:off x="2901695" y="2554222"/>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77" name="object 29">
              <a:extLst>
                <a:ext uri="{FF2B5EF4-FFF2-40B4-BE49-F238E27FC236}">
                  <a16:creationId xmlns:a16="http://schemas.microsoft.com/office/drawing/2014/main" id="{EE00DB72-4F66-BF49-AB3B-31A7040CCEC6}"/>
                </a:ext>
              </a:extLst>
            </p:cNvPr>
            <p:cNvSpPr/>
            <p:nvPr/>
          </p:nvSpPr>
          <p:spPr>
            <a:xfrm>
              <a:off x="2901695" y="3727704"/>
              <a:ext cx="1383030" cy="1186180"/>
            </a:xfrm>
            <a:custGeom>
              <a:avLst/>
              <a:gdLst/>
              <a:ahLst/>
              <a:cxnLst/>
              <a:rect l="l" t="t" r="r" b="b"/>
              <a:pathLst>
                <a:path w="1383029" h="1186179">
                  <a:moveTo>
                    <a:pt x="0" y="0"/>
                  </a:moveTo>
                  <a:lnTo>
                    <a:pt x="1382903" y="6629"/>
                  </a:lnTo>
                </a:path>
                <a:path w="1383029" h="1186179">
                  <a:moveTo>
                    <a:pt x="0" y="0"/>
                  </a:moveTo>
                  <a:lnTo>
                    <a:pt x="1382903" y="596341"/>
                  </a:lnTo>
                </a:path>
                <a:path w="1383029" h="1186179">
                  <a:moveTo>
                    <a:pt x="0" y="0"/>
                  </a:moveTo>
                  <a:lnTo>
                    <a:pt x="1382903" y="1186065"/>
                  </a:lnTo>
                </a:path>
              </a:pathLst>
            </a:custGeom>
            <a:ln w="9144">
              <a:solidFill>
                <a:srgbClr val="000000"/>
              </a:solidFill>
            </a:ln>
          </p:spPr>
          <p:txBody>
            <a:bodyPr wrap="square" lIns="0" tIns="0" rIns="0" bIns="0" rtlCol="0"/>
            <a:lstStyle/>
            <a:p>
              <a:endParaRPr/>
            </a:p>
          </p:txBody>
        </p:sp>
        <p:sp>
          <p:nvSpPr>
            <p:cNvPr id="78" name="object 30">
              <a:extLst>
                <a:ext uri="{FF2B5EF4-FFF2-40B4-BE49-F238E27FC236}">
                  <a16:creationId xmlns:a16="http://schemas.microsoft.com/office/drawing/2014/main" id="{7944CE20-9D3B-8C44-90DE-72D2BE08EF8F}"/>
                </a:ext>
              </a:extLst>
            </p:cNvPr>
            <p:cNvSpPr/>
            <p:nvPr/>
          </p:nvSpPr>
          <p:spPr>
            <a:xfrm>
              <a:off x="2901695" y="2554220"/>
              <a:ext cx="1383030" cy="1762760"/>
            </a:xfrm>
            <a:custGeom>
              <a:avLst/>
              <a:gdLst/>
              <a:ahLst/>
              <a:cxnLst/>
              <a:rect l="l" t="t" r="r" b="b"/>
              <a:pathLst>
                <a:path w="1383029" h="1762760">
                  <a:moveTo>
                    <a:pt x="0" y="1762544"/>
                  </a:moveTo>
                  <a:lnTo>
                    <a:pt x="1382903" y="0"/>
                  </a:lnTo>
                </a:path>
                <a:path w="1383029" h="1762760">
                  <a:moveTo>
                    <a:pt x="0" y="1762544"/>
                  </a:moveTo>
                  <a:lnTo>
                    <a:pt x="1382903" y="589724"/>
                  </a:lnTo>
                </a:path>
              </a:pathLst>
            </a:custGeom>
            <a:ln w="9144">
              <a:solidFill>
                <a:srgbClr val="000000"/>
              </a:solidFill>
            </a:ln>
          </p:spPr>
          <p:txBody>
            <a:bodyPr wrap="square" lIns="0" tIns="0" rIns="0" bIns="0" rtlCol="0"/>
            <a:lstStyle/>
            <a:p>
              <a:endParaRPr/>
            </a:p>
          </p:txBody>
        </p:sp>
        <p:sp>
          <p:nvSpPr>
            <p:cNvPr id="79" name="object 31">
              <a:extLst>
                <a:ext uri="{FF2B5EF4-FFF2-40B4-BE49-F238E27FC236}">
                  <a16:creationId xmlns:a16="http://schemas.microsoft.com/office/drawing/2014/main" id="{81096C6D-FF82-BD4A-9B9F-5A1DFC6E7115}"/>
                </a:ext>
              </a:extLst>
            </p:cNvPr>
            <p:cNvSpPr/>
            <p:nvPr/>
          </p:nvSpPr>
          <p:spPr>
            <a:xfrm>
              <a:off x="2901695" y="3733801"/>
              <a:ext cx="1383030" cy="583565"/>
            </a:xfrm>
            <a:custGeom>
              <a:avLst/>
              <a:gdLst/>
              <a:ahLst/>
              <a:cxnLst/>
              <a:rect l="l" t="t" r="r" b="b"/>
              <a:pathLst>
                <a:path w="1383029" h="583564">
                  <a:moveTo>
                    <a:pt x="0" y="583095"/>
                  </a:moveTo>
                  <a:lnTo>
                    <a:pt x="1382903" y="0"/>
                  </a:lnTo>
                </a:path>
              </a:pathLst>
            </a:custGeom>
            <a:ln w="9143">
              <a:solidFill>
                <a:srgbClr val="000000"/>
              </a:solidFill>
            </a:ln>
          </p:spPr>
          <p:txBody>
            <a:bodyPr wrap="square" lIns="0" tIns="0" rIns="0" bIns="0" rtlCol="0"/>
            <a:lstStyle/>
            <a:p>
              <a:endParaRPr/>
            </a:p>
          </p:txBody>
        </p:sp>
        <p:sp>
          <p:nvSpPr>
            <p:cNvPr id="80" name="object 32">
              <a:extLst>
                <a:ext uri="{FF2B5EF4-FFF2-40B4-BE49-F238E27FC236}">
                  <a16:creationId xmlns:a16="http://schemas.microsoft.com/office/drawing/2014/main" id="{665E2C64-CFD4-724E-94E1-38E9544AF2B0}"/>
                </a:ext>
              </a:extLst>
            </p:cNvPr>
            <p:cNvSpPr/>
            <p:nvPr/>
          </p:nvSpPr>
          <p:spPr>
            <a:xfrm>
              <a:off x="2901695" y="4317492"/>
              <a:ext cx="1383030" cy="596900"/>
            </a:xfrm>
            <a:custGeom>
              <a:avLst/>
              <a:gdLst/>
              <a:ahLst/>
              <a:cxnLst/>
              <a:rect l="l" t="t" r="r" b="b"/>
              <a:pathLst>
                <a:path w="1383029" h="596900">
                  <a:moveTo>
                    <a:pt x="0" y="0"/>
                  </a:moveTo>
                  <a:lnTo>
                    <a:pt x="1382903" y="6629"/>
                  </a:lnTo>
                </a:path>
                <a:path w="1383029" h="596900">
                  <a:moveTo>
                    <a:pt x="0" y="0"/>
                  </a:moveTo>
                  <a:lnTo>
                    <a:pt x="1382903" y="596341"/>
                  </a:lnTo>
                </a:path>
              </a:pathLst>
            </a:custGeom>
            <a:ln w="9144">
              <a:solidFill>
                <a:srgbClr val="000000"/>
              </a:solidFill>
            </a:ln>
          </p:spPr>
          <p:txBody>
            <a:bodyPr wrap="square" lIns="0" tIns="0" rIns="0" bIns="0" rtlCol="0"/>
            <a:lstStyle/>
            <a:p>
              <a:endParaRPr/>
            </a:p>
          </p:txBody>
        </p:sp>
        <p:sp>
          <p:nvSpPr>
            <p:cNvPr id="81" name="object 33">
              <a:extLst>
                <a:ext uri="{FF2B5EF4-FFF2-40B4-BE49-F238E27FC236}">
                  <a16:creationId xmlns:a16="http://schemas.microsoft.com/office/drawing/2014/main" id="{1F67B70E-0A19-854B-9E53-1AA20A1307A0}"/>
                </a:ext>
              </a:extLst>
            </p:cNvPr>
            <p:cNvSpPr/>
            <p:nvPr/>
          </p:nvSpPr>
          <p:spPr>
            <a:xfrm>
              <a:off x="2901695" y="2554218"/>
              <a:ext cx="1383030" cy="2352675"/>
            </a:xfrm>
            <a:custGeom>
              <a:avLst/>
              <a:gdLst/>
              <a:ahLst/>
              <a:cxnLst/>
              <a:rect l="l" t="t" r="r" b="b"/>
              <a:pathLst>
                <a:path w="1383029" h="2352675">
                  <a:moveTo>
                    <a:pt x="0" y="2352268"/>
                  </a:moveTo>
                  <a:lnTo>
                    <a:pt x="1382903" y="0"/>
                  </a:lnTo>
                </a:path>
                <a:path w="1383029" h="2352675">
                  <a:moveTo>
                    <a:pt x="0" y="2352268"/>
                  </a:moveTo>
                  <a:lnTo>
                    <a:pt x="1382903" y="589724"/>
                  </a:lnTo>
                </a:path>
              </a:pathLst>
            </a:custGeom>
            <a:ln w="9144">
              <a:solidFill>
                <a:srgbClr val="000000"/>
              </a:solidFill>
            </a:ln>
          </p:spPr>
          <p:txBody>
            <a:bodyPr wrap="square" lIns="0" tIns="0" rIns="0" bIns="0" rtlCol="0"/>
            <a:lstStyle/>
            <a:p>
              <a:endParaRPr/>
            </a:p>
          </p:txBody>
        </p:sp>
        <p:sp>
          <p:nvSpPr>
            <p:cNvPr id="82" name="object 34">
              <a:extLst>
                <a:ext uri="{FF2B5EF4-FFF2-40B4-BE49-F238E27FC236}">
                  <a16:creationId xmlns:a16="http://schemas.microsoft.com/office/drawing/2014/main" id="{F68F66C6-9B39-4143-8FE0-3BB6B5B0CF12}"/>
                </a:ext>
              </a:extLst>
            </p:cNvPr>
            <p:cNvSpPr/>
            <p:nvPr/>
          </p:nvSpPr>
          <p:spPr>
            <a:xfrm>
              <a:off x="2901695" y="3733798"/>
              <a:ext cx="1383030" cy="1172845"/>
            </a:xfrm>
            <a:custGeom>
              <a:avLst/>
              <a:gdLst/>
              <a:ahLst/>
              <a:cxnLst/>
              <a:rect l="l" t="t" r="r" b="b"/>
              <a:pathLst>
                <a:path w="1383029" h="1172845">
                  <a:moveTo>
                    <a:pt x="0" y="1172819"/>
                  </a:moveTo>
                  <a:lnTo>
                    <a:pt x="1382903" y="0"/>
                  </a:lnTo>
                </a:path>
                <a:path w="1383029" h="1172845">
                  <a:moveTo>
                    <a:pt x="0" y="1172819"/>
                  </a:moveTo>
                  <a:lnTo>
                    <a:pt x="1382903" y="589724"/>
                  </a:lnTo>
                </a:path>
              </a:pathLst>
            </a:custGeom>
            <a:ln w="9144">
              <a:solidFill>
                <a:srgbClr val="000000"/>
              </a:solidFill>
            </a:ln>
          </p:spPr>
          <p:txBody>
            <a:bodyPr wrap="square" lIns="0" tIns="0" rIns="0" bIns="0" rtlCol="0"/>
            <a:lstStyle/>
            <a:p>
              <a:endParaRPr/>
            </a:p>
          </p:txBody>
        </p:sp>
        <p:sp>
          <p:nvSpPr>
            <p:cNvPr id="83" name="object 35">
              <a:extLst>
                <a:ext uri="{FF2B5EF4-FFF2-40B4-BE49-F238E27FC236}">
                  <a16:creationId xmlns:a16="http://schemas.microsoft.com/office/drawing/2014/main" id="{DF2F53CF-8153-B043-906B-183D492454A4}"/>
                </a:ext>
              </a:extLst>
            </p:cNvPr>
            <p:cNvSpPr/>
            <p:nvPr/>
          </p:nvSpPr>
          <p:spPr>
            <a:xfrm>
              <a:off x="2901695" y="4905755"/>
              <a:ext cx="1383030" cy="6985"/>
            </a:xfrm>
            <a:custGeom>
              <a:avLst/>
              <a:gdLst/>
              <a:ahLst/>
              <a:cxnLst/>
              <a:rect l="l" t="t" r="r" b="b"/>
              <a:pathLst>
                <a:path w="1383029" h="6985">
                  <a:moveTo>
                    <a:pt x="0" y="0"/>
                  </a:moveTo>
                  <a:lnTo>
                    <a:pt x="1382903" y="6629"/>
                  </a:lnTo>
                </a:path>
              </a:pathLst>
            </a:custGeom>
            <a:ln w="9144">
              <a:solidFill>
                <a:srgbClr val="000000"/>
              </a:solidFill>
            </a:ln>
          </p:spPr>
          <p:txBody>
            <a:bodyPr wrap="square" lIns="0" tIns="0" rIns="0" bIns="0" rtlCol="0"/>
            <a:lstStyle/>
            <a:p>
              <a:endParaRPr/>
            </a:p>
          </p:txBody>
        </p:sp>
        <p:sp>
          <p:nvSpPr>
            <p:cNvPr id="84" name="object 36">
              <a:extLst>
                <a:ext uri="{FF2B5EF4-FFF2-40B4-BE49-F238E27FC236}">
                  <a16:creationId xmlns:a16="http://schemas.microsoft.com/office/drawing/2014/main" id="{5B79313F-3A65-FB44-AFB7-40130F0EFC18}"/>
                </a:ext>
              </a:extLst>
            </p:cNvPr>
            <p:cNvSpPr/>
            <p:nvPr/>
          </p:nvSpPr>
          <p:spPr>
            <a:xfrm>
              <a:off x="4681727" y="2554224"/>
              <a:ext cx="1399540" cy="2359025"/>
            </a:xfrm>
            <a:custGeom>
              <a:avLst/>
              <a:gdLst/>
              <a:ahLst/>
              <a:cxnLst/>
              <a:rect l="l" t="t" r="r" b="b"/>
              <a:pathLst>
                <a:path w="1399539" h="2359025">
                  <a:moveTo>
                    <a:pt x="0" y="0"/>
                  </a:moveTo>
                  <a:lnTo>
                    <a:pt x="1399273" y="0"/>
                  </a:lnTo>
                </a:path>
                <a:path w="1399539" h="2359025">
                  <a:moveTo>
                    <a:pt x="0" y="0"/>
                  </a:moveTo>
                  <a:lnTo>
                    <a:pt x="1399273" y="589724"/>
                  </a:lnTo>
                </a:path>
                <a:path w="1399539" h="2359025">
                  <a:moveTo>
                    <a:pt x="0" y="0"/>
                  </a:moveTo>
                  <a:lnTo>
                    <a:pt x="1399273" y="1179449"/>
                  </a:lnTo>
                </a:path>
                <a:path w="1399539" h="2359025">
                  <a:moveTo>
                    <a:pt x="0" y="0"/>
                  </a:moveTo>
                  <a:lnTo>
                    <a:pt x="1399273" y="1769160"/>
                  </a:lnTo>
                </a:path>
                <a:path w="1399539" h="2359025">
                  <a:moveTo>
                    <a:pt x="0" y="0"/>
                  </a:moveTo>
                  <a:lnTo>
                    <a:pt x="1399273" y="2358885"/>
                  </a:lnTo>
                </a:path>
              </a:pathLst>
            </a:custGeom>
            <a:ln w="9144">
              <a:solidFill>
                <a:srgbClr val="000000"/>
              </a:solidFill>
            </a:ln>
          </p:spPr>
          <p:txBody>
            <a:bodyPr wrap="square" lIns="0" tIns="0" rIns="0" bIns="0" rtlCol="0"/>
            <a:lstStyle/>
            <a:p>
              <a:endParaRPr/>
            </a:p>
          </p:txBody>
        </p:sp>
        <p:sp>
          <p:nvSpPr>
            <p:cNvPr id="85" name="object 37">
              <a:extLst>
                <a:ext uri="{FF2B5EF4-FFF2-40B4-BE49-F238E27FC236}">
                  <a16:creationId xmlns:a16="http://schemas.microsoft.com/office/drawing/2014/main" id="{D672A1E2-8989-7D45-BD1A-951D06BE263B}"/>
                </a:ext>
              </a:extLst>
            </p:cNvPr>
            <p:cNvSpPr/>
            <p:nvPr/>
          </p:nvSpPr>
          <p:spPr>
            <a:xfrm>
              <a:off x="4681727" y="2554220"/>
              <a:ext cx="1399540" cy="2359025"/>
            </a:xfrm>
            <a:custGeom>
              <a:avLst/>
              <a:gdLst/>
              <a:ahLst/>
              <a:cxnLst/>
              <a:rect l="l" t="t" r="r" b="b"/>
              <a:pathLst>
                <a:path w="1399539" h="2359025">
                  <a:moveTo>
                    <a:pt x="0" y="589724"/>
                  </a:moveTo>
                  <a:lnTo>
                    <a:pt x="1399273" y="0"/>
                  </a:lnTo>
                </a:path>
                <a:path w="1399539" h="2359025">
                  <a:moveTo>
                    <a:pt x="0" y="589724"/>
                  </a:moveTo>
                  <a:lnTo>
                    <a:pt x="1399273" y="589724"/>
                  </a:lnTo>
                </a:path>
                <a:path w="1399539" h="2359025">
                  <a:moveTo>
                    <a:pt x="0" y="589724"/>
                  </a:moveTo>
                  <a:lnTo>
                    <a:pt x="1399273" y="1179449"/>
                  </a:lnTo>
                </a:path>
                <a:path w="1399539" h="2359025">
                  <a:moveTo>
                    <a:pt x="0" y="589724"/>
                  </a:moveTo>
                  <a:lnTo>
                    <a:pt x="1399273" y="1769173"/>
                  </a:lnTo>
                </a:path>
                <a:path w="1399539" h="2359025">
                  <a:moveTo>
                    <a:pt x="0" y="589724"/>
                  </a:moveTo>
                  <a:lnTo>
                    <a:pt x="1399273" y="2358885"/>
                  </a:lnTo>
                </a:path>
              </a:pathLst>
            </a:custGeom>
            <a:ln w="9144">
              <a:solidFill>
                <a:srgbClr val="000000"/>
              </a:solidFill>
            </a:ln>
          </p:spPr>
          <p:txBody>
            <a:bodyPr wrap="square" lIns="0" tIns="0" rIns="0" bIns="0" rtlCol="0"/>
            <a:lstStyle/>
            <a:p>
              <a:endParaRPr/>
            </a:p>
          </p:txBody>
        </p:sp>
        <p:sp>
          <p:nvSpPr>
            <p:cNvPr id="86" name="object 38">
              <a:extLst>
                <a:ext uri="{FF2B5EF4-FFF2-40B4-BE49-F238E27FC236}">
                  <a16:creationId xmlns:a16="http://schemas.microsoft.com/office/drawing/2014/main" id="{06B83CCA-6B74-ED4C-93DE-5D58DB8843D4}"/>
                </a:ext>
              </a:extLst>
            </p:cNvPr>
            <p:cNvSpPr/>
            <p:nvPr/>
          </p:nvSpPr>
          <p:spPr>
            <a:xfrm>
              <a:off x="4681727" y="2554217"/>
              <a:ext cx="1399540" cy="1179830"/>
            </a:xfrm>
            <a:custGeom>
              <a:avLst/>
              <a:gdLst/>
              <a:ahLst/>
              <a:cxnLst/>
              <a:rect l="l" t="t" r="r" b="b"/>
              <a:pathLst>
                <a:path w="1399539" h="1179829">
                  <a:moveTo>
                    <a:pt x="0" y="1179448"/>
                  </a:moveTo>
                  <a:lnTo>
                    <a:pt x="1399273" y="0"/>
                  </a:lnTo>
                </a:path>
                <a:path w="1399539" h="1179829">
                  <a:moveTo>
                    <a:pt x="0" y="1179448"/>
                  </a:moveTo>
                  <a:lnTo>
                    <a:pt x="1399273" y="589724"/>
                  </a:lnTo>
                </a:path>
              </a:pathLst>
            </a:custGeom>
            <a:ln w="9144">
              <a:solidFill>
                <a:srgbClr val="000000"/>
              </a:solidFill>
            </a:ln>
          </p:spPr>
          <p:txBody>
            <a:bodyPr wrap="square" lIns="0" tIns="0" rIns="0" bIns="0" rtlCol="0"/>
            <a:lstStyle/>
            <a:p>
              <a:endParaRPr/>
            </a:p>
          </p:txBody>
        </p:sp>
        <p:sp>
          <p:nvSpPr>
            <p:cNvPr id="87" name="object 39">
              <a:extLst>
                <a:ext uri="{FF2B5EF4-FFF2-40B4-BE49-F238E27FC236}">
                  <a16:creationId xmlns:a16="http://schemas.microsoft.com/office/drawing/2014/main" id="{62A05604-9152-0942-A0B1-DEE81B29F9B4}"/>
                </a:ext>
              </a:extLst>
            </p:cNvPr>
            <p:cNvSpPr/>
            <p:nvPr/>
          </p:nvSpPr>
          <p:spPr>
            <a:xfrm>
              <a:off x="4681727" y="3733800"/>
              <a:ext cx="1399540" cy="1179830"/>
            </a:xfrm>
            <a:custGeom>
              <a:avLst/>
              <a:gdLst/>
              <a:ahLst/>
              <a:cxnLst/>
              <a:rect l="l" t="t" r="r" b="b"/>
              <a:pathLst>
                <a:path w="1399539" h="1179829">
                  <a:moveTo>
                    <a:pt x="0" y="0"/>
                  </a:moveTo>
                  <a:lnTo>
                    <a:pt x="1399273" y="0"/>
                  </a:lnTo>
                </a:path>
                <a:path w="1399539" h="1179829">
                  <a:moveTo>
                    <a:pt x="0" y="0"/>
                  </a:moveTo>
                  <a:lnTo>
                    <a:pt x="1399273" y="589724"/>
                  </a:lnTo>
                </a:path>
                <a:path w="1399539" h="1179829">
                  <a:moveTo>
                    <a:pt x="0" y="0"/>
                  </a:moveTo>
                  <a:lnTo>
                    <a:pt x="1399273" y="1179449"/>
                  </a:lnTo>
                </a:path>
              </a:pathLst>
            </a:custGeom>
            <a:ln w="9144">
              <a:solidFill>
                <a:srgbClr val="000000"/>
              </a:solidFill>
            </a:ln>
          </p:spPr>
          <p:txBody>
            <a:bodyPr wrap="square" lIns="0" tIns="0" rIns="0" bIns="0" rtlCol="0"/>
            <a:lstStyle/>
            <a:p>
              <a:endParaRPr/>
            </a:p>
          </p:txBody>
        </p:sp>
        <p:sp>
          <p:nvSpPr>
            <p:cNvPr id="88" name="object 40">
              <a:extLst>
                <a:ext uri="{FF2B5EF4-FFF2-40B4-BE49-F238E27FC236}">
                  <a16:creationId xmlns:a16="http://schemas.microsoft.com/office/drawing/2014/main" id="{77697BBA-8CA8-6244-B49C-5E289271203D}"/>
                </a:ext>
              </a:extLst>
            </p:cNvPr>
            <p:cNvSpPr/>
            <p:nvPr/>
          </p:nvSpPr>
          <p:spPr>
            <a:xfrm>
              <a:off x="4681727" y="2554227"/>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89" name="object 41">
              <a:extLst>
                <a:ext uri="{FF2B5EF4-FFF2-40B4-BE49-F238E27FC236}">
                  <a16:creationId xmlns:a16="http://schemas.microsoft.com/office/drawing/2014/main" id="{4A2D8891-FE70-0345-84A9-F924332059DE}"/>
                </a:ext>
              </a:extLst>
            </p:cNvPr>
            <p:cNvSpPr/>
            <p:nvPr/>
          </p:nvSpPr>
          <p:spPr>
            <a:xfrm>
              <a:off x="4681727" y="3733796"/>
              <a:ext cx="1399540" cy="589915"/>
            </a:xfrm>
            <a:custGeom>
              <a:avLst/>
              <a:gdLst/>
              <a:ahLst/>
              <a:cxnLst/>
              <a:rect l="l" t="t" r="r" b="b"/>
              <a:pathLst>
                <a:path w="1399539" h="589914">
                  <a:moveTo>
                    <a:pt x="0" y="589724"/>
                  </a:moveTo>
                  <a:lnTo>
                    <a:pt x="1399273" y="0"/>
                  </a:lnTo>
                </a:path>
                <a:path w="1399539" h="589914">
                  <a:moveTo>
                    <a:pt x="0" y="589724"/>
                  </a:moveTo>
                  <a:lnTo>
                    <a:pt x="1399273" y="589724"/>
                  </a:lnTo>
                </a:path>
              </a:pathLst>
            </a:custGeom>
            <a:ln w="9144">
              <a:solidFill>
                <a:srgbClr val="000000"/>
              </a:solidFill>
            </a:ln>
          </p:spPr>
          <p:txBody>
            <a:bodyPr wrap="square" lIns="0" tIns="0" rIns="0" bIns="0" rtlCol="0"/>
            <a:lstStyle/>
            <a:p>
              <a:endParaRPr/>
            </a:p>
          </p:txBody>
        </p:sp>
        <p:sp>
          <p:nvSpPr>
            <p:cNvPr id="90" name="object 42">
              <a:extLst>
                <a:ext uri="{FF2B5EF4-FFF2-40B4-BE49-F238E27FC236}">
                  <a16:creationId xmlns:a16="http://schemas.microsoft.com/office/drawing/2014/main" id="{F6F785FC-32ED-0342-8296-2CE80175DC95}"/>
                </a:ext>
              </a:extLst>
            </p:cNvPr>
            <p:cNvSpPr/>
            <p:nvPr/>
          </p:nvSpPr>
          <p:spPr>
            <a:xfrm>
              <a:off x="4681727" y="4323588"/>
              <a:ext cx="1399540" cy="589915"/>
            </a:xfrm>
            <a:custGeom>
              <a:avLst/>
              <a:gdLst/>
              <a:ahLst/>
              <a:cxnLst/>
              <a:rect l="l" t="t" r="r" b="b"/>
              <a:pathLst>
                <a:path w="1399539" h="589914">
                  <a:moveTo>
                    <a:pt x="0" y="0"/>
                  </a:moveTo>
                  <a:lnTo>
                    <a:pt x="1399273" y="589724"/>
                  </a:lnTo>
                </a:path>
              </a:pathLst>
            </a:custGeom>
            <a:ln w="6096">
              <a:solidFill>
                <a:srgbClr val="000000"/>
              </a:solidFill>
            </a:ln>
          </p:spPr>
          <p:txBody>
            <a:bodyPr wrap="square" lIns="0" tIns="0" rIns="0" bIns="0" rtlCol="0"/>
            <a:lstStyle/>
            <a:p>
              <a:endParaRPr/>
            </a:p>
          </p:txBody>
        </p:sp>
        <p:sp>
          <p:nvSpPr>
            <p:cNvPr id="91" name="object 43">
              <a:extLst>
                <a:ext uri="{FF2B5EF4-FFF2-40B4-BE49-F238E27FC236}">
                  <a16:creationId xmlns:a16="http://schemas.microsoft.com/office/drawing/2014/main" id="{AD5879AB-4BED-5447-ADAE-61381C465905}"/>
                </a:ext>
              </a:extLst>
            </p:cNvPr>
            <p:cNvSpPr/>
            <p:nvPr/>
          </p:nvSpPr>
          <p:spPr>
            <a:xfrm>
              <a:off x="4681727" y="2554225"/>
              <a:ext cx="1399540" cy="2359025"/>
            </a:xfrm>
            <a:custGeom>
              <a:avLst/>
              <a:gdLst/>
              <a:ahLst/>
              <a:cxnLst/>
              <a:rect l="l" t="t" r="r" b="b"/>
              <a:pathLst>
                <a:path w="1399539" h="2359025">
                  <a:moveTo>
                    <a:pt x="0" y="2358885"/>
                  </a:moveTo>
                  <a:lnTo>
                    <a:pt x="1399273" y="0"/>
                  </a:lnTo>
                </a:path>
              </a:pathLst>
            </a:custGeom>
            <a:ln w="6095">
              <a:solidFill>
                <a:srgbClr val="000000"/>
              </a:solidFill>
            </a:ln>
          </p:spPr>
          <p:txBody>
            <a:bodyPr wrap="square" lIns="0" tIns="0" rIns="0" bIns="0" rtlCol="0"/>
            <a:lstStyle/>
            <a:p>
              <a:endParaRPr/>
            </a:p>
          </p:txBody>
        </p:sp>
        <p:sp>
          <p:nvSpPr>
            <p:cNvPr id="92" name="object 44">
              <a:extLst>
                <a:ext uri="{FF2B5EF4-FFF2-40B4-BE49-F238E27FC236}">
                  <a16:creationId xmlns:a16="http://schemas.microsoft.com/office/drawing/2014/main" id="{D084A7F3-D8EA-394D-8996-AE6A1392374D}"/>
                </a:ext>
              </a:extLst>
            </p:cNvPr>
            <p:cNvSpPr/>
            <p:nvPr/>
          </p:nvSpPr>
          <p:spPr>
            <a:xfrm>
              <a:off x="4681727" y="3144015"/>
              <a:ext cx="1399540" cy="1769745"/>
            </a:xfrm>
            <a:custGeom>
              <a:avLst/>
              <a:gdLst/>
              <a:ahLst/>
              <a:cxnLst/>
              <a:rect l="l" t="t" r="r" b="b"/>
              <a:pathLst>
                <a:path w="1399539" h="1769745">
                  <a:moveTo>
                    <a:pt x="0" y="1769160"/>
                  </a:moveTo>
                  <a:lnTo>
                    <a:pt x="1399273" y="0"/>
                  </a:lnTo>
                </a:path>
                <a:path w="1399539" h="1769745">
                  <a:moveTo>
                    <a:pt x="0" y="1769160"/>
                  </a:moveTo>
                  <a:lnTo>
                    <a:pt x="1399273" y="589711"/>
                  </a:lnTo>
                </a:path>
              </a:pathLst>
            </a:custGeom>
            <a:ln w="9144">
              <a:solidFill>
                <a:srgbClr val="000000"/>
              </a:solidFill>
            </a:ln>
          </p:spPr>
          <p:txBody>
            <a:bodyPr wrap="square" lIns="0" tIns="0" rIns="0" bIns="0" rtlCol="0"/>
            <a:lstStyle/>
            <a:p>
              <a:endParaRPr/>
            </a:p>
          </p:txBody>
        </p:sp>
        <p:sp>
          <p:nvSpPr>
            <p:cNvPr id="93" name="object 45">
              <a:extLst>
                <a:ext uri="{FF2B5EF4-FFF2-40B4-BE49-F238E27FC236}">
                  <a16:creationId xmlns:a16="http://schemas.microsoft.com/office/drawing/2014/main" id="{443257F6-960F-AB48-A8E4-4BE99B3C744D}"/>
                </a:ext>
              </a:extLst>
            </p:cNvPr>
            <p:cNvSpPr/>
            <p:nvPr/>
          </p:nvSpPr>
          <p:spPr>
            <a:xfrm>
              <a:off x="4681727" y="4323584"/>
              <a:ext cx="1399540" cy="589915"/>
            </a:xfrm>
            <a:custGeom>
              <a:avLst/>
              <a:gdLst/>
              <a:ahLst/>
              <a:cxnLst/>
              <a:rect l="l" t="t" r="r" b="b"/>
              <a:pathLst>
                <a:path w="1399539" h="589914">
                  <a:moveTo>
                    <a:pt x="0" y="589724"/>
                  </a:moveTo>
                  <a:lnTo>
                    <a:pt x="1399273" y="0"/>
                  </a:lnTo>
                </a:path>
              </a:pathLst>
            </a:custGeom>
            <a:ln w="6096">
              <a:solidFill>
                <a:srgbClr val="000000"/>
              </a:solidFill>
            </a:ln>
          </p:spPr>
          <p:txBody>
            <a:bodyPr wrap="square" lIns="0" tIns="0" rIns="0" bIns="0" rtlCol="0"/>
            <a:lstStyle/>
            <a:p>
              <a:endParaRPr/>
            </a:p>
          </p:txBody>
        </p:sp>
        <p:sp>
          <p:nvSpPr>
            <p:cNvPr id="94" name="object 46">
              <a:extLst>
                <a:ext uri="{FF2B5EF4-FFF2-40B4-BE49-F238E27FC236}">
                  <a16:creationId xmlns:a16="http://schemas.microsoft.com/office/drawing/2014/main" id="{2BFF1C65-8E0A-1C45-98A5-6221468DE98D}"/>
                </a:ext>
              </a:extLst>
            </p:cNvPr>
            <p:cNvSpPr/>
            <p:nvPr/>
          </p:nvSpPr>
          <p:spPr>
            <a:xfrm>
              <a:off x="4681727" y="4913376"/>
              <a:ext cx="1399540" cy="0"/>
            </a:xfrm>
            <a:custGeom>
              <a:avLst/>
              <a:gdLst/>
              <a:ahLst/>
              <a:cxnLst/>
              <a:rect l="l" t="t" r="r" b="b"/>
              <a:pathLst>
                <a:path w="1399539">
                  <a:moveTo>
                    <a:pt x="0" y="0"/>
                  </a:moveTo>
                  <a:lnTo>
                    <a:pt x="1399273" y="0"/>
                  </a:lnTo>
                </a:path>
              </a:pathLst>
            </a:custGeom>
            <a:ln w="9144">
              <a:solidFill>
                <a:srgbClr val="000000"/>
              </a:solidFill>
            </a:ln>
          </p:spPr>
          <p:txBody>
            <a:bodyPr wrap="square" lIns="0" tIns="0" rIns="0" bIns="0" rtlCol="0"/>
            <a:lstStyle/>
            <a:p>
              <a:endParaRPr/>
            </a:p>
          </p:txBody>
        </p:sp>
      </p:grpSp>
      <p:sp>
        <p:nvSpPr>
          <p:cNvPr id="95" name="object 47">
            <a:extLst>
              <a:ext uri="{FF2B5EF4-FFF2-40B4-BE49-F238E27FC236}">
                <a16:creationId xmlns:a16="http://schemas.microsoft.com/office/drawing/2014/main" id="{B3C6A1A0-B7C9-744E-B9F3-2C844972DFA4}"/>
              </a:ext>
            </a:extLst>
          </p:cNvPr>
          <p:cNvSpPr txBox="1"/>
          <p:nvPr/>
        </p:nvSpPr>
        <p:spPr>
          <a:xfrm>
            <a:off x="4143341" y="1996711"/>
            <a:ext cx="214629" cy="452120"/>
          </a:xfrm>
          <a:prstGeom prst="rect">
            <a:avLst/>
          </a:prstGeom>
        </p:spPr>
        <p:txBody>
          <a:bodyPr vert="horz" wrap="square" lIns="0" tIns="12065" rIns="0" bIns="0" rtlCol="0">
            <a:spAutoFit/>
          </a:bodyPr>
          <a:lstStyle/>
          <a:p>
            <a:pPr marL="12700">
              <a:lnSpc>
                <a:spcPct val="100000"/>
              </a:lnSpc>
              <a:spcBef>
                <a:spcPts val="95"/>
              </a:spcBef>
            </a:pPr>
            <a:r>
              <a:rPr sz="2800" spc="-785" dirty="0">
                <a:latin typeface="Cambria Math"/>
                <a:cs typeface="Cambria Math"/>
              </a:rPr>
              <a:t>𝑥</a:t>
            </a:r>
            <a:endParaRPr sz="2800" dirty="0">
              <a:latin typeface="Cambria Math"/>
              <a:cs typeface="Cambria Math"/>
            </a:endParaRPr>
          </a:p>
        </p:txBody>
      </p:sp>
      <p:sp>
        <p:nvSpPr>
          <p:cNvPr id="96" name="object 48">
            <a:extLst>
              <a:ext uri="{FF2B5EF4-FFF2-40B4-BE49-F238E27FC236}">
                <a16:creationId xmlns:a16="http://schemas.microsoft.com/office/drawing/2014/main" id="{954A6EC9-54EE-8144-BE08-3C539D5B3F21}"/>
              </a:ext>
            </a:extLst>
          </p:cNvPr>
          <p:cNvSpPr txBox="1"/>
          <p:nvPr/>
        </p:nvSpPr>
        <p:spPr>
          <a:xfrm>
            <a:off x="5937976" y="2027604"/>
            <a:ext cx="2228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Cambria Math"/>
                <a:cs typeface="Cambria Math"/>
              </a:rPr>
              <a:t>ℎ</a:t>
            </a:r>
            <a:endParaRPr sz="2800">
              <a:latin typeface="Cambria Math"/>
              <a:cs typeface="Cambria Math"/>
            </a:endParaRPr>
          </a:p>
        </p:txBody>
      </p:sp>
      <p:sp>
        <p:nvSpPr>
          <p:cNvPr id="98" name="object 50">
            <a:extLst>
              <a:ext uri="{FF2B5EF4-FFF2-40B4-BE49-F238E27FC236}">
                <a16:creationId xmlns:a16="http://schemas.microsoft.com/office/drawing/2014/main" id="{5E4C1485-327E-1540-8F54-19E4549FDC15}"/>
              </a:ext>
            </a:extLst>
          </p:cNvPr>
          <p:cNvSpPr/>
          <p:nvPr/>
        </p:nvSpPr>
        <p:spPr>
          <a:xfrm>
            <a:off x="5340668" y="1922373"/>
            <a:ext cx="1556385" cy="3752215"/>
          </a:xfrm>
          <a:custGeom>
            <a:avLst/>
            <a:gdLst/>
            <a:ahLst/>
            <a:cxnLst/>
            <a:rect l="l" t="t" r="r" b="b"/>
            <a:pathLst>
              <a:path w="1556385" h="3752215">
                <a:moveTo>
                  <a:pt x="1296670" y="0"/>
                </a:moveTo>
                <a:lnTo>
                  <a:pt x="259334" y="0"/>
                </a:lnTo>
                <a:lnTo>
                  <a:pt x="212720" y="4178"/>
                </a:lnTo>
                <a:lnTo>
                  <a:pt x="168847" y="16224"/>
                </a:lnTo>
                <a:lnTo>
                  <a:pt x="128446" y="35405"/>
                </a:lnTo>
                <a:lnTo>
                  <a:pt x="92251" y="60990"/>
                </a:lnTo>
                <a:lnTo>
                  <a:pt x="60994" y="92246"/>
                </a:lnTo>
                <a:lnTo>
                  <a:pt x="35408" y="128441"/>
                </a:lnTo>
                <a:lnTo>
                  <a:pt x="16225" y="168842"/>
                </a:lnTo>
                <a:lnTo>
                  <a:pt x="4178" y="212717"/>
                </a:lnTo>
                <a:lnTo>
                  <a:pt x="0" y="259334"/>
                </a:lnTo>
                <a:lnTo>
                  <a:pt x="0" y="3492741"/>
                </a:lnTo>
                <a:lnTo>
                  <a:pt x="4178" y="3539358"/>
                </a:lnTo>
                <a:lnTo>
                  <a:pt x="16225" y="3583234"/>
                </a:lnTo>
                <a:lnTo>
                  <a:pt x="35408" y="3623637"/>
                </a:lnTo>
                <a:lnTo>
                  <a:pt x="60994" y="3659833"/>
                </a:lnTo>
                <a:lnTo>
                  <a:pt x="92251" y="3691092"/>
                </a:lnTo>
                <a:lnTo>
                  <a:pt x="128446" y="3716678"/>
                </a:lnTo>
                <a:lnTo>
                  <a:pt x="168847" y="3735862"/>
                </a:lnTo>
                <a:lnTo>
                  <a:pt x="212720" y="3747909"/>
                </a:lnTo>
                <a:lnTo>
                  <a:pt x="259334" y="3752088"/>
                </a:lnTo>
                <a:lnTo>
                  <a:pt x="1296670" y="3752088"/>
                </a:lnTo>
                <a:lnTo>
                  <a:pt x="1343283" y="3747909"/>
                </a:lnTo>
                <a:lnTo>
                  <a:pt x="1387156" y="3735862"/>
                </a:lnTo>
                <a:lnTo>
                  <a:pt x="1427557" y="3716678"/>
                </a:lnTo>
                <a:lnTo>
                  <a:pt x="1463752" y="3691092"/>
                </a:lnTo>
                <a:lnTo>
                  <a:pt x="1495009" y="3659833"/>
                </a:lnTo>
                <a:lnTo>
                  <a:pt x="1520595" y="3623637"/>
                </a:lnTo>
                <a:lnTo>
                  <a:pt x="1539778" y="3583234"/>
                </a:lnTo>
                <a:lnTo>
                  <a:pt x="1551825" y="3539358"/>
                </a:lnTo>
                <a:lnTo>
                  <a:pt x="1556004" y="3492741"/>
                </a:lnTo>
                <a:lnTo>
                  <a:pt x="1556004" y="259334"/>
                </a:lnTo>
                <a:lnTo>
                  <a:pt x="1551825" y="212717"/>
                </a:lnTo>
                <a:lnTo>
                  <a:pt x="1539778" y="168842"/>
                </a:lnTo>
                <a:lnTo>
                  <a:pt x="1520595" y="128441"/>
                </a:lnTo>
                <a:lnTo>
                  <a:pt x="1495009" y="92246"/>
                </a:lnTo>
                <a:lnTo>
                  <a:pt x="1463752" y="60990"/>
                </a:lnTo>
                <a:lnTo>
                  <a:pt x="1427557" y="35405"/>
                </a:lnTo>
                <a:lnTo>
                  <a:pt x="1387156" y="16224"/>
                </a:lnTo>
                <a:lnTo>
                  <a:pt x="1343283" y="4178"/>
                </a:lnTo>
                <a:lnTo>
                  <a:pt x="1296670" y="0"/>
                </a:lnTo>
                <a:close/>
              </a:path>
            </a:pathLst>
          </a:custGeom>
          <a:solidFill>
            <a:srgbClr val="E46C0A">
              <a:alpha val="50195"/>
            </a:srgbClr>
          </a:solidFill>
        </p:spPr>
        <p:txBody>
          <a:bodyPr wrap="square" lIns="0" tIns="0" rIns="0" bIns="0" rtlCol="0"/>
          <a:lstStyle/>
          <a:p>
            <a:endParaRPr/>
          </a:p>
        </p:txBody>
      </p:sp>
      <p:sp>
        <p:nvSpPr>
          <p:cNvPr id="99" name="object 51">
            <a:extLst>
              <a:ext uri="{FF2B5EF4-FFF2-40B4-BE49-F238E27FC236}">
                <a16:creationId xmlns:a16="http://schemas.microsoft.com/office/drawing/2014/main" id="{56AD3014-A999-B343-BDFA-484BD0350A63}"/>
              </a:ext>
            </a:extLst>
          </p:cNvPr>
          <p:cNvSpPr/>
          <p:nvPr/>
        </p:nvSpPr>
        <p:spPr>
          <a:xfrm>
            <a:off x="5206366" y="5892409"/>
            <a:ext cx="288925" cy="323850"/>
          </a:xfrm>
          <a:custGeom>
            <a:avLst/>
            <a:gdLst/>
            <a:ahLst/>
            <a:cxnLst/>
            <a:rect l="l" t="t" r="r" b="b"/>
            <a:pathLst>
              <a:path w="288925" h="323850">
                <a:moveTo>
                  <a:pt x="273313" y="323646"/>
                </a:moveTo>
                <a:lnTo>
                  <a:pt x="188558" y="323646"/>
                </a:lnTo>
                <a:lnTo>
                  <a:pt x="188558" y="314043"/>
                </a:lnTo>
                <a:lnTo>
                  <a:pt x="191042" y="288968"/>
                </a:lnTo>
                <a:lnTo>
                  <a:pt x="197009" y="263263"/>
                </a:lnTo>
                <a:lnTo>
                  <a:pt x="204226" y="239899"/>
                </a:lnTo>
                <a:lnTo>
                  <a:pt x="210461" y="221846"/>
                </a:lnTo>
                <a:lnTo>
                  <a:pt x="220103" y="193695"/>
                </a:lnTo>
                <a:lnTo>
                  <a:pt x="228317" y="166625"/>
                </a:lnTo>
                <a:lnTo>
                  <a:pt x="234031" y="140274"/>
                </a:lnTo>
                <a:lnTo>
                  <a:pt x="236173" y="114284"/>
                </a:lnTo>
                <a:lnTo>
                  <a:pt x="227900" y="67946"/>
                </a:lnTo>
                <a:lnTo>
                  <a:pt x="206413" y="35293"/>
                </a:lnTo>
                <a:lnTo>
                  <a:pt x="176713" y="15966"/>
                </a:lnTo>
                <a:lnTo>
                  <a:pt x="143799" y="9603"/>
                </a:lnTo>
                <a:lnTo>
                  <a:pt x="112239" y="15696"/>
                </a:lnTo>
                <a:lnTo>
                  <a:pt x="82732" y="34573"/>
                </a:lnTo>
                <a:lnTo>
                  <a:pt x="60903" y="67136"/>
                </a:lnTo>
                <a:lnTo>
                  <a:pt x="52377" y="114284"/>
                </a:lnTo>
                <a:lnTo>
                  <a:pt x="54460" y="140395"/>
                </a:lnTo>
                <a:lnTo>
                  <a:pt x="59757" y="166145"/>
                </a:lnTo>
                <a:lnTo>
                  <a:pt x="66840" y="190454"/>
                </a:lnTo>
                <a:lnTo>
                  <a:pt x="74280" y="212243"/>
                </a:lnTo>
                <a:lnTo>
                  <a:pt x="82568" y="235712"/>
                </a:lnTo>
                <a:lnTo>
                  <a:pt x="90588" y="261702"/>
                </a:lnTo>
                <a:lnTo>
                  <a:pt x="96644" y="288413"/>
                </a:lnTo>
                <a:lnTo>
                  <a:pt x="99040" y="314043"/>
                </a:lnTo>
                <a:lnTo>
                  <a:pt x="99040" y="323646"/>
                </a:lnTo>
                <a:lnTo>
                  <a:pt x="15237" y="323646"/>
                </a:lnTo>
                <a:lnTo>
                  <a:pt x="0" y="248737"/>
                </a:lnTo>
                <a:lnTo>
                  <a:pt x="11427" y="248737"/>
                </a:lnTo>
                <a:lnTo>
                  <a:pt x="13034" y="257515"/>
                </a:lnTo>
                <a:lnTo>
                  <a:pt x="14998" y="266384"/>
                </a:lnTo>
                <a:lnTo>
                  <a:pt x="49520" y="293875"/>
                </a:lnTo>
                <a:lnTo>
                  <a:pt x="85708" y="293875"/>
                </a:lnTo>
                <a:lnTo>
                  <a:pt x="71066" y="256300"/>
                </a:lnTo>
                <a:lnTo>
                  <a:pt x="45711" y="215124"/>
                </a:lnTo>
                <a:lnTo>
                  <a:pt x="30221" y="191279"/>
                </a:lnTo>
                <a:lnTo>
                  <a:pt x="17498" y="166985"/>
                </a:lnTo>
                <a:lnTo>
                  <a:pt x="8883" y="141790"/>
                </a:lnTo>
                <a:lnTo>
                  <a:pt x="5713" y="115245"/>
                </a:lnTo>
                <a:lnTo>
                  <a:pt x="16323" y="70497"/>
                </a:lnTo>
                <a:lnTo>
                  <a:pt x="45592" y="33853"/>
                </a:lnTo>
                <a:lnTo>
                  <a:pt x="89681" y="9093"/>
                </a:lnTo>
                <a:lnTo>
                  <a:pt x="144751" y="0"/>
                </a:lnTo>
                <a:lnTo>
                  <a:pt x="198468" y="8958"/>
                </a:lnTo>
                <a:lnTo>
                  <a:pt x="242363" y="33493"/>
                </a:lnTo>
                <a:lnTo>
                  <a:pt x="271974" y="70092"/>
                </a:lnTo>
                <a:lnTo>
                  <a:pt x="282837" y="115245"/>
                </a:lnTo>
                <a:lnTo>
                  <a:pt x="279533" y="141790"/>
                </a:lnTo>
                <a:lnTo>
                  <a:pt x="270695" y="166985"/>
                </a:lnTo>
                <a:lnTo>
                  <a:pt x="257928" y="191279"/>
                </a:lnTo>
                <a:lnTo>
                  <a:pt x="242839" y="215124"/>
                </a:lnTo>
                <a:lnTo>
                  <a:pt x="228540" y="236747"/>
                </a:lnTo>
                <a:lnTo>
                  <a:pt x="217008" y="256300"/>
                </a:lnTo>
                <a:lnTo>
                  <a:pt x="208154" y="274952"/>
                </a:lnTo>
                <a:lnTo>
                  <a:pt x="201890" y="293875"/>
                </a:lnTo>
                <a:lnTo>
                  <a:pt x="239030" y="293875"/>
                </a:lnTo>
                <a:lnTo>
                  <a:pt x="273194" y="266264"/>
                </a:lnTo>
                <a:lnTo>
                  <a:pt x="277123" y="248737"/>
                </a:lnTo>
                <a:lnTo>
                  <a:pt x="288550" y="248737"/>
                </a:lnTo>
                <a:lnTo>
                  <a:pt x="273313" y="323646"/>
                </a:lnTo>
                <a:close/>
              </a:path>
            </a:pathLst>
          </a:custGeom>
          <a:solidFill>
            <a:srgbClr val="000000"/>
          </a:solidFill>
        </p:spPr>
        <p:txBody>
          <a:bodyPr wrap="square" lIns="0" tIns="0" rIns="0" bIns="0" rtlCol="0"/>
          <a:lstStyle/>
          <a:p>
            <a:endParaRPr/>
          </a:p>
        </p:txBody>
      </p:sp>
      <p:sp>
        <p:nvSpPr>
          <p:cNvPr id="100" name="object 52">
            <a:extLst>
              <a:ext uri="{FF2B5EF4-FFF2-40B4-BE49-F238E27FC236}">
                <a16:creationId xmlns:a16="http://schemas.microsoft.com/office/drawing/2014/main" id="{74289B13-9821-BE40-A2D5-FD1C1742B586}"/>
              </a:ext>
            </a:extLst>
          </p:cNvPr>
          <p:cNvSpPr/>
          <p:nvPr/>
        </p:nvSpPr>
        <p:spPr>
          <a:xfrm>
            <a:off x="5560626" y="5871281"/>
            <a:ext cx="106045" cy="459105"/>
          </a:xfrm>
          <a:custGeom>
            <a:avLst/>
            <a:gdLst/>
            <a:ahLst/>
            <a:cxnLst/>
            <a:rect l="l" t="t" r="r" b="b"/>
            <a:pathLst>
              <a:path w="106045" h="459104">
                <a:moveTo>
                  <a:pt x="103802" y="459059"/>
                </a:moveTo>
                <a:lnTo>
                  <a:pt x="100945" y="459059"/>
                </a:lnTo>
                <a:lnTo>
                  <a:pt x="91660" y="453522"/>
                </a:lnTo>
                <a:lnTo>
                  <a:pt x="51663" y="410035"/>
                </a:lnTo>
                <a:lnTo>
                  <a:pt x="29521" y="372626"/>
                </a:lnTo>
                <a:lnTo>
                  <a:pt x="14463" y="333520"/>
                </a:lnTo>
                <a:lnTo>
                  <a:pt x="5475" y="295315"/>
                </a:lnTo>
                <a:lnTo>
                  <a:pt x="0" y="229529"/>
                </a:lnTo>
                <a:lnTo>
                  <a:pt x="1115" y="198587"/>
                </a:lnTo>
                <a:lnTo>
                  <a:pt x="14061" y="127700"/>
                </a:lnTo>
                <a:lnTo>
                  <a:pt x="28569" y="90275"/>
                </a:lnTo>
                <a:lnTo>
                  <a:pt x="50457" y="51455"/>
                </a:lnTo>
                <a:lnTo>
                  <a:pt x="91377" y="5867"/>
                </a:lnTo>
                <a:lnTo>
                  <a:pt x="100945" y="0"/>
                </a:lnTo>
                <a:lnTo>
                  <a:pt x="103802" y="0"/>
                </a:lnTo>
                <a:lnTo>
                  <a:pt x="105706" y="1920"/>
                </a:lnTo>
                <a:lnTo>
                  <a:pt x="105706" y="6722"/>
                </a:lnTo>
                <a:lnTo>
                  <a:pt x="99040" y="12484"/>
                </a:lnTo>
                <a:lnTo>
                  <a:pt x="70204" y="49532"/>
                </a:lnTo>
                <a:lnTo>
                  <a:pt x="49367" y="90820"/>
                </a:lnTo>
                <a:lnTo>
                  <a:pt x="35616" y="135290"/>
                </a:lnTo>
                <a:lnTo>
                  <a:pt x="28036" y="181879"/>
                </a:lnTo>
                <a:lnTo>
                  <a:pt x="25712" y="229529"/>
                </a:lnTo>
                <a:lnTo>
                  <a:pt x="27754" y="273292"/>
                </a:lnTo>
                <a:lnTo>
                  <a:pt x="34732" y="318944"/>
                </a:lnTo>
                <a:lnTo>
                  <a:pt x="47928" y="364228"/>
                </a:lnTo>
                <a:lnTo>
                  <a:pt x="68619" y="406884"/>
                </a:lnTo>
                <a:lnTo>
                  <a:pt x="98088" y="444654"/>
                </a:lnTo>
                <a:lnTo>
                  <a:pt x="105706" y="452337"/>
                </a:lnTo>
                <a:lnTo>
                  <a:pt x="105706" y="458099"/>
                </a:lnTo>
                <a:lnTo>
                  <a:pt x="103802" y="459059"/>
                </a:lnTo>
                <a:close/>
              </a:path>
            </a:pathLst>
          </a:custGeom>
          <a:solidFill>
            <a:srgbClr val="000000"/>
          </a:solidFill>
        </p:spPr>
        <p:txBody>
          <a:bodyPr wrap="square" lIns="0" tIns="0" rIns="0" bIns="0" rtlCol="0"/>
          <a:lstStyle/>
          <a:p>
            <a:endParaRPr/>
          </a:p>
        </p:txBody>
      </p:sp>
      <p:sp>
        <p:nvSpPr>
          <p:cNvPr id="101" name="object 53">
            <a:extLst>
              <a:ext uri="{FF2B5EF4-FFF2-40B4-BE49-F238E27FC236}">
                <a16:creationId xmlns:a16="http://schemas.microsoft.com/office/drawing/2014/main" id="{89DE2630-6399-044A-81F0-34E56C280790}"/>
              </a:ext>
            </a:extLst>
          </p:cNvPr>
          <p:cNvSpPr/>
          <p:nvPr/>
        </p:nvSpPr>
        <p:spPr>
          <a:xfrm>
            <a:off x="5712993" y="5871293"/>
            <a:ext cx="401955" cy="459105"/>
          </a:xfrm>
          <a:custGeom>
            <a:avLst/>
            <a:gdLst/>
            <a:ahLst/>
            <a:cxnLst/>
            <a:rect l="l" t="t" r="r" b="b"/>
            <a:pathLst>
              <a:path w="401954" h="459104">
                <a:moveTo>
                  <a:pt x="259029" y="322681"/>
                </a:moveTo>
                <a:lnTo>
                  <a:pt x="227596" y="322681"/>
                </a:lnTo>
                <a:lnTo>
                  <a:pt x="227596" y="204558"/>
                </a:lnTo>
                <a:lnTo>
                  <a:pt x="223164" y="173532"/>
                </a:lnTo>
                <a:lnTo>
                  <a:pt x="209981" y="153060"/>
                </a:lnTo>
                <a:lnTo>
                  <a:pt x="188226" y="141757"/>
                </a:lnTo>
                <a:lnTo>
                  <a:pt x="158076" y="138290"/>
                </a:lnTo>
                <a:lnTo>
                  <a:pt x="129019" y="142646"/>
                </a:lnTo>
                <a:lnTo>
                  <a:pt x="107010" y="153657"/>
                </a:lnTo>
                <a:lnTo>
                  <a:pt x="91249" y="168275"/>
                </a:lnTo>
                <a:lnTo>
                  <a:pt x="80949" y="183426"/>
                </a:lnTo>
                <a:lnTo>
                  <a:pt x="80949" y="25920"/>
                </a:lnTo>
                <a:lnTo>
                  <a:pt x="0" y="29768"/>
                </a:lnTo>
                <a:lnTo>
                  <a:pt x="0" y="50888"/>
                </a:lnTo>
                <a:lnTo>
                  <a:pt x="16954" y="51181"/>
                </a:lnTo>
                <a:lnTo>
                  <a:pt x="26428" y="53174"/>
                </a:lnTo>
                <a:lnTo>
                  <a:pt x="30530" y="58597"/>
                </a:lnTo>
                <a:lnTo>
                  <a:pt x="31419" y="69138"/>
                </a:lnTo>
                <a:lnTo>
                  <a:pt x="31419" y="322681"/>
                </a:lnTo>
                <a:lnTo>
                  <a:pt x="0" y="322681"/>
                </a:lnTo>
                <a:lnTo>
                  <a:pt x="0" y="344766"/>
                </a:lnTo>
                <a:lnTo>
                  <a:pt x="11734" y="344068"/>
                </a:lnTo>
                <a:lnTo>
                  <a:pt x="26784" y="343446"/>
                </a:lnTo>
                <a:lnTo>
                  <a:pt x="42722" y="343014"/>
                </a:lnTo>
                <a:lnTo>
                  <a:pt x="57137" y="342849"/>
                </a:lnTo>
                <a:lnTo>
                  <a:pt x="71958" y="343014"/>
                </a:lnTo>
                <a:lnTo>
                  <a:pt x="87845" y="343446"/>
                </a:lnTo>
                <a:lnTo>
                  <a:pt x="102666" y="344068"/>
                </a:lnTo>
                <a:lnTo>
                  <a:pt x="114274" y="344766"/>
                </a:lnTo>
                <a:lnTo>
                  <a:pt x="114274" y="322681"/>
                </a:lnTo>
                <a:lnTo>
                  <a:pt x="82842" y="322681"/>
                </a:lnTo>
                <a:lnTo>
                  <a:pt x="82842" y="226644"/>
                </a:lnTo>
                <a:lnTo>
                  <a:pt x="89547" y="194322"/>
                </a:lnTo>
                <a:lnTo>
                  <a:pt x="106413" y="171907"/>
                </a:lnTo>
                <a:lnTo>
                  <a:pt x="128651" y="158851"/>
                </a:lnTo>
                <a:lnTo>
                  <a:pt x="151409" y="154609"/>
                </a:lnTo>
                <a:lnTo>
                  <a:pt x="161709" y="156654"/>
                </a:lnTo>
                <a:lnTo>
                  <a:pt x="169506" y="163741"/>
                </a:lnTo>
                <a:lnTo>
                  <a:pt x="174447" y="177304"/>
                </a:lnTo>
                <a:lnTo>
                  <a:pt x="176174" y="198793"/>
                </a:lnTo>
                <a:lnTo>
                  <a:pt x="176174" y="322681"/>
                </a:lnTo>
                <a:lnTo>
                  <a:pt x="144754" y="322681"/>
                </a:lnTo>
                <a:lnTo>
                  <a:pt x="144754" y="344766"/>
                </a:lnTo>
                <a:lnTo>
                  <a:pt x="156489" y="344068"/>
                </a:lnTo>
                <a:lnTo>
                  <a:pt x="171526" y="343446"/>
                </a:lnTo>
                <a:lnTo>
                  <a:pt x="187464" y="343014"/>
                </a:lnTo>
                <a:lnTo>
                  <a:pt x="201891" y="342849"/>
                </a:lnTo>
                <a:lnTo>
                  <a:pt x="216712" y="343014"/>
                </a:lnTo>
                <a:lnTo>
                  <a:pt x="232600" y="343446"/>
                </a:lnTo>
                <a:lnTo>
                  <a:pt x="247421" y="344068"/>
                </a:lnTo>
                <a:lnTo>
                  <a:pt x="259029" y="344766"/>
                </a:lnTo>
                <a:lnTo>
                  <a:pt x="259029" y="322681"/>
                </a:lnTo>
                <a:close/>
              </a:path>
              <a:path w="401954" h="459104">
                <a:moveTo>
                  <a:pt x="401878" y="229527"/>
                </a:moveTo>
                <a:lnTo>
                  <a:pt x="396392" y="164096"/>
                </a:lnTo>
                <a:lnTo>
                  <a:pt x="387413" y="125666"/>
                </a:lnTo>
                <a:lnTo>
                  <a:pt x="372351" y="86423"/>
                </a:lnTo>
                <a:lnTo>
                  <a:pt x="350215" y="49022"/>
                </a:lnTo>
                <a:lnTo>
                  <a:pt x="310210" y="5537"/>
                </a:lnTo>
                <a:lnTo>
                  <a:pt x="300926" y="0"/>
                </a:lnTo>
                <a:lnTo>
                  <a:pt x="298069" y="0"/>
                </a:lnTo>
                <a:lnTo>
                  <a:pt x="296164" y="1917"/>
                </a:lnTo>
                <a:lnTo>
                  <a:pt x="296164" y="6718"/>
                </a:lnTo>
                <a:lnTo>
                  <a:pt x="304736" y="15354"/>
                </a:lnTo>
                <a:lnTo>
                  <a:pt x="329247" y="45745"/>
                </a:lnTo>
                <a:lnTo>
                  <a:pt x="348881" y="82588"/>
                </a:lnTo>
                <a:lnTo>
                  <a:pt x="363296" y="125653"/>
                </a:lnTo>
                <a:lnTo>
                  <a:pt x="372173" y="174701"/>
                </a:lnTo>
                <a:lnTo>
                  <a:pt x="375208" y="229527"/>
                </a:lnTo>
                <a:lnTo>
                  <a:pt x="373062" y="276809"/>
                </a:lnTo>
                <a:lnTo>
                  <a:pt x="365848" y="323354"/>
                </a:lnTo>
                <a:lnTo>
                  <a:pt x="352374" y="367957"/>
                </a:lnTo>
                <a:lnTo>
                  <a:pt x="331444" y="409435"/>
                </a:lnTo>
                <a:lnTo>
                  <a:pt x="301879" y="446570"/>
                </a:lnTo>
                <a:lnTo>
                  <a:pt x="296164" y="452335"/>
                </a:lnTo>
                <a:lnTo>
                  <a:pt x="296164" y="457136"/>
                </a:lnTo>
                <a:lnTo>
                  <a:pt x="298069" y="459054"/>
                </a:lnTo>
                <a:lnTo>
                  <a:pt x="300926" y="459054"/>
                </a:lnTo>
                <a:lnTo>
                  <a:pt x="351421" y="408406"/>
                </a:lnTo>
                <a:lnTo>
                  <a:pt x="373303" y="369735"/>
                </a:lnTo>
                <a:lnTo>
                  <a:pt x="387413" y="332168"/>
                </a:lnTo>
                <a:lnTo>
                  <a:pt x="400621" y="260616"/>
                </a:lnTo>
                <a:lnTo>
                  <a:pt x="401878" y="229527"/>
                </a:lnTo>
                <a:close/>
              </a:path>
            </a:pathLst>
          </a:custGeom>
          <a:solidFill>
            <a:srgbClr val="000000"/>
          </a:solidFill>
        </p:spPr>
        <p:txBody>
          <a:bodyPr wrap="square" lIns="0" tIns="0" rIns="0" bIns="0" rtlCol="0"/>
          <a:lstStyle/>
          <a:p>
            <a:endParaRPr/>
          </a:p>
        </p:txBody>
      </p:sp>
      <p:sp>
        <p:nvSpPr>
          <p:cNvPr id="102" name="object 54">
            <a:extLst>
              <a:ext uri="{FF2B5EF4-FFF2-40B4-BE49-F238E27FC236}">
                <a16:creationId xmlns:a16="http://schemas.microsoft.com/office/drawing/2014/main" id="{24DB0D34-A415-AE49-A2EA-DF82DF0EBFF8}"/>
              </a:ext>
            </a:extLst>
          </p:cNvPr>
          <p:cNvSpPr/>
          <p:nvPr/>
        </p:nvSpPr>
        <p:spPr>
          <a:xfrm>
            <a:off x="6312954" y="6047030"/>
            <a:ext cx="302895" cy="18415"/>
          </a:xfrm>
          <a:custGeom>
            <a:avLst/>
            <a:gdLst/>
            <a:ahLst/>
            <a:cxnLst/>
            <a:rect l="l" t="t" r="r" b="b"/>
            <a:pathLst>
              <a:path w="302895" h="18414">
                <a:moveTo>
                  <a:pt x="302835" y="18247"/>
                </a:moveTo>
                <a:lnTo>
                  <a:pt x="0" y="18247"/>
                </a:lnTo>
                <a:lnTo>
                  <a:pt x="0" y="0"/>
                </a:lnTo>
                <a:lnTo>
                  <a:pt x="302835" y="0"/>
                </a:lnTo>
                <a:lnTo>
                  <a:pt x="302835" y="18247"/>
                </a:lnTo>
                <a:close/>
              </a:path>
            </a:pathLst>
          </a:custGeom>
          <a:solidFill>
            <a:srgbClr val="000000"/>
          </a:solidFill>
        </p:spPr>
        <p:txBody>
          <a:bodyPr wrap="square" lIns="0" tIns="0" rIns="0" bIns="0" rtlCol="0"/>
          <a:lstStyle/>
          <a:p>
            <a:endParaRPr/>
          </a:p>
        </p:txBody>
      </p:sp>
      <p:sp>
        <p:nvSpPr>
          <p:cNvPr id="103" name="object 55">
            <a:extLst>
              <a:ext uri="{FF2B5EF4-FFF2-40B4-BE49-F238E27FC236}">
                <a16:creationId xmlns:a16="http://schemas.microsoft.com/office/drawing/2014/main" id="{C31956E4-E3B9-6847-9B2E-806F3C7FF173}"/>
              </a:ext>
            </a:extLst>
          </p:cNvPr>
          <p:cNvSpPr/>
          <p:nvPr/>
        </p:nvSpPr>
        <p:spPr>
          <a:xfrm>
            <a:off x="6312954" y="6136345"/>
            <a:ext cx="302895" cy="18415"/>
          </a:xfrm>
          <a:custGeom>
            <a:avLst/>
            <a:gdLst/>
            <a:ahLst/>
            <a:cxnLst/>
            <a:rect l="l" t="t" r="r" b="b"/>
            <a:pathLst>
              <a:path w="302895" h="18414">
                <a:moveTo>
                  <a:pt x="302835" y="18247"/>
                </a:moveTo>
                <a:lnTo>
                  <a:pt x="0" y="18247"/>
                </a:lnTo>
                <a:lnTo>
                  <a:pt x="0" y="0"/>
                </a:lnTo>
                <a:lnTo>
                  <a:pt x="302835" y="0"/>
                </a:lnTo>
                <a:lnTo>
                  <a:pt x="302835" y="18247"/>
                </a:lnTo>
                <a:close/>
              </a:path>
            </a:pathLst>
          </a:custGeom>
          <a:solidFill>
            <a:srgbClr val="000000"/>
          </a:solidFill>
        </p:spPr>
        <p:txBody>
          <a:bodyPr wrap="square" lIns="0" tIns="0" rIns="0" bIns="0" rtlCol="0"/>
          <a:lstStyle/>
          <a:p>
            <a:endParaRPr/>
          </a:p>
        </p:txBody>
      </p:sp>
      <p:sp>
        <p:nvSpPr>
          <p:cNvPr id="104" name="object 56">
            <a:extLst>
              <a:ext uri="{FF2B5EF4-FFF2-40B4-BE49-F238E27FC236}">
                <a16:creationId xmlns:a16="http://schemas.microsoft.com/office/drawing/2014/main" id="{A21078CC-9E72-E545-80A5-0E8509E236E6}"/>
              </a:ext>
            </a:extLst>
          </p:cNvPr>
          <p:cNvSpPr/>
          <p:nvPr/>
        </p:nvSpPr>
        <p:spPr>
          <a:xfrm>
            <a:off x="6828155" y="5871281"/>
            <a:ext cx="18415" cy="459105"/>
          </a:xfrm>
          <a:custGeom>
            <a:avLst/>
            <a:gdLst/>
            <a:ahLst/>
            <a:cxnLst/>
            <a:rect l="l" t="t" r="r" b="b"/>
            <a:pathLst>
              <a:path w="18414" h="459104">
                <a:moveTo>
                  <a:pt x="18093" y="459059"/>
                </a:moveTo>
                <a:lnTo>
                  <a:pt x="0" y="459059"/>
                </a:lnTo>
                <a:lnTo>
                  <a:pt x="0" y="0"/>
                </a:lnTo>
                <a:lnTo>
                  <a:pt x="18093" y="0"/>
                </a:lnTo>
                <a:lnTo>
                  <a:pt x="18093" y="459059"/>
                </a:lnTo>
                <a:close/>
              </a:path>
            </a:pathLst>
          </a:custGeom>
          <a:solidFill>
            <a:srgbClr val="000000"/>
          </a:solidFill>
        </p:spPr>
        <p:txBody>
          <a:bodyPr wrap="square" lIns="0" tIns="0" rIns="0" bIns="0" rtlCol="0"/>
          <a:lstStyle/>
          <a:p>
            <a:endParaRPr/>
          </a:p>
        </p:txBody>
      </p:sp>
      <p:sp>
        <p:nvSpPr>
          <p:cNvPr id="105" name="object 57">
            <a:extLst>
              <a:ext uri="{FF2B5EF4-FFF2-40B4-BE49-F238E27FC236}">
                <a16:creationId xmlns:a16="http://schemas.microsoft.com/office/drawing/2014/main" id="{50ED9F10-E667-0E42-A45D-53832C653219}"/>
              </a:ext>
            </a:extLst>
          </p:cNvPr>
          <p:cNvSpPr/>
          <p:nvPr/>
        </p:nvSpPr>
        <p:spPr>
          <a:xfrm>
            <a:off x="6916720" y="5871281"/>
            <a:ext cx="18415" cy="459105"/>
          </a:xfrm>
          <a:custGeom>
            <a:avLst/>
            <a:gdLst/>
            <a:ahLst/>
            <a:cxnLst/>
            <a:rect l="l" t="t" r="r" b="b"/>
            <a:pathLst>
              <a:path w="18414" h="459104">
                <a:moveTo>
                  <a:pt x="18093" y="459059"/>
                </a:moveTo>
                <a:lnTo>
                  <a:pt x="0" y="459059"/>
                </a:lnTo>
                <a:lnTo>
                  <a:pt x="0" y="0"/>
                </a:lnTo>
                <a:lnTo>
                  <a:pt x="18093" y="0"/>
                </a:lnTo>
                <a:lnTo>
                  <a:pt x="18093" y="459059"/>
                </a:lnTo>
                <a:close/>
              </a:path>
            </a:pathLst>
          </a:custGeom>
          <a:solidFill>
            <a:srgbClr val="000000"/>
          </a:solidFill>
        </p:spPr>
        <p:txBody>
          <a:bodyPr wrap="square" lIns="0" tIns="0" rIns="0" bIns="0" rtlCol="0"/>
          <a:lstStyle/>
          <a:p>
            <a:endParaRPr/>
          </a:p>
        </p:txBody>
      </p:sp>
      <p:sp>
        <p:nvSpPr>
          <p:cNvPr id="106" name="object 58">
            <a:extLst>
              <a:ext uri="{FF2B5EF4-FFF2-40B4-BE49-F238E27FC236}">
                <a16:creationId xmlns:a16="http://schemas.microsoft.com/office/drawing/2014/main" id="{44BD1C51-E72E-E945-8F1A-B290652D7A9E}"/>
              </a:ext>
            </a:extLst>
          </p:cNvPr>
          <p:cNvSpPr/>
          <p:nvPr/>
        </p:nvSpPr>
        <p:spPr>
          <a:xfrm>
            <a:off x="7015761" y="5897211"/>
            <a:ext cx="260350" cy="319405"/>
          </a:xfrm>
          <a:custGeom>
            <a:avLst/>
            <a:gdLst/>
            <a:ahLst/>
            <a:cxnLst/>
            <a:rect l="l" t="t" r="r" b="b"/>
            <a:pathLst>
              <a:path w="260350" h="319404">
                <a:moveTo>
                  <a:pt x="259981" y="318844"/>
                </a:moveTo>
                <a:lnTo>
                  <a:pt x="247824" y="318139"/>
                </a:lnTo>
                <a:lnTo>
                  <a:pt x="232721" y="317524"/>
                </a:lnTo>
                <a:lnTo>
                  <a:pt x="216725" y="317089"/>
                </a:lnTo>
                <a:lnTo>
                  <a:pt x="201890" y="316924"/>
                </a:lnTo>
                <a:lnTo>
                  <a:pt x="187605" y="317089"/>
                </a:lnTo>
                <a:lnTo>
                  <a:pt x="171892" y="317524"/>
                </a:lnTo>
                <a:lnTo>
                  <a:pt x="156893" y="318139"/>
                </a:lnTo>
                <a:lnTo>
                  <a:pt x="144751" y="318844"/>
                </a:lnTo>
                <a:lnTo>
                  <a:pt x="144751" y="296756"/>
                </a:lnTo>
                <a:lnTo>
                  <a:pt x="176177" y="296756"/>
                </a:lnTo>
                <a:lnTo>
                  <a:pt x="176177" y="172867"/>
                </a:lnTo>
                <a:lnTo>
                  <a:pt x="174451" y="151379"/>
                </a:lnTo>
                <a:lnTo>
                  <a:pt x="169511" y="137814"/>
                </a:lnTo>
                <a:lnTo>
                  <a:pt x="161714" y="130731"/>
                </a:lnTo>
                <a:lnTo>
                  <a:pt x="151417" y="128690"/>
                </a:lnTo>
                <a:lnTo>
                  <a:pt x="128800" y="132922"/>
                </a:lnTo>
                <a:lnTo>
                  <a:pt x="106897" y="145977"/>
                </a:lnTo>
                <a:lnTo>
                  <a:pt x="90350" y="168396"/>
                </a:lnTo>
                <a:lnTo>
                  <a:pt x="83803" y="200718"/>
                </a:lnTo>
                <a:lnTo>
                  <a:pt x="83803" y="296756"/>
                </a:lnTo>
                <a:lnTo>
                  <a:pt x="115229" y="296756"/>
                </a:lnTo>
                <a:lnTo>
                  <a:pt x="115229" y="318844"/>
                </a:lnTo>
                <a:lnTo>
                  <a:pt x="103073" y="318139"/>
                </a:lnTo>
                <a:lnTo>
                  <a:pt x="87969" y="317524"/>
                </a:lnTo>
                <a:lnTo>
                  <a:pt x="71974" y="317089"/>
                </a:lnTo>
                <a:lnTo>
                  <a:pt x="57138" y="316924"/>
                </a:lnTo>
                <a:lnTo>
                  <a:pt x="42854" y="317089"/>
                </a:lnTo>
                <a:lnTo>
                  <a:pt x="27140" y="317524"/>
                </a:lnTo>
                <a:lnTo>
                  <a:pt x="12141" y="318139"/>
                </a:lnTo>
                <a:lnTo>
                  <a:pt x="0" y="318844"/>
                </a:lnTo>
                <a:lnTo>
                  <a:pt x="0" y="296756"/>
                </a:lnTo>
                <a:lnTo>
                  <a:pt x="31426" y="296756"/>
                </a:lnTo>
                <a:lnTo>
                  <a:pt x="31426" y="43216"/>
                </a:lnTo>
                <a:lnTo>
                  <a:pt x="30533" y="32667"/>
                </a:lnTo>
                <a:lnTo>
                  <a:pt x="26426" y="27250"/>
                </a:lnTo>
                <a:lnTo>
                  <a:pt x="16963" y="25254"/>
                </a:lnTo>
                <a:lnTo>
                  <a:pt x="0" y="24969"/>
                </a:lnTo>
                <a:lnTo>
                  <a:pt x="0" y="3841"/>
                </a:lnTo>
                <a:lnTo>
                  <a:pt x="80946" y="0"/>
                </a:lnTo>
                <a:lnTo>
                  <a:pt x="80946" y="157501"/>
                </a:lnTo>
                <a:lnTo>
                  <a:pt x="91258" y="142345"/>
                </a:lnTo>
                <a:lnTo>
                  <a:pt x="107016" y="127730"/>
                </a:lnTo>
                <a:lnTo>
                  <a:pt x="129023" y="116715"/>
                </a:lnTo>
                <a:lnTo>
                  <a:pt x="158084" y="112364"/>
                </a:lnTo>
                <a:lnTo>
                  <a:pt x="188379" y="115830"/>
                </a:lnTo>
                <a:lnTo>
                  <a:pt x="210461" y="127129"/>
                </a:lnTo>
                <a:lnTo>
                  <a:pt x="223972" y="147612"/>
                </a:lnTo>
                <a:lnTo>
                  <a:pt x="228555" y="178630"/>
                </a:lnTo>
                <a:lnTo>
                  <a:pt x="228555" y="296756"/>
                </a:lnTo>
                <a:lnTo>
                  <a:pt x="259981" y="296756"/>
                </a:lnTo>
                <a:lnTo>
                  <a:pt x="259981" y="318844"/>
                </a:lnTo>
                <a:close/>
              </a:path>
            </a:pathLst>
          </a:custGeom>
          <a:solidFill>
            <a:srgbClr val="000000"/>
          </a:solidFill>
        </p:spPr>
        <p:txBody>
          <a:bodyPr wrap="square" lIns="0" tIns="0" rIns="0" bIns="0" rtlCol="0"/>
          <a:lstStyle/>
          <a:p>
            <a:endParaRPr/>
          </a:p>
        </p:txBody>
      </p:sp>
      <p:sp>
        <p:nvSpPr>
          <p:cNvPr id="107" name="object 59">
            <a:extLst>
              <a:ext uri="{FF2B5EF4-FFF2-40B4-BE49-F238E27FC236}">
                <a16:creationId xmlns:a16="http://schemas.microsoft.com/office/drawing/2014/main" id="{CE6F6582-C58D-B940-AC2D-61218A3780B5}"/>
              </a:ext>
            </a:extLst>
          </p:cNvPr>
          <p:cNvSpPr/>
          <p:nvPr/>
        </p:nvSpPr>
        <p:spPr>
          <a:xfrm>
            <a:off x="7346213" y="5871281"/>
            <a:ext cx="18415" cy="459105"/>
          </a:xfrm>
          <a:custGeom>
            <a:avLst/>
            <a:gdLst/>
            <a:ahLst/>
            <a:cxnLst/>
            <a:rect l="l" t="t" r="r" b="b"/>
            <a:pathLst>
              <a:path w="18414" h="459104">
                <a:moveTo>
                  <a:pt x="18093" y="459059"/>
                </a:moveTo>
                <a:lnTo>
                  <a:pt x="0" y="459059"/>
                </a:lnTo>
                <a:lnTo>
                  <a:pt x="0" y="0"/>
                </a:lnTo>
                <a:lnTo>
                  <a:pt x="18093" y="0"/>
                </a:lnTo>
                <a:lnTo>
                  <a:pt x="18093" y="459059"/>
                </a:lnTo>
                <a:close/>
              </a:path>
            </a:pathLst>
          </a:custGeom>
          <a:solidFill>
            <a:srgbClr val="000000"/>
          </a:solidFill>
        </p:spPr>
        <p:txBody>
          <a:bodyPr wrap="square" lIns="0" tIns="0" rIns="0" bIns="0" rtlCol="0"/>
          <a:lstStyle/>
          <a:p>
            <a:endParaRPr/>
          </a:p>
        </p:txBody>
      </p:sp>
      <p:sp>
        <p:nvSpPr>
          <p:cNvPr id="109" name="object 60">
            <a:extLst>
              <a:ext uri="{FF2B5EF4-FFF2-40B4-BE49-F238E27FC236}">
                <a16:creationId xmlns:a16="http://schemas.microsoft.com/office/drawing/2014/main" id="{9AAE5D1E-39A6-674A-ABC7-6E238581808E}"/>
              </a:ext>
            </a:extLst>
          </p:cNvPr>
          <p:cNvSpPr/>
          <p:nvPr/>
        </p:nvSpPr>
        <p:spPr>
          <a:xfrm>
            <a:off x="7434779" y="5871281"/>
            <a:ext cx="19050" cy="459105"/>
          </a:xfrm>
          <a:custGeom>
            <a:avLst/>
            <a:gdLst/>
            <a:ahLst/>
            <a:cxnLst/>
            <a:rect l="l" t="t" r="r" b="b"/>
            <a:pathLst>
              <a:path w="19050" h="459104">
                <a:moveTo>
                  <a:pt x="19046" y="459059"/>
                </a:moveTo>
                <a:lnTo>
                  <a:pt x="0" y="459059"/>
                </a:lnTo>
                <a:lnTo>
                  <a:pt x="0" y="0"/>
                </a:lnTo>
                <a:lnTo>
                  <a:pt x="19046" y="0"/>
                </a:lnTo>
                <a:lnTo>
                  <a:pt x="19046" y="459059"/>
                </a:lnTo>
                <a:close/>
              </a:path>
            </a:pathLst>
          </a:custGeom>
          <a:solidFill>
            <a:srgbClr val="000000"/>
          </a:solidFill>
        </p:spPr>
        <p:txBody>
          <a:bodyPr wrap="square" lIns="0" tIns="0" rIns="0" bIns="0" rtlCol="0"/>
          <a:lstStyle/>
          <a:p>
            <a:endParaRPr/>
          </a:p>
        </p:txBody>
      </p:sp>
      <p:pic>
        <p:nvPicPr>
          <p:cNvPr id="111" name="object 61">
            <a:extLst>
              <a:ext uri="{FF2B5EF4-FFF2-40B4-BE49-F238E27FC236}">
                <a16:creationId xmlns:a16="http://schemas.microsoft.com/office/drawing/2014/main" id="{F1B0E3D9-F660-1549-99F2-2519737E6EE6}"/>
              </a:ext>
            </a:extLst>
          </p:cNvPr>
          <p:cNvPicPr/>
          <p:nvPr/>
        </p:nvPicPr>
        <p:blipFill>
          <a:blip r:embed="rId3" cstate="print"/>
          <a:stretch>
            <a:fillRect/>
          </a:stretch>
        </p:blipFill>
        <p:spPr>
          <a:xfrm>
            <a:off x="7533819" y="6071999"/>
            <a:ext cx="140942" cy="213203"/>
          </a:xfrm>
          <a:prstGeom prst="rect">
            <a:avLst/>
          </a:prstGeom>
        </p:spPr>
      </p:pic>
      <mc:AlternateContent xmlns:mc="http://schemas.openxmlformats.org/markup-compatibility/2006" xmlns:a14="http://schemas.microsoft.com/office/drawing/2010/main">
        <mc:Choice Requires="a14">
          <p:sp>
            <p:nvSpPr>
              <p:cNvPr id="3" name="object 103">
                <a:extLst>
                  <a:ext uri="{FF2B5EF4-FFF2-40B4-BE49-F238E27FC236}">
                    <a16:creationId xmlns:a16="http://schemas.microsoft.com/office/drawing/2014/main" id="{320F14BD-8A93-7319-C6BD-8F794DF78875}"/>
                  </a:ext>
                </a:extLst>
              </p:cNvPr>
              <p:cNvSpPr txBox="1"/>
              <p:nvPr/>
            </p:nvSpPr>
            <p:spPr>
              <a:xfrm>
                <a:off x="7658193" y="1996711"/>
                <a:ext cx="432914" cy="382156"/>
              </a:xfrm>
              <a:prstGeom prst="rect">
                <a:avLst/>
              </a:prstGeom>
            </p:spPr>
            <p:txBody>
              <a:bodyPr vert="horz" wrap="square" lIns="0" tIns="12700" rIns="0" bIns="0" rtlCol="0">
                <a:spAutoFit/>
              </a:bodyPr>
              <a:lstStyle/>
              <a:p>
                <a:pPr marL="12700">
                  <a:spcBef>
                    <a:spcPts val="100"/>
                  </a:spcBef>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oMath>
                  </m:oMathPara>
                </a14:m>
                <a:endParaRPr sz="2400" dirty="0">
                  <a:latin typeface="Cambria Math"/>
                  <a:cs typeface="Cambria Math"/>
                </a:endParaRPr>
              </a:p>
            </p:txBody>
          </p:sp>
        </mc:Choice>
        <mc:Fallback xmlns="">
          <p:sp>
            <p:nvSpPr>
              <p:cNvPr id="3" name="object 103">
                <a:extLst>
                  <a:ext uri="{FF2B5EF4-FFF2-40B4-BE49-F238E27FC236}">
                    <a16:creationId xmlns:a16="http://schemas.microsoft.com/office/drawing/2014/main" id="{320F14BD-8A93-7319-C6BD-8F794DF78875}"/>
                  </a:ext>
                </a:extLst>
              </p:cNvPr>
              <p:cNvSpPr txBox="1">
                <a:spLocks noRot="1" noChangeAspect="1" noMove="1" noResize="1" noEditPoints="1" noAdjustHandles="1" noChangeArrowheads="1" noChangeShapeType="1" noTextEdit="1"/>
              </p:cNvSpPr>
              <p:nvPr/>
            </p:nvSpPr>
            <p:spPr>
              <a:xfrm>
                <a:off x="7658193" y="1996711"/>
                <a:ext cx="432914" cy="382156"/>
              </a:xfrm>
              <a:prstGeom prst="rect">
                <a:avLst/>
              </a:prstGeom>
              <a:blipFill>
                <a:blip r:embed="rId4"/>
                <a:stretch>
                  <a:fillRect t="-12903"/>
                </a:stretch>
              </a:blipFill>
            </p:spPr>
            <p:txBody>
              <a:bodyPr/>
              <a:lstStyle/>
              <a:p>
                <a:r>
                  <a:rPr lang="en-CN">
                    <a:noFill/>
                  </a:rPr>
                  <a:t> </a:t>
                </a:r>
              </a:p>
            </p:txBody>
          </p:sp>
        </mc:Fallback>
      </mc:AlternateContent>
    </p:spTree>
    <p:extLst>
      <p:ext uri="{BB962C8B-B14F-4D97-AF65-F5344CB8AC3E}">
        <p14:creationId xmlns:p14="http://schemas.microsoft.com/office/powerpoint/2010/main" val="11532619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F4B9-9BE9-42C2-FD18-FF892B08FA29}"/>
              </a:ext>
            </a:extLst>
          </p:cNvPr>
          <p:cNvSpPr>
            <a:spLocks noGrp="1"/>
          </p:cNvSpPr>
          <p:nvPr>
            <p:ph type="title"/>
          </p:nvPr>
        </p:nvSpPr>
        <p:spPr/>
        <p:txBody>
          <a:bodyPr/>
          <a:lstStyle/>
          <a:p>
            <a:r>
              <a:rPr lang="en-CN" dirty="0"/>
              <a:t>目录</a:t>
            </a:r>
          </a:p>
        </p:txBody>
      </p:sp>
      <p:sp>
        <p:nvSpPr>
          <p:cNvPr id="3" name="Content Placeholder 2">
            <a:extLst>
              <a:ext uri="{FF2B5EF4-FFF2-40B4-BE49-F238E27FC236}">
                <a16:creationId xmlns:a16="http://schemas.microsoft.com/office/drawing/2014/main" id="{CA3450C4-2204-D259-DBE1-D47592FE3E8E}"/>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深度学习简史</a:t>
            </a:r>
            <a:endParaRPr lang="en-CN" dirty="0">
              <a:latin typeface="Times New Roman" panose="02020603050405020304" pitchFamily="18" charset="0"/>
              <a:cs typeface="Times New Roman" panose="02020603050405020304" pitchFamily="18" charset="0"/>
            </a:endParaRPr>
          </a:p>
          <a:p>
            <a:r>
              <a:rPr lang="en-CN" dirty="0">
                <a:latin typeface="Times New Roman" panose="02020603050405020304" pitchFamily="18" charset="0"/>
                <a:cs typeface="Times New Roman" panose="02020603050405020304" pitchFamily="18" charset="0"/>
              </a:rPr>
              <a:t>深度前馈神经网络</a:t>
            </a:r>
          </a:p>
          <a:p>
            <a:r>
              <a:rPr lang="en-US" dirty="0" err="1">
                <a:latin typeface="Times New Roman" panose="02020603050405020304" pitchFamily="18" charset="0"/>
                <a:cs typeface="Times New Roman" panose="02020603050405020304" pitchFamily="18" charset="0"/>
              </a:rPr>
              <a:t>卷积神经网络</a:t>
            </a:r>
            <a:r>
              <a:rPr lang="en-US" dirty="0">
                <a:latin typeface="Times New Roman" panose="02020603050405020304" pitchFamily="18" charset="0"/>
                <a:cs typeface="Times New Roman" panose="02020603050405020304" pitchFamily="18" charset="0"/>
              </a:rPr>
              <a:t> (CNNs)</a:t>
            </a:r>
          </a:p>
          <a:p>
            <a:r>
              <a:rPr lang="zh-CN" altLang="en-US" dirty="0">
                <a:latin typeface="Times New Roman" panose="02020603050405020304" pitchFamily="18" charset="0"/>
                <a:cs typeface="Times New Roman" panose="02020603050405020304" pitchFamily="18" charset="0"/>
              </a:rPr>
              <a:t>循环神经网络</a:t>
            </a:r>
            <a:r>
              <a:rPr lang="en-US" altLang="zh-CN" dirty="0">
                <a:latin typeface="Times New Roman" panose="02020603050405020304" pitchFamily="18" charset="0"/>
                <a:cs typeface="Times New Roman" panose="02020603050405020304" pitchFamily="18" charset="0"/>
              </a:rPr>
              <a:t> (RNNs)</a:t>
            </a:r>
          </a:p>
          <a:p>
            <a:r>
              <a:rPr lang="en-US" altLang="zh-CN" dirty="0">
                <a:latin typeface="Times New Roman" panose="02020603050405020304" pitchFamily="18" charset="0"/>
                <a:cs typeface="Times New Roman" panose="02020603050405020304" pitchFamily="18" charset="0"/>
              </a:rPr>
              <a:t>Transformer</a:t>
            </a:r>
          </a:p>
          <a:p>
            <a:r>
              <a:rPr lang="zh-CN" altLang="en-US" dirty="0">
                <a:latin typeface="Times New Roman" panose="02020603050405020304" pitchFamily="18" charset="0"/>
                <a:cs typeface="Times New Roman" panose="02020603050405020304" pitchFamily="18" charset="0"/>
              </a:rPr>
              <a:t>自编码器</a:t>
            </a:r>
            <a:r>
              <a:rPr lang="en-US" altLang="zh-CN" dirty="0">
                <a:latin typeface="Times New Roman" panose="02020603050405020304" pitchFamily="18" charset="0"/>
                <a:cs typeface="Times New Roman" panose="02020603050405020304" pitchFamily="18" charset="0"/>
              </a:rPr>
              <a:t> (Auto-</a:t>
            </a:r>
            <a:r>
              <a:rPr lang="en-US" altLang="zh-CN" dirty="0" err="1">
                <a:latin typeface="Times New Roman" panose="02020603050405020304" pitchFamily="18" charset="0"/>
                <a:cs typeface="Times New Roman" panose="02020603050405020304" pitchFamily="18" charset="0"/>
              </a:rPr>
              <a:t>Encodeers</a:t>
            </a:r>
            <a:r>
              <a:rPr lang="en-US" altLang="zh-CN" dirty="0">
                <a:latin typeface="Times New Roman" panose="02020603050405020304" pitchFamily="18" charset="0"/>
                <a:cs typeface="Times New Roman" panose="02020603050405020304" pitchFamily="18" charset="0"/>
              </a:rPr>
              <a:t>)</a:t>
            </a:r>
          </a:p>
          <a:p>
            <a:r>
              <a:rPr lang="zh-CN" altLang="en-US" dirty="0">
                <a:solidFill>
                  <a:schemeClr val="accent1"/>
                </a:solidFill>
                <a:latin typeface="Times New Roman" panose="02020603050405020304" pitchFamily="18" charset="0"/>
                <a:cs typeface="Times New Roman" panose="02020603050405020304" pitchFamily="18" charset="0"/>
              </a:rPr>
              <a:t>深度神经网络的训练</a:t>
            </a:r>
            <a:endParaRPr lang="en-US" altLang="zh-CN" dirty="0">
              <a:solidFill>
                <a:schemeClr val="accent1"/>
              </a:solidFill>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预训练技术</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922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626A-624E-E2F0-2DFC-B44D9E8A1AEE}"/>
              </a:ext>
            </a:extLst>
          </p:cNvPr>
          <p:cNvSpPr>
            <a:spLocks noGrp="1"/>
          </p:cNvSpPr>
          <p:nvPr>
            <p:ph type="title"/>
          </p:nvPr>
        </p:nvSpPr>
        <p:spPr/>
        <p:txBody>
          <a:bodyPr/>
          <a:lstStyle/>
          <a:p>
            <a:r>
              <a:rPr lang="en-CN" dirty="0"/>
              <a:t>优化目标</a:t>
            </a:r>
          </a:p>
        </p:txBody>
      </p:sp>
      <p:grpSp>
        <p:nvGrpSpPr>
          <p:cNvPr id="42" name="Group 41">
            <a:extLst>
              <a:ext uri="{FF2B5EF4-FFF2-40B4-BE49-F238E27FC236}">
                <a16:creationId xmlns:a16="http://schemas.microsoft.com/office/drawing/2014/main" id="{E214BE0C-767D-455A-29D3-0BDF2074FEE3}"/>
              </a:ext>
            </a:extLst>
          </p:cNvPr>
          <p:cNvGrpSpPr/>
          <p:nvPr/>
        </p:nvGrpSpPr>
        <p:grpSpPr>
          <a:xfrm>
            <a:off x="3408045" y="2801524"/>
            <a:ext cx="5375909" cy="1254952"/>
            <a:chOff x="2918340" y="2801524"/>
            <a:chExt cx="5375909" cy="1254952"/>
          </a:xfrm>
        </p:grpSpPr>
        <p:sp>
          <p:nvSpPr>
            <p:cNvPr id="8" name="object 14">
              <a:extLst>
                <a:ext uri="{FF2B5EF4-FFF2-40B4-BE49-F238E27FC236}">
                  <a16:creationId xmlns:a16="http://schemas.microsoft.com/office/drawing/2014/main" id="{4FD3A994-7C34-A5CA-B64D-97F4DBD1EA8F}"/>
                </a:ext>
              </a:extLst>
            </p:cNvPr>
            <p:cNvSpPr/>
            <p:nvPr/>
          </p:nvSpPr>
          <p:spPr>
            <a:xfrm>
              <a:off x="2918340" y="3190809"/>
              <a:ext cx="284480" cy="333375"/>
            </a:xfrm>
            <a:custGeom>
              <a:avLst/>
              <a:gdLst/>
              <a:ahLst/>
              <a:cxnLst/>
              <a:rect l="l" t="t" r="r" b="b"/>
              <a:pathLst>
                <a:path w="284479" h="333375">
                  <a:moveTo>
                    <a:pt x="5718" y="332852"/>
                  </a:moveTo>
                  <a:lnTo>
                    <a:pt x="953" y="332852"/>
                  </a:lnTo>
                  <a:lnTo>
                    <a:pt x="0" y="330939"/>
                  </a:lnTo>
                  <a:lnTo>
                    <a:pt x="0" y="329983"/>
                  </a:lnTo>
                  <a:lnTo>
                    <a:pt x="789" y="326949"/>
                  </a:lnTo>
                  <a:lnTo>
                    <a:pt x="3454" y="322212"/>
                  </a:lnTo>
                  <a:lnTo>
                    <a:pt x="8443" y="315860"/>
                  </a:lnTo>
                  <a:lnTo>
                    <a:pt x="16202" y="307984"/>
                  </a:lnTo>
                  <a:lnTo>
                    <a:pt x="21905" y="301438"/>
                  </a:lnTo>
                  <a:lnTo>
                    <a:pt x="46566" y="257650"/>
                  </a:lnTo>
                  <a:lnTo>
                    <a:pt x="63856" y="202772"/>
                  </a:lnTo>
                  <a:lnTo>
                    <a:pt x="72657" y="169968"/>
                  </a:lnTo>
                  <a:lnTo>
                    <a:pt x="86373" y="127569"/>
                  </a:lnTo>
                  <a:lnTo>
                    <a:pt x="105270" y="84274"/>
                  </a:lnTo>
                  <a:lnTo>
                    <a:pt x="129619" y="48780"/>
                  </a:lnTo>
                  <a:lnTo>
                    <a:pt x="162008" y="22193"/>
                  </a:lnTo>
                  <a:lnTo>
                    <a:pt x="213922" y="1300"/>
                  </a:lnTo>
                  <a:lnTo>
                    <a:pt x="229692" y="0"/>
                  </a:lnTo>
                  <a:lnTo>
                    <a:pt x="246103" y="3377"/>
                  </a:lnTo>
                  <a:lnTo>
                    <a:pt x="258046" y="12673"/>
                  </a:lnTo>
                  <a:lnTo>
                    <a:pt x="265343" y="26631"/>
                  </a:lnTo>
                  <a:lnTo>
                    <a:pt x="265637" y="28694"/>
                  </a:lnTo>
                  <a:lnTo>
                    <a:pt x="176320" y="28694"/>
                  </a:lnTo>
                  <a:lnTo>
                    <a:pt x="172507" y="32520"/>
                  </a:lnTo>
                  <a:lnTo>
                    <a:pt x="148278" y="66161"/>
                  </a:lnTo>
                  <a:lnTo>
                    <a:pt x="132120" y="101505"/>
                  </a:lnTo>
                  <a:lnTo>
                    <a:pt x="118286" y="142768"/>
                  </a:lnTo>
                  <a:lnTo>
                    <a:pt x="105792" y="188425"/>
                  </a:lnTo>
                  <a:lnTo>
                    <a:pt x="100907" y="207480"/>
                  </a:lnTo>
                  <a:lnTo>
                    <a:pt x="93878" y="228955"/>
                  </a:lnTo>
                  <a:lnTo>
                    <a:pt x="83275" y="253121"/>
                  </a:lnTo>
                  <a:lnTo>
                    <a:pt x="67668" y="280246"/>
                  </a:lnTo>
                  <a:lnTo>
                    <a:pt x="108056" y="280246"/>
                  </a:lnTo>
                  <a:lnTo>
                    <a:pt x="119850" y="282159"/>
                  </a:lnTo>
                  <a:lnTo>
                    <a:pt x="134831" y="285597"/>
                  </a:lnTo>
                  <a:lnTo>
                    <a:pt x="146774" y="288855"/>
                  </a:lnTo>
                  <a:lnTo>
                    <a:pt x="167772" y="294877"/>
                  </a:lnTo>
                  <a:lnTo>
                    <a:pt x="186804" y="299734"/>
                  </a:lnTo>
                  <a:lnTo>
                    <a:pt x="204406" y="302978"/>
                  </a:lnTo>
                  <a:lnTo>
                    <a:pt x="221114" y="304158"/>
                  </a:lnTo>
                  <a:lnTo>
                    <a:pt x="252643" y="304158"/>
                  </a:lnTo>
                  <a:lnTo>
                    <a:pt x="250040" y="306071"/>
                  </a:lnTo>
                  <a:lnTo>
                    <a:pt x="45747" y="306071"/>
                  </a:lnTo>
                  <a:lnTo>
                    <a:pt x="39418" y="312931"/>
                  </a:lnTo>
                  <a:lnTo>
                    <a:pt x="35144" y="317190"/>
                  </a:lnTo>
                  <a:lnTo>
                    <a:pt x="31407" y="320194"/>
                  </a:lnTo>
                  <a:lnTo>
                    <a:pt x="26686" y="323288"/>
                  </a:lnTo>
                  <a:lnTo>
                    <a:pt x="15249" y="330939"/>
                  </a:lnTo>
                  <a:lnTo>
                    <a:pt x="5718" y="332852"/>
                  </a:lnTo>
                  <a:close/>
                </a:path>
                <a:path w="284479" h="333375">
                  <a:moveTo>
                    <a:pt x="223974" y="87039"/>
                  </a:moveTo>
                  <a:lnTo>
                    <a:pt x="221114" y="87039"/>
                  </a:lnTo>
                  <a:lnTo>
                    <a:pt x="221114" y="81300"/>
                  </a:lnTo>
                  <a:lnTo>
                    <a:pt x="223021" y="74604"/>
                  </a:lnTo>
                  <a:lnTo>
                    <a:pt x="223021" y="66953"/>
                  </a:lnTo>
                  <a:lnTo>
                    <a:pt x="222380" y="58150"/>
                  </a:lnTo>
                  <a:lnTo>
                    <a:pt x="218613" y="45312"/>
                  </a:lnTo>
                  <a:lnTo>
                    <a:pt x="208948" y="33730"/>
                  </a:lnTo>
                  <a:lnTo>
                    <a:pt x="190616" y="28694"/>
                  </a:lnTo>
                  <a:lnTo>
                    <a:pt x="265637" y="28694"/>
                  </a:lnTo>
                  <a:lnTo>
                    <a:pt x="267815" y="43997"/>
                  </a:lnTo>
                  <a:lnTo>
                    <a:pt x="266952" y="55355"/>
                  </a:lnTo>
                  <a:lnTo>
                    <a:pt x="264480" y="63127"/>
                  </a:lnTo>
                  <a:lnTo>
                    <a:pt x="230496" y="86022"/>
                  </a:lnTo>
                  <a:lnTo>
                    <a:pt x="223974" y="87039"/>
                  </a:lnTo>
                  <a:close/>
                </a:path>
                <a:path w="284479" h="333375">
                  <a:moveTo>
                    <a:pt x="252643" y="304158"/>
                  </a:moveTo>
                  <a:lnTo>
                    <a:pt x="228739" y="304158"/>
                  </a:lnTo>
                  <a:lnTo>
                    <a:pt x="231598" y="298419"/>
                  </a:lnTo>
                  <a:lnTo>
                    <a:pt x="233505" y="295550"/>
                  </a:lnTo>
                  <a:lnTo>
                    <a:pt x="236364" y="292680"/>
                  </a:lnTo>
                  <a:lnTo>
                    <a:pt x="239223" y="285029"/>
                  </a:lnTo>
                  <a:lnTo>
                    <a:pt x="241129" y="277377"/>
                  </a:lnTo>
                  <a:lnTo>
                    <a:pt x="242082" y="274507"/>
                  </a:lnTo>
                  <a:lnTo>
                    <a:pt x="254472" y="266856"/>
                  </a:lnTo>
                  <a:lnTo>
                    <a:pt x="260786" y="262791"/>
                  </a:lnTo>
                  <a:lnTo>
                    <a:pt x="267815" y="259443"/>
                  </a:lnTo>
                  <a:lnTo>
                    <a:pt x="274844" y="257171"/>
                  </a:lnTo>
                  <a:lnTo>
                    <a:pt x="281159" y="256334"/>
                  </a:lnTo>
                  <a:lnTo>
                    <a:pt x="284018" y="256334"/>
                  </a:lnTo>
                  <a:lnTo>
                    <a:pt x="284018" y="259204"/>
                  </a:lnTo>
                  <a:lnTo>
                    <a:pt x="283422" y="262297"/>
                  </a:lnTo>
                  <a:lnTo>
                    <a:pt x="281397" y="268171"/>
                  </a:lnTo>
                  <a:lnTo>
                    <a:pt x="277585" y="276017"/>
                  </a:lnTo>
                  <a:lnTo>
                    <a:pt x="271628" y="285029"/>
                  </a:lnTo>
                  <a:lnTo>
                    <a:pt x="256974" y="300975"/>
                  </a:lnTo>
                  <a:lnTo>
                    <a:pt x="252643" y="304158"/>
                  </a:lnTo>
                  <a:close/>
                </a:path>
                <a:path w="284479" h="333375">
                  <a:moveTo>
                    <a:pt x="108056" y="280246"/>
                  </a:moveTo>
                  <a:lnTo>
                    <a:pt x="67668" y="280246"/>
                  </a:lnTo>
                  <a:lnTo>
                    <a:pt x="73387" y="278333"/>
                  </a:lnTo>
                  <a:lnTo>
                    <a:pt x="85777" y="278333"/>
                  </a:lnTo>
                  <a:lnTo>
                    <a:pt x="103081" y="279439"/>
                  </a:lnTo>
                  <a:lnTo>
                    <a:pt x="108056" y="280246"/>
                  </a:lnTo>
                  <a:close/>
                </a:path>
                <a:path w="284479" h="333375">
                  <a:moveTo>
                    <a:pt x="182991" y="332852"/>
                  </a:moveTo>
                  <a:lnTo>
                    <a:pt x="165687" y="331702"/>
                  </a:lnTo>
                  <a:lnTo>
                    <a:pt x="148204" y="328668"/>
                  </a:lnTo>
                  <a:lnTo>
                    <a:pt x="130721" y="324379"/>
                  </a:lnTo>
                  <a:lnTo>
                    <a:pt x="93997" y="313872"/>
                  </a:lnTo>
                  <a:lnTo>
                    <a:pt x="77437" y="309897"/>
                  </a:lnTo>
                  <a:lnTo>
                    <a:pt x="61950" y="307356"/>
                  </a:lnTo>
                  <a:lnTo>
                    <a:pt x="45747" y="306071"/>
                  </a:lnTo>
                  <a:lnTo>
                    <a:pt x="250040" y="306071"/>
                  </a:lnTo>
                  <a:lnTo>
                    <a:pt x="235887" y="316473"/>
                  </a:lnTo>
                  <a:lnTo>
                    <a:pt x="210511" y="328205"/>
                  </a:lnTo>
                  <a:lnTo>
                    <a:pt x="182991" y="332852"/>
                  </a:lnTo>
                  <a:close/>
                </a:path>
              </a:pathLst>
            </a:custGeom>
            <a:solidFill>
              <a:srgbClr val="000000"/>
            </a:solidFill>
          </p:spPr>
          <p:txBody>
            <a:bodyPr wrap="square" lIns="0" tIns="0" rIns="0" bIns="0" rtlCol="0"/>
            <a:lstStyle/>
            <a:p>
              <a:endParaRPr/>
            </a:p>
          </p:txBody>
        </p:sp>
        <p:sp>
          <p:nvSpPr>
            <p:cNvPr id="9" name="object 15">
              <a:extLst>
                <a:ext uri="{FF2B5EF4-FFF2-40B4-BE49-F238E27FC236}">
                  <a16:creationId xmlns:a16="http://schemas.microsoft.com/office/drawing/2014/main" id="{01AEBD0B-C245-4BC0-0940-12B5047557E8}"/>
                </a:ext>
              </a:extLst>
            </p:cNvPr>
            <p:cNvSpPr/>
            <p:nvPr/>
          </p:nvSpPr>
          <p:spPr>
            <a:xfrm>
              <a:off x="3263356" y="3170723"/>
              <a:ext cx="106045" cy="457200"/>
            </a:xfrm>
            <a:custGeom>
              <a:avLst/>
              <a:gdLst/>
              <a:ahLst/>
              <a:cxnLst/>
              <a:rect l="l" t="t" r="r" b="b"/>
              <a:pathLst>
                <a:path w="106045" h="457200">
                  <a:moveTo>
                    <a:pt x="103885" y="457194"/>
                  </a:moveTo>
                  <a:lnTo>
                    <a:pt x="101026" y="457194"/>
                  </a:lnTo>
                  <a:lnTo>
                    <a:pt x="91734" y="451679"/>
                  </a:lnTo>
                  <a:lnTo>
                    <a:pt x="51704" y="408369"/>
                  </a:lnTo>
                  <a:lnTo>
                    <a:pt x="29545" y="371111"/>
                  </a:lnTo>
                  <a:lnTo>
                    <a:pt x="14474" y="332030"/>
                  </a:lnTo>
                  <a:lnTo>
                    <a:pt x="5480" y="293757"/>
                  </a:lnTo>
                  <a:lnTo>
                    <a:pt x="0" y="228597"/>
                  </a:lnTo>
                  <a:lnTo>
                    <a:pt x="1250" y="197631"/>
                  </a:lnTo>
                  <a:lnTo>
                    <a:pt x="14474" y="126374"/>
                  </a:lnTo>
                  <a:lnTo>
                    <a:pt x="28592" y="88952"/>
                  </a:lnTo>
                  <a:lnTo>
                    <a:pt x="50498" y="50439"/>
                  </a:lnTo>
                  <a:lnTo>
                    <a:pt x="91451" y="5694"/>
                  </a:lnTo>
                  <a:lnTo>
                    <a:pt x="101026" y="0"/>
                  </a:lnTo>
                  <a:lnTo>
                    <a:pt x="103885" y="0"/>
                  </a:lnTo>
                  <a:lnTo>
                    <a:pt x="105792" y="956"/>
                  </a:lnTo>
                  <a:lnTo>
                    <a:pt x="105792" y="6695"/>
                  </a:lnTo>
                  <a:lnTo>
                    <a:pt x="100073" y="12434"/>
                  </a:lnTo>
                  <a:lnTo>
                    <a:pt x="70848" y="48963"/>
                  </a:lnTo>
                  <a:lnTo>
                    <a:pt x="49949" y="90038"/>
                  </a:lnTo>
                  <a:lnTo>
                    <a:pt x="36323" y="134464"/>
                  </a:lnTo>
                  <a:lnTo>
                    <a:pt x="28920" y="181049"/>
                  </a:lnTo>
                  <a:lnTo>
                    <a:pt x="26686" y="228597"/>
                  </a:lnTo>
                  <a:lnTo>
                    <a:pt x="28630" y="272082"/>
                  </a:lnTo>
                  <a:lnTo>
                    <a:pt x="35378" y="317312"/>
                  </a:lnTo>
                  <a:lnTo>
                    <a:pt x="48302" y="362128"/>
                  </a:lnTo>
                  <a:lnTo>
                    <a:pt x="68774" y="404374"/>
                  </a:lnTo>
                  <a:lnTo>
                    <a:pt x="98167" y="441890"/>
                  </a:lnTo>
                  <a:lnTo>
                    <a:pt x="105792" y="450499"/>
                  </a:lnTo>
                  <a:lnTo>
                    <a:pt x="105792" y="455281"/>
                  </a:lnTo>
                  <a:lnTo>
                    <a:pt x="103885" y="457194"/>
                  </a:lnTo>
                  <a:close/>
                </a:path>
              </a:pathLst>
            </a:custGeom>
            <a:solidFill>
              <a:srgbClr val="000000"/>
            </a:solidFill>
          </p:spPr>
          <p:txBody>
            <a:bodyPr wrap="square" lIns="0" tIns="0" rIns="0" bIns="0" rtlCol="0"/>
            <a:lstStyle/>
            <a:p>
              <a:endParaRPr/>
            </a:p>
          </p:txBody>
        </p:sp>
        <p:sp>
          <p:nvSpPr>
            <p:cNvPr id="10" name="object 16">
              <a:extLst>
                <a:ext uri="{FF2B5EF4-FFF2-40B4-BE49-F238E27FC236}">
                  <a16:creationId xmlns:a16="http://schemas.microsoft.com/office/drawing/2014/main" id="{2A92D3D4-1DBF-9B5C-6D78-523D576E82D5}"/>
                </a:ext>
              </a:extLst>
            </p:cNvPr>
            <p:cNvSpPr/>
            <p:nvPr/>
          </p:nvSpPr>
          <p:spPr>
            <a:xfrm>
              <a:off x="3406317" y="3199417"/>
              <a:ext cx="519430" cy="318135"/>
            </a:xfrm>
            <a:custGeom>
              <a:avLst/>
              <a:gdLst/>
              <a:ahLst/>
              <a:cxnLst/>
              <a:rect l="l" t="t" r="r" b="b"/>
              <a:pathLst>
                <a:path w="519429" h="318135">
                  <a:moveTo>
                    <a:pt x="149633" y="21998"/>
                  </a:moveTo>
                  <a:lnTo>
                    <a:pt x="0" y="21998"/>
                  </a:lnTo>
                  <a:lnTo>
                    <a:pt x="0" y="0"/>
                  </a:lnTo>
                  <a:lnTo>
                    <a:pt x="15293" y="1105"/>
                  </a:lnTo>
                  <a:lnTo>
                    <a:pt x="34430" y="1673"/>
                  </a:lnTo>
                  <a:lnTo>
                    <a:pt x="149633" y="1912"/>
                  </a:lnTo>
                  <a:lnTo>
                    <a:pt x="149633" y="21998"/>
                  </a:lnTo>
                  <a:close/>
                </a:path>
                <a:path w="519429" h="318135">
                  <a:moveTo>
                    <a:pt x="149633" y="1912"/>
                  </a:moveTo>
                  <a:lnTo>
                    <a:pt x="69574" y="1912"/>
                  </a:lnTo>
                  <a:lnTo>
                    <a:pt x="110676" y="1673"/>
                  </a:lnTo>
                  <a:lnTo>
                    <a:pt x="132701" y="1105"/>
                  </a:lnTo>
                  <a:lnTo>
                    <a:pt x="149633" y="0"/>
                  </a:lnTo>
                  <a:lnTo>
                    <a:pt x="149633" y="1912"/>
                  </a:lnTo>
                  <a:close/>
                </a:path>
                <a:path w="519429" h="318135">
                  <a:moveTo>
                    <a:pt x="340250" y="21998"/>
                  </a:moveTo>
                  <a:lnTo>
                    <a:pt x="190616" y="21998"/>
                  </a:lnTo>
                  <a:lnTo>
                    <a:pt x="190616" y="0"/>
                  </a:lnTo>
                  <a:lnTo>
                    <a:pt x="205776" y="1105"/>
                  </a:lnTo>
                  <a:lnTo>
                    <a:pt x="224689" y="1673"/>
                  </a:lnTo>
                  <a:lnTo>
                    <a:pt x="340250" y="1912"/>
                  </a:lnTo>
                  <a:lnTo>
                    <a:pt x="340250" y="21998"/>
                  </a:lnTo>
                  <a:close/>
                </a:path>
                <a:path w="519429" h="318135">
                  <a:moveTo>
                    <a:pt x="340250" y="1912"/>
                  </a:moveTo>
                  <a:lnTo>
                    <a:pt x="260191" y="1912"/>
                  </a:lnTo>
                  <a:lnTo>
                    <a:pt x="300935" y="1673"/>
                  </a:lnTo>
                  <a:lnTo>
                    <a:pt x="322915" y="1105"/>
                  </a:lnTo>
                  <a:lnTo>
                    <a:pt x="340250" y="0"/>
                  </a:lnTo>
                  <a:lnTo>
                    <a:pt x="340250" y="1912"/>
                  </a:lnTo>
                  <a:close/>
                </a:path>
                <a:path w="519429" h="318135">
                  <a:moveTo>
                    <a:pt x="399601" y="231466"/>
                  </a:moveTo>
                  <a:lnTo>
                    <a:pt x="376467" y="231466"/>
                  </a:lnTo>
                  <a:lnTo>
                    <a:pt x="455573" y="26781"/>
                  </a:lnTo>
                  <a:lnTo>
                    <a:pt x="444255" y="24016"/>
                  </a:lnTo>
                  <a:lnTo>
                    <a:pt x="431507" y="22596"/>
                  </a:lnTo>
                  <a:lnTo>
                    <a:pt x="419117" y="22073"/>
                  </a:lnTo>
                  <a:lnTo>
                    <a:pt x="408872" y="21998"/>
                  </a:lnTo>
                  <a:lnTo>
                    <a:pt x="408872" y="0"/>
                  </a:lnTo>
                  <a:lnTo>
                    <a:pt x="422974" y="1105"/>
                  </a:lnTo>
                  <a:lnTo>
                    <a:pt x="439489" y="1673"/>
                  </a:lnTo>
                  <a:lnTo>
                    <a:pt x="456183" y="1883"/>
                  </a:lnTo>
                  <a:lnTo>
                    <a:pt x="519429" y="1912"/>
                  </a:lnTo>
                  <a:lnTo>
                    <a:pt x="519429" y="21998"/>
                  </a:lnTo>
                  <a:lnTo>
                    <a:pt x="513398" y="22013"/>
                  </a:lnTo>
                  <a:lnTo>
                    <a:pt x="506920" y="22118"/>
                  </a:lnTo>
                  <a:lnTo>
                    <a:pt x="500263" y="22402"/>
                  </a:lnTo>
                  <a:lnTo>
                    <a:pt x="493696" y="22955"/>
                  </a:lnTo>
                  <a:lnTo>
                    <a:pt x="479400" y="23911"/>
                  </a:lnTo>
                  <a:lnTo>
                    <a:pt x="478447" y="24868"/>
                  </a:lnTo>
                  <a:lnTo>
                    <a:pt x="476540" y="32520"/>
                  </a:lnTo>
                  <a:lnTo>
                    <a:pt x="399601" y="231466"/>
                  </a:lnTo>
                  <a:close/>
                </a:path>
                <a:path w="519429" h="318135">
                  <a:moveTo>
                    <a:pt x="519429" y="1912"/>
                  </a:moveTo>
                  <a:lnTo>
                    <a:pt x="470822" y="1912"/>
                  </a:lnTo>
                  <a:lnTo>
                    <a:pt x="485118" y="1748"/>
                  </a:lnTo>
                  <a:lnTo>
                    <a:pt x="497985" y="1315"/>
                  </a:lnTo>
                  <a:lnTo>
                    <a:pt x="509422" y="702"/>
                  </a:lnTo>
                  <a:lnTo>
                    <a:pt x="519429" y="0"/>
                  </a:lnTo>
                  <a:lnTo>
                    <a:pt x="519429" y="1912"/>
                  </a:lnTo>
                  <a:close/>
                </a:path>
                <a:path w="519429" h="318135">
                  <a:moveTo>
                    <a:pt x="176320" y="317549"/>
                  </a:moveTo>
                  <a:lnTo>
                    <a:pt x="153446" y="317549"/>
                  </a:lnTo>
                  <a:lnTo>
                    <a:pt x="151539" y="312766"/>
                  </a:lnTo>
                  <a:lnTo>
                    <a:pt x="148680" y="306071"/>
                  </a:lnTo>
                  <a:lnTo>
                    <a:pt x="39076" y="21998"/>
                  </a:lnTo>
                  <a:lnTo>
                    <a:pt x="105792" y="21998"/>
                  </a:lnTo>
                  <a:lnTo>
                    <a:pt x="186804" y="231466"/>
                  </a:lnTo>
                  <a:lnTo>
                    <a:pt x="209042" y="231466"/>
                  </a:lnTo>
                  <a:lnTo>
                    <a:pt x="180132" y="306071"/>
                  </a:lnTo>
                  <a:lnTo>
                    <a:pt x="177273" y="312766"/>
                  </a:lnTo>
                  <a:lnTo>
                    <a:pt x="176320" y="317549"/>
                  </a:lnTo>
                  <a:close/>
                </a:path>
                <a:path w="519429" h="318135">
                  <a:moveTo>
                    <a:pt x="209042" y="231466"/>
                  </a:moveTo>
                  <a:lnTo>
                    <a:pt x="186804" y="231466"/>
                  </a:lnTo>
                  <a:lnTo>
                    <a:pt x="248754" y="69822"/>
                  </a:lnTo>
                  <a:lnTo>
                    <a:pt x="229692" y="21998"/>
                  </a:lnTo>
                  <a:lnTo>
                    <a:pt x="296408" y="21998"/>
                  </a:lnTo>
                  <a:lnTo>
                    <a:pt x="326019" y="99473"/>
                  </a:lnTo>
                  <a:lnTo>
                    <a:pt x="260191" y="99473"/>
                  </a:lnTo>
                  <a:lnTo>
                    <a:pt x="209042" y="231466"/>
                  </a:lnTo>
                  <a:close/>
                </a:path>
                <a:path w="519429" h="318135">
                  <a:moveTo>
                    <a:pt x="365983" y="317549"/>
                  </a:moveTo>
                  <a:lnTo>
                    <a:pt x="343109" y="317549"/>
                  </a:lnTo>
                  <a:lnTo>
                    <a:pt x="342156" y="312766"/>
                  </a:lnTo>
                  <a:lnTo>
                    <a:pt x="339297" y="306071"/>
                  </a:lnTo>
                  <a:lnTo>
                    <a:pt x="260191" y="99473"/>
                  </a:lnTo>
                  <a:lnTo>
                    <a:pt x="326019" y="99473"/>
                  </a:lnTo>
                  <a:lnTo>
                    <a:pt x="376467" y="231466"/>
                  </a:lnTo>
                  <a:lnTo>
                    <a:pt x="399601" y="231466"/>
                  </a:lnTo>
                  <a:lnTo>
                    <a:pt x="370748" y="306071"/>
                  </a:lnTo>
                  <a:lnTo>
                    <a:pt x="367889" y="312766"/>
                  </a:lnTo>
                  <a:lnTo>
                    <a:pt x="365983" y="317549"/>
                  </a:lnTo>
                  <a:close/>
                </a:path>
              </a:pathLst>
            </a:custGeom>
            <a:solidFill>
              <a:srgbClr val="000000"/>
            </a:solidFill>
          </p:spPr>
          <p:txBody>
            <a:bodyPr wrap="square" lIns="0" tIns="0" rIns="0" bIns="0" rtlCol="0"/>
            <a:lstStyle/>
            <a:p>
              <a:endParaRPr/>
            </a:p>
          </p:txBody>
        </p:sp>
        <p:sp>
          <p:nvSpPr>
            <p:cNvPr id="11" name="object 17">
              <a:extLst>
                <a:ext uri="{FF2B5EF4-FFF2-40B4-BE49-F238E27FC236}">
                  <a16:creationId xmlns:a16="http://schemas.microsoft.com/office/drawing/2014/main" id="{092D8218-7286-2CA9-B27E-C3BF995E08CD}"/>
                </a:ext>
              </a:extLst>
            </p:cNvPr>
            <p:cNvSpPr/>
            <p:nvPr/>
          </p:nvSpPr>
          <p:spPr>
            <a:xfrm>
              <a:off x="3970542" y="3170723"/>
              <a:ext cx="106045" cy="457200"/>
            </a:xfrm>
            <a:custGeom>
              <a:avLst/>
              <a:gdLst/>
              <a:ahLst/>
              <a:cxnLst/>
              <a:rect l="l" t="t" r="r" b="b"/>
              <a:pathLst>
                <a:path w="106045" h="457200">
                  <a:moveTo>
                    <a:pt x="4765" y="457194"/>
                  </a:moveTo>
                  <a:lnTo>
                    <a:pt x="1906" y="457194"/>
                  </a:lnTo>
                  <a:lnTo>
                    <a:pt x="0" y="455281"/>
                  </a:lnTo>
                  <a:lnTo>
                    <a:pt x="0" y="450499"/>
                  </a:lnTo>
                  <a:lnTo>
                    <a:pt x="5718" y="444760"/>
                  </a:lnTo>
                  <a:lnTo>
                    <a:pt x="34943" y="407679"/>
                  </a:lnTo>
                  <a:lnTo>
                    <a:pt x="55842" y="366191"/>
                  </a:lnTo>
                  <a:lnTo>
                    <a:pt x="69468" y="321627"/>
                  </a:lnTo>
                  <a:lnTo>
                    <a:pt x="76871" y="275319"/>
                  </a:lnTo>
                  <a:lnTo>
                    <a:pt x="79105" y="228597"/>
                  </a:lnTo>
                  <a:lnTo>
                    <a:pt x="76071" y="173994"/>
                  </a:lnTo>
                  <a:lnTo>
                    <a:pt x="67180" y="125083"/>
                  </a:lnTo>
                  <a:lnTo>
                    <a:pt x="52754" y="82050"/>
                  </a:lnTo>
                  <a:lnTo>
                    <a:pt x="33113" y="45076"/>
                  </a:lnTo>
                  <a:lnTo>
                    <a:pt x="8577" y="14347"/>
                  </a:lnTo>
                  <a:lnTo>
                    <a:pt x="0" y="6695"/>
                  </a:lnTo>
                  <a:lnTo>
                    <a:pt x="0" y="1912"/>
                  </a:lnTo>
                  <a:lnTo>
                    <a:pt x="1906" y="0"/>
                  </a:lnTo>
                  <a:lnTo>
                    <a:pt x="4765" y="0"/>
                  </a:lnTo>
                  <a:lnTo>
                    <a:pt x="53685" y="48824"/>
                  </a:lnTo>
                  <a:lnTo>
                    <a:pt x="75293" y="86082"/>
                  </a:lnTo>
                  <a:lnTo>
                    <a:pt x="90915" y="125029"/>
                  </a:lnTo>
                  <a:lnTo>
                    <a:pt x="100192" y="163078"/>
                  </a:lnTo>
                  <a:lnTo>
                    <a:pt x="105792" y="228597"/>
                  </a:lnTo>
                  <a:lnTo>
                    <a:pt x="104541" y="259413"/>
                  </a:lnTo>
                  <a:lnTo>
                    <a:pt x="91317" y="330013"/>
                  </a:lnTo>
                  <a:lnTo>
                    <a:pt x="77199" y="367285"/>
                  </a:lnTo>
                  <a:lnTo>
                    <a:pt x="55293" y="405948"/>
                  </a:lnTo>
                  <a:lnTo>
                    <a:pt x="14340" y="451351"/>
                  </a:lnTo>
                  <a:lnTo>
                    <a:pt x="4765" y="457194"/>
                  </a:lnTo>
                  <a:close/>
                </a:path>
              </a:pathLst>
            </a:custGeom>
            <a:solidFill>
              <a:srgbClr val="000000"/>
            </a:solidFill>
          </p:spPr>
          <p:txBody>
            <a:bodyPr wrap="square" lIns="0" tIns="0" rIns="0" bIns="0" rtlCol="0"/>
            <a:lstStyle/>
            <a:p>
              <a:endParaRPr/>
            </a:p>
          </p:txBody>
        </p:sp>
        <p:sp>
          <p:nvSpPr>
            <p:cNvPr id="12" name="object 18">
              <a:extLst>
                <a:ext uri="{FF2B5EF4-FFF2-40B4-BE49-F238E27FC236}">
                  <a16:creationId xmlns:a16="http://schemas.microsoft.com/office/drawing/2014/main" id="{20ACA6D5-CE5C-1283-CDD4-FC0AE3803E62}"/>
                </a:ext>
              </a:extLst>
            </p:cNvPr>
            <p:cNvSpPr/>
            <p:nvPr/>
          </p:nvSpPr>
          <p:spPr>
            <a:xfrm>
              <a:off x="4273622" y="3354844"/>
              <a:ext cx="303530" cy="0"/>
            </a:xfrm>
            <a:custGeom>
              <a:avLst/>
              <a:gdLst/>
              <a:ahLst/>
              <a:cxnLst/>
              <a:rect l="l" t="t" r="r" b="b"/>
              <a:pathLst>
                <a:path w="303529">
                  <a:moveTo>
                    <a:pt x="0" y="0"/>
                  </a:moveTo>
                  <a:lnTo>
                    <a:pt x="303079" y="0"/>
                  </a:lnTo>
                </a:path>
              </a:pathLst>
            </a:custGeom>
            <a:ln w="18173">
              <a:solidFill>
                <a:srgbClr val="000000"/>
              </a:solidFill>
            </a:ln>
          </p:spPr>
          <p:txBody>
            <a:bodyPr wrap="square" lIns="0" tIns="0" rIns="0" bIns="0" rtlCol="0"/>
            <a:lstStyle/>
            <a:p>
              <a:endParaRPr/>
            </a:p>
          </p:txBody>
        </p:sp>
        <p:sp>
          <p:nvSpPr>
            <p:cNvPr id="13" name="object 19">
              <a:extLst>
                <a:ext uri="{FF2B5EF4-FFF2-40B4-BE49-F238E27FC236}">
                  <a16:creationId xmlns:a16="http://schemas.microsoft.com/office/drawing/2014/main" id="{7DA7B085-7A25-4097-2A23-75C4567483D6}"/>
                </a:ext>
              </a:extLst>
            </p:cNvPr>
            <p:cNvSpPr/>
            <p:nvPr/>
          </p:nvSpPr>
          <p:spPr>
            <a:xfrm>
              <a:off x="4273622" y="3443796"/>
              <a:ext cx="303530" cy="0"/>
            </a:xfrm>
            <a:custGeom>
              <a:avLst/>
              <a:gdLst/>
              <a:ahLst/>
              <a:cxnLst/>
              <a:rect l="l" t="t" r="r" b="b"/>
              <a:pathLst>
                <a:path w="303529">
                  <a:moveTo>
                    <a:pt x="0" y="0"/>
                  </a:moveTo>
                  <a:lnTo>
                    <a:pt x="303079" y="0"/>
                  </a:lnTo>
                </a:path>
              </a:pathLst>
            </a:custGeom>
            <a:ln w="18173">
              <a:solidFill>
                <a:srgbClr val="000000"/>
              </a:solidFill>
            </a:ln>
          </p:spPr>
          <p:txBody>
            <a:bodyPr wrap="square" lIns="0" tIns="0" rIns="0" bIns="0" rtlCol="0"/>
            <a:lstStyle/>
            <a:p>
              <a:endParaRPr/>
            </a:p>
          </p:txBody>
        </p:sp>
        <p:sp>
          <p:nvSpPr>
            <p:cNvPr id="14" name="object 20">
              <a:extLst>
                <a:ext uri="{FF2B5EF4-FFF2-40B4-BE49-F238E27FC236}">
                  <a16:creationId xmlns:a16="http://schemas.microsoft.com/office/drawing/2014/main" id="{C06D12C8-2DB0-4068-2608-816ADB8E027D}"/>
                </a:ext>
              </a:extLst>
            </p:cNvPr>
            <p:cNvSpPr/>
            <p:nvPr/>
          </p:nvSpPr>
          <p:spPr>
            <a:xfrm>
              <a:off x="4847377" y="2899084"/>
              <a:ext cx="151130" cy="305435"/>
            </a:xfrm>
            <a:custGeom>
              <a:avLst/>
              <a:gdLst/>
              <a:ahLst/>
              <a:cxnLst/>
              <a:rect l="l" t="t" r="r" b="b"/>
              <a:pathLst>
                <a:path w="151129" h="305435">
                  <a:moveTo>
                    <a:pt x="0" y="43997"/>
                  </a:moveTo>
                  <a:lnTo>
                    <a:pt x="0" y="29650"/>
                  </a:lnTo>
                  <a:lnTo>
                    <a:pt x="15502" y="29187"/>
                  </a:lnTo>
                  <a:lnTo>
                    <a:pt x="36812" y="25944"/>
                  </a:lnTo>
                  <a:lnTo>
                    <a:pt x="60446" y="17141"/>
                  </a:lnTo>
                  <a:lnTo>
                    <a:pt x="82918" y="0"/>
                  </a:lnTo>
                  <a:lnTo>
                    <a:pt x="93402" y="0"/>
                  </a:lnTo>
                  <a:lnTo>
                    <a:pt x="93402" y="31563"/>
                  </a:lnTo>
                  <a:lnTo>
                    <a:pt x="60044" y="31563"/>
                  </a:lnTo>
                  <a:lnTo>
                    <a:pt x="41950" y="38752"/>
                  </a:lnTo>
                  <a:lnTo>
                    <a:pt x="24660" y="42443"/>
                  </a:lnTo>
                  <a:lnTo>
                    <a:pt x="10052" y="43803"/>
                  </a:lnTo>
                  <a:lnTo>
                    <a:pt x="0" y="43997"/>
                  </a:lnTo>
                  <a:close/>
                </a:path>
                <a:path w="151129" h="305435">
                  <a:moveTo>
                    <a:pt x="136290" y="290768"/>
                  </a:moveTo>
                  <a:lnTo>
                    <a:pt x="17155" y="290768"/>
                  </a:lnTo>
                  <a:lnTo>
                    <a:pt x="41146" y="289617"/>
                  </a:lnTo>
                  <a:lnTo>
                    <a:pt x="53968" y="285866"/>
                  </a:lnTo>
                  <a:lnTo>
                    <a:pt x="59105" y="279066"/>
                  </a:lnTo>
                  <a:lnTo>
                    <a:pt x="60044" y="268769"/>
                  </a:lnTo>
                  <a:lnTo>
                    <a:pt x="60044" y="31563"/>
                  </a:lnTo>
                  <a:lnTo>
                    <a:pt x="93402" y="31563"/>
                  </a:lnTo>
                  <a:lnTo>
                    <a:pt x="93402" y="268769"/>
                  </a:lnTo>
                  <a:lnTo>
                    <a:pt x="94340" y="279469"/>
                  </a:lnTo>
                  <a:lnTo>
                    <a:pt x="99477" y="286224"/>
                  </a:lnTo>
                  <a:lnTo>
                    <a:pt x="112299" y="289751"/>
                  </a:lnTo>
                  <a:lnTo>
                    <a:pt x="136290" y="290768"/>
                  </a:lnTo>
                  <a:close/>
                </a:path>
                <a:path w="151129" h="305435">
                  <a:moveTo>
                    <a:pt x="2859" y="305115"/>
                  </a:moveTo>
                  <a:lnTo>
                    <a:pt x="2859" y="290768"/>
                  </a:lnTo>
                  <a:lnTo>
                    <a:pt x="150586" y="290768"/>
                  </a:lnTo>
                  <a:lnTo>
                    <a:pt x="150586" y="303202"/>
                  </a:lnTo>
                  <a:lnTo>
                    <a:pt x="77199" y="303202"/>
                  </a:lnTo>
                  <a:lnTo>
                    <a:pt x="38957" y="303441"/>
                  </a:lnTo>
                  <a:lnTo>
                    <a:pt x="18629" y="304009"/>
                  </a:lnTo>
                  <a:lnTo>
                    <a:pt x="2859" y="305115"/>
                  </a:lnTo>
                  <a:close/>
                </a:path>
                <a:path w="151129" h="305435">
                  <a:moveTo>
                    <a:pt x="150586" y="305115"/>
                  </a:moveTo>
                  <a:lnTo>
                    <a:pt x="134831" y="304009"/>
                  </a:lnTo>
                  <a:lnTo>
                    <a:pt x="114608" y="303441"/>
                  </a:lnTo>
                  <a:lnTo>
                    <a:pt x="77199" y="303202"/>
                  </a:lnTo>
                  <a:lnTo>
                    <a:pt x="150586" y="303202"/>
                  </a:lnTo>
                  <a:lnTo>
                    <a:pt x="150586" y="305115"/>
                  </a:lnTo>
                  <a:close/>
                </a:path>
              </a:pathLst>
            </a:custGeom>
            <a:solidFill>
              <a:srgbClr val="000000"/>
            </a:solidFill>
          </p:spPr>
          <p:txBody>
            <a:bodyPr wrap="square" lIns="0" tIns="0" rIns="0" bIns="0" rtlCol="0"/>
            <a:lstStyle/>
            <a:p>
              <a:endParaRPr/>
            </a:p>
          </p:txBody>
        </p:sp>
        <p:sp>
          <p:nvSpPr>
            <p:cNvPr id="15" name="object 21">
              <a:extLst>
                <a:ext uri="{FF2B5EF4-FFF2-40B4-BE49-F238E27FC236}">
                  <a16:creationId xmlns:a16="http://schemas.microsoft.com/office/drawing/2014/main" id="{11AF7C7C-739C-D981-95ED-48A6B4EE95D0}"/>
                </a:ext>
              </a:extLst>
            </p:cNvPr>
            <p:cNvSpPr/>
            <p:nvPr/>
          </p:nvSpPr>
          <p:spPr>
            <a:xfrm>
              <a:off x="4784474" y="3399320"/>
              <a:ext cx="273685" cy="0"/>
            </a:xfrm>
            <a:custGeom>
              <a:avLst/>
              <a:gdLst/>
              <a:ahLst/>
              <a:cxnLst/>
              <a:rect l="l" t="t" r="r" b="b"/>
              <a:pathLst>
                <a:path w="273685">
                  <a:moveTo>
                    <a:pt x="0" y="0"/>
                  </a:moveTo>
                  <a:lnTo>
                    <a:pt x="0" y="0"/>
                  </a:lnTo>
                  <a:lnTo>
                    <a:pt x="273534" y="0"/>
                  </a:lnTo>
                </a:path>
              </a:pathLst>
            </a:custGeom>
            <a:ln w="18173">
              <a:solidFill>
                <a:srgbClr val="000000"/>
              </a:solidFill>
            </a:ln>
          </p:spPr>
          <p:txBody>
            <a:bodyPr wrap="square" lIns="0" tIns="0" rIns="0" bIns="0" rtlCol="0"/>
            <a:lstStyle/>
            <a:p>
              <a:endParaRPr/>
            </a:p>
          </p:txBody>
        </p:sp>
        <p:sp>
          <p:nvSpPr>
            <p:cNvPr id="16" name="object 22">
              <a:extLst>
                <a:ext uri="{FF2B5EF4-FFF2-40B4-BE49-F238E27FC236}">
                  <a16:creationId xmlns:a16="http://schemas.microsoft.com/office/drawing/2014/main" id="{33CC5806-D9A8-4878-5F00-3DAB2843B56C}"/>
                </a:ext>
              </a:extLst>
            </p:cNvPr>
            <p:cNvSpPr/>
            <p:nvPr/>
          </p:nvSpPr>
          <p:spPr>
            <a:xfrm>
              <a:off x="4797816" y="3625048"/>
              <a:ext cx="247015" cy="207010"/>
            </a:xfrm>
            <a:custGeom>
              <a:avLst/>
              <a:gdLst/>
              <a:ahLst/>
              <a:cxnLst/>
              <a:rect l="l" t="t" r="r" b="b"/>
              <a:pathLst>
                <a:path w="247014" h="207010">
                  <a:moveTo>
                    <a:pt x="10483" y="74604"/>
                  </a:moveTo>
                  <a:lnTo>
                    <a:pt x="0" y="74604"/>
                  </a:lnTo>
                  <a:lnTo>
                    <a:pt x="0" y="70779"/>
                  </a:lnTo>
                  <a:lnTo>
                    <a:pt x="13343" y="25824"/>
                  </a:lnTo>
                  <a:lnTo>
                    <a:pt x="47654" y="0"/>
                  </a:lnTo>
                  <a:lnTo>
                    <a:pt x="62650" y="2645"/>
                  </a:lnTo>
                  <a:lnTo>
                    <a:pt x="74035" y="9564"/>
                  </a:lnTo>
                  <a:lnTo>
                    <a:pt x="45747" y="9564"/>
                  </a:lnTo>
                  <a:lnTo>
                    <a:pt x="34906" y="13510"/>
                  </a:lnTo>
                  <a:lnTo>
                    <a:pt x="26209" y="24629"/>
                  </a:lnTo>
                  <a:lnTo>
                    <a:pt x="18942" y="41845"/>
                  </a:lnTo>
                  <a:lnTo>
                    <a:pt x="12390" y="64083"/>
                  </a:lnTo>
                  <a:lnTo>
                    <a:pt x="10483" y="74604"/>
                  </a:lnTo>
                  <a:close/>
                </a:path>
                <a:path w="247014" h="207010">
                  <a:moveTo>
                    <a:pt x="101844" y="40171"/>
                  </a:moveTo>
                  <a:lnTo>
                    <a:pt x="89589" y="40171"/>
                  </a:lnTo>
                  <a:lnTo>
                    <a:pt x="98063" y="29456"/>
                  </a:lnTo>
                  <a:lnTo>
                    <a:pt x="112344" y="16140"/>
                  </a:lnTo>
                  <a:lnTo>
                    <a:pt x="132880" y="4797"/>
                  </a:lnTo>
                  <a:lnTo>
                    <a:pt x="160117" y="0"/>
                  </a:lnTo>
                  <a:lnTo>
                    <a:pt x="182381" y="3317"/>
                  </a:lnTo>
                  <a:lnTo>
                    <a:pt x="193095" y="9564"/>
                  </a:lnTo>
                  <a:lnTo>
                    <a:pt x="159164" y="9564"/>
                  </a:lnTo>
                  <a:lnTo>
                    <a:pt x="129991" y="16364"/>
                  </a:lnTo>
                  <a:lnTo>
                    <a:pt x="108055" y="32400"/>
                  </a:lnTo>
                  <a:lnTo>
                    <a:pt x="101844" y="40171"/>
                  </a:lnTo>
                  <a:close/>
                </a:path>
                <a:path w="247014" h="207010">
                  <a:moveTo>
                    <a:pt x="40982" y="206598"/>
                  </a:moveTo>
                  <a:lnTo>
                    <a:pt x="28592" y="206598"/>
                  </a:lnTo>
                  <a:lnTo>
                    <a:pt x="21920" y="202772"/>
                  </a:lnTo>
                  <a:lnTo>
                    <a:pt x="21920" y="192251"/>
                  </a:lnTo>
                  <a:lnTo>
                    <a:pt x="24780" y="181730"/>
                  </a:lnTo>
                  <a:lnTo>
                    <a:pt x="26686" y="175034"/>
                  </a:lnTo>
                  <a:lnTo>
                    <a:pt x="53372" y="69822"/>
                  </a:lnTo>
                  <a:lnTo>
                    <a:pt x="56827" y="54952"/>
                  </a:lnTo>
                  <a:lnTo>
                    <a:pt x="58852" y="44834"/>
                  </a:lnTo>
                  <a:lnTo>
                    <a:pt x="59805" y="37407"/>
                  </a:lnTo>
                  <a:lnTo>
                    <a:pt x="60044" y="30607"/>
                  </a:lnTo>
                  <a:lnTo>
                    <a:pt x="59150" y="21266"/>
                  </a:lnTo>
                  <a:lnTo>
                    <a:pt x="56470" y="14705"/>
                  </a:lnTo>
                  <a:lnTo>
                    <a:pt x="52002" y="10835"/>
                  </a:lnTo>
                  <a:lnTo>
                    <a:pt x="45747" y="9564"/>
                  </a:lnTo>
                  <a:lnTo>
                    <a:pt x="74035" y="9564"/>
                  </a:lnTo>
                  <a:lnTo>
                    <a:pt x="75412" y="10401"/>
                  </a:lnTo>
                  <a:lnTo>
                    <a:pt x="84779" y="23000"/>
                  </a:lnTo>
                  <a:lnTo>
                    <a:pt x="89589" y="40171"/>
                  </a:lnTo>
                  <a:lnTo>
                    <a:pt x="101844" y="40171"/>
                  </a:lnTo>
                  <a:lnTo>
                    <a:pt x="93089" y="51126"/>
                  </a:lnTo>
                  <a:lnTo>
                    <a:pt x="84824" y="65996"/>
                  </a:lnTo>
                  <a:lnTo>
                    <a:pt x="83871" y="67909"/>
                  </a:lnTo>
                  <a:lnTo>
                    <a:pt x="81011" y="81300"/>
                  </a:lnTo>
                  <a:lnTo>
                    <a:pt x="79105" y="88952"/>
                  </a:lnTo>
                  <a:lnTo>
                    <a:pt x="77110" y="96693"/>
                  </a:lnTo>
                  <a:lnTo>
                    <a:pt x="73476" y="111817"/>
                  </a:lnTo>
                  <a:lnTo>
                    <a:pt x="71481" y="119559"/>
                  </a:lnTo>
                  <a:lnTo>
                    <a:pt x="60997" y="160687"/>
                  </a:lnTo>
                  <a:lnTo>
                    <a:pt x="58584" y="170625"/>
                  </a:lnTo>
                  <a:lnTo>
                    <a:pt x="55993" y="181371"/>
                  </a:lnTo>
                  <a:lnTo>
                    <a:pt x="53759" y="190144"/>
                  </a:lnTo>
                  <a:lnTo>
                    <a:pt x="52419" y="194164"/>
                  </a:lnTo>
                  <a:lnTo>
                    <a:pt x="49560" y="203728"/>
                  </a:lnTo>
                  <a:lnTo>
                    <a:pt x="40982" y="206598"/>
                  </a:lnTo>
                  <a:close/>
                </a:path>
                <a:path w="247014" h="207010">
                  <a:moveTo>
                    <a:pt x="186804" y="206598"/>
                  </a:moveTo>
                  <a:lnTo>
                    <a:pt x="172150" y="203863"/>
                  </a:lnTo>
                  <a:lnTo>
                    <a:pt x="160355" y="196196"/>
                  </a:lnTo>
                  <a:lnTo>
                    <a:pt x="152493" y="184405"/>
                  </a:lnTo>
                  <a:lnTo>
                    <a:pt x="149633" y="169295"/>
                  </a:lnTo>
                  <a:lnTo>
                    <a:pt x="149633" y="158774"/>
                  </a:lnTo>
                  <a:lnTo>
                    <a:pt x="154399" y="148253"/>
                  </a:lnTo>
                  <a:lnTo>
                    <a:pt x="161830" y="127629"/>
                  </a:lnTo>
                  <a:lnTo>
                    <a:pt x="171673" y="98755"/>
                  </a:lnTo>
                  <a:lnTo>
                    <a:pt x="180266" y="68088"/>
                  </a:lnTo>
                  <a:lnTo>
                    <a:pt x="183944" y="42084"/>
                  </a:lnTo>
                  <a:lnTo>
                    <a:pt x="182887" y="30547"/>
                  </a:lnTo>
                  <a:lnTo>
                    <a:pt x="179060" y="20085"/>
                  </a:lnTo>
                  <a:lnTo>
                    <a:pt x="171480" y="12493"/>
                  </a:lnTo>
                  <a:lnTo>
                    <a:pt x="159164" y="9564"/>
                  </a:lnTo>
                  <a:lnTo>
                    <a:pt x="193095" y="9564"/>
                  </a:lnTo>
                  <a:lnTo>
                    <a:pt x="198836" y="12912"/>
                  </a:lnTo>
                  <a:lnTo>
                    <a:pt x="209037" y="28245"/>
                  </a:lnTo>
                  <a:lnTo>
                    <a:pt x="212537" y="48780"/>
                  </a:lnTo>
                  <a:lnTo>
                    <a:pt x="209424" y="72004"/>
                  </a:lnTo>
                  <a:lnTo>
                    <a:pt x="201934" y="99712"/>
                  </a:lnTo>
                  <a:lnTo>
                    <a:pt x="192835" y="127061"/>
                  </a:lnTo>
                  <a:lnTo>
                    <a:pt x="184897" y="149209"/>
                  </a:lnTo>
                  <a:lnTo>
                    <a:pt x="182098" y="157115"/>
                  </a:lnTo>
                  <a:lnTo>
                    <a:pt x="179655" y="165111"/>
                  </a:lnTo>
                  <a:lnTo>
                    <a:pt x="177928" y="173286"/>
                  </a:lnTo>
                  <a:lnTo>
                    <a:pt x="177273" y="181730"/>
                  </a:lnTo>
                  <a:lnTo>
                    <a:pt x="177273" y="192251"/>
                  </a:lnTo>
                  <a:lnTo>
                    <a:pt x="180132" y="197033"/>
                  </a:lnTo>
                  <a:lnTo>
                    <a:pt x="212141" y="197033"/>
                  </a:lnTo>
                  <a:lnTo>
                    <a:pt x="186804" y="206598"/>
                  </a:lnTo>
                  <a:close/>
                </a:path>
                <a:path w="247014" h="207010">
                  <a:moveTo>
                    <a:pt x="212141" y="197033"/>
                  </a:moveTo>
                  <a:lnTo>
                    <a:pt x="187757" y="197033"/>
                  </a:lnTo>
                  <a:lnTo>
                    <a:pt x="202961" y="192520"/>
                  </a:lnTo>
                  <a:lnTo>
                    <a:pt x="215753" y="180295"/>
                  </a:lnTo>
                  <a:lnTo>
                    <a:pt x="226222" y="162331"/>
                  </a:lnTo>
                  <a:lnTo>
                    <a:pt x="234458" y="140601"/>
                  </a:lnTo>
                  <a:lnTo>
                    <a:pt x="236364" y="133906"/>
                  </a:lnTo>
                  <a:lnTo>
                    <a:pt x="236364" y="131993"/>
                  </a:lnTo>
                  <a:lnTo>
                    <a:pt x="246848" y="131993"/>
                  </a:lnTo>
                  <a:lnTo>
                    <a:pt x="246848" y="136775"/>
                  </a:lnTo>
                  <a:lnTo>
                    <a:pt x="243497" y="149299"/>
                  </a:lnTo>
                  <a:lnTo>
                    <a:pt x="232909" y="173121"/>
                  </a:lnTo>
                  <a:lnTo>
                    <a:pt x="214279" y="196226"/>
                  </a:lnTo>
                  <a:lnTo>
                    <a:pt x="212141" y="197033"/>
                  </a:lnTo>
                  <a:close/>
                </a:path>
              </a:pathLst>
            </a:custGeom>
            <a:solidFill>
              <a:srgbClr val="000000"/>
            </a:solidFill>
          </p:spPr>
          <p:txBody>
            <a:bodyPr wrap="square" lIns="0" tIns="0" rIns="0" bIns="0" rtlCol="0"/>
            <a:lstStyle/>
            <a:p>
              <a:endParaRPr/>
            </a:p>
          </p:txBody>
        </p:sp>
        <p:sp>
          <p:nvSpPr>
            <p:cNvPr id="17" name="object 23">
              <a:extLst>
                <a:ext uri="{FF2B5EF4-FFF2-40B4-BE49-F238E27FC236}">
                  <a16:creationId xmlns:a16="http://schemas.microsoft.com/office/drawing/2014/main" id="{F4617BBF-491B-1024-9BBD-7F505B78E9DE}"/>
                </a:ext>
              </a:extLst>
            </p:cNvPr>
            <p:cNvSpPr/>
            <p:nvPr/>
          </p:nvSpPr>
          <p:spPr>
            <a:xfrm>
              <a:off x="5420179" y="2801524"/>
              <a:ext cx="194945" cy="143510"/>
            </a:xfrm>
            <a:custGeom>
              <a:avLst/>
              <a:gdLst/>
              <a:ahLst/>
              <a:cxnLst/>
              <a:rect l="l" t="t" r="r" b="b"/>
              <a:pathLst>
                <a:path w="194945" h="143510">
                  <a:moveTo>
                    <a:pt x="9530" y="52606"/>
                  </a:moveTo>
                  <a:lnTo>
                    <a:pt x="0" y="52606"/>
                  </a:lnTo>
                  <a:lnTo>
                    <a:pt x="0" y="47823"/>
                  </a:lnTo>
                  <a:lnTo>
                    <a:pt x="15040" y="10491"/>
                  </a:lnTo>
                  <a:lnTo>
                    <a:pt x="36217" y="0"/>
                  </a:lnTo>
                  <a:lnTo>
                    <a:pt x="46939" y="1240"/>
                  </a:lnTo>
                  <a:lnTo>
                    <a:pt x="57661" y="5619"/>
                  </a:lnTo>
                  <a:lnTo>
                    <a:pt x="59711" y="7651"/>
                  </a:lnTo>
                  <a:lnTo>
                    <a:pt x="35264" y="7651"/>
                  </a:lnTo>
                  <a:lnTo>
                    <a:pt x="27133" y="10491"/>
                  </a:lnTo>
                  <a:lnTo>
                    <a:pt x="20967" y="18173"/>
                  </a:lnTo>
                  <a:lnTo>
                    <a:pt x="16232" y="29441"/>
                  </a:lnTo>
                  <a:lnTo>
                    <a:pt x="12390" y="43041"/>
                  </a:lnTo>
                  <a:lnTo>
                    <a:pt x="9530" y="51649"/>
                  </a:lnTo>
                  <a:lnTo>
                    <a:pt x="9530" y="52606"/>
                  </a:lnTo>
                  <a:close/>
                </a:path>
                <a:path w="194945" h="143510">
                  <a:moveTo>
                    <a:pt x="82762" y="27737"/>
                  </a:moveTo>
                  <a:lnTo>
                    <a:pt x="70528" y="27737"/>
                  </a:lnTo>
                  <a:lnTo>
                    <a:pt x="79269" y="18158"/>
                  </a:lnTo>
                  <a:lnTo>
                    <a:pt x="91138" y="9206"/>
                  </a:lnTo>
                  <a:lnTo>
                    <a:pt x="106045" y="2585"/>
                  </a:lnTo>
                  <a:lnTo>
                    <a:pt x="123900" y="0"/>
                  </a:lnTo>
                  <a:lnTo>
                    <a:pt x="137690" y="1225"/>
                  </a:lnTo>
                  <a:lnTo>
                    <a:pt x="151301" y="6217"/>
                  </a:lnTo>
                  <a:lnTo>
                    <a:pt x="152691" y="7651"/>
                  </a:lnTo>
                  <a:lnTo>
                    <a:pt x="122947" y="7651"/>
                  </a:lnTo>
                  <a:lnTo>
                    <a:pt x="106655" y="10536"/>
                  </a:lnTo>
                  <a:lnTo>
                    <a:pt x="93402" y="17814"/>
                  </a:lnTo>
                  <a:lnTo>
                    <a:pt x="83007" y="27423"/>
                  </a:lnTo>
                  <a:lnTo>
                    <a:pt x="82762" y="27737"/>
                  </a:lnTo>
                  <a:close/>
                </a:path>
                <a:path w="194945" h="143510">
                  <a:moveTo>
                    <a:pt x="37170" y="143471"/>
                  </a:moveTo>
                  <a:lnTo>
                    <a:pt x="25733" y="143471"/>
                  </a:lnTo>
                  <a:lnTo>
                    <a:pt x="20014" y="139645"/>
                  </a:lnTo>
                  <a:lnTo>
                    <a:pt x="20014" y="131993"/>
                  </a:lnTo>
                  <a:lnTo>
                    <a:pt x="21920" y="124341"/>
                  </a:lnTo>
                  <a:lnTo>
                    <a:pt x="23827" y="119559"/>
                  </a:lnTo>
                  <a:lnTo>
                    <a:pt x="33357" y="79387"/>
                  </a:lnTo>
                  <a:lnTo>
                    <a:pt x="34951" y="72886"/>
                  </a:lnTo>
                  <a:lnTo>
                    <a:pt x="36812" y="65398"/>
                  </a:lnTo>
                  <a:lnTo>
                    <a:pt x="38852" y="57732"/>
                  </a:lnTo>
                  <a:lnTo>
                    <a:pt x="40982" y="50693"/>
                  </a:lnTo>
                  <a:lnTo>
                    <a:pt x="42531" y="43683"/>
                  </a:lnTo>
                  <a:lnTo>
                    <a:pt x="44080" y="36226"/>
                  </a:lnTo>
                  <a:lnTo>
                    <a:pt x="45271" y="29306"/>
                  </a:lnTo>
                  <a:lnTo>
                    <a:pt x="45747" y="23911"/>
                  </a:lnTo>
                  <a:lnTo>
                    <a:pt x="45747" y="15303"/>
                  </a:lnTo>
                  <a:lnTo>
                    <a:pt x="43841" y="7651"/>
                  </a:lnTo>
                  <a:lnTo>
                    <a:pt x="59711" y="7651"/>
                  </a:lnTo>
                  <a:lnTo>
                    <a:pt x="66239" y="14122"/>
                  </a:lnTo>
                  <a:lnTo>
                    <a:pt x="70528" y="27737"/>
                  </a:lnTo>
                  <a:lnTo>
                    <a:pt x="82762" y="27737"/>
                  </a:lnTo>
                  <a:lnTo>
                    <a:pt x="60044" y="73648"/>
                  </a:lnTo>
                  <a:lnTo>
                    <a:pt x="58137" y="80343"/>
                  </a:lnTo>
                  <a:lnTo>
                    <a:pt x="56231" y="87995"/>
                  </a:lnTo>
                  <a:lnTo>
                    <a:pt x="54519" y="94765"/>
                  </a:lnTo>
                  <a:lnTo>
                    <a:pt x="52538" y="102701"/>
                  </a:lnTo>
                  <a:lnTo>
                    <a:pt x="50736" y="110457"/>
                  </a:lnTo>
                  <a:lnTo>
                    <a:pt x="49560" y="116689"/>
                  </a:lnTo>
                  <a:lnTo>
                    <a:pt x="47654" y="123385"/>
                  </a:lnTo>
                  <a:lnTo>
                    <a:pt x="44794" y="132949"/>
                  </a:lnTo>
                  <a:lnTo>
                    <a:pt x="43841" y="135819"/>
                  </a:lnTo>
                  <a:lnTo>
                    <a:pt x="41935" y="138688"/>
                  </a:lnTo>
                  <a:lnTo>
                    <a:pt x="37170" y="143471"/>
                  </a:lnTo>
                  <a:close/>
                </a:path>
                <a:path w="194945" h="143510">
                  <a:moveTo>
                    <a:pt x="148680" y="143471"/>
                  </a:moveTo>
                  <a:lnTo>
                    <a:pt x="137079" y="141558"/>
                  </a:lnTo>
                  <a:lnTo>
                    <a:pt x="127355" y="136058"/>
                  </a:lnTo>
                  <a:lnTo>
                    <a:pt x="120669" y="127330"/>
                  </a:lnTo>
                  <a:lnTo>
                    <a:pt x="118182" y="115733"/>
                  </a:lnTo>
                  <a:lnTo>
                    <a:pt x="118182" y="109994"/>
                  </a:lnTo>
                  <a:lnTo>
                    <a:pt x="119135" y="107125"/>
                  </a:lnTo>
                  <a:lnTo>
                    <a:pt x="122947" y="98516"/>
                  </a:lnTo>
                  <a:lnTo>
                    <a:pt x="127936" y="84946"/>
                  </a:lnTo>
                  <a:lnTo>
                    <a:pt x="134265" y="66714"/>
                  </a:lnTo>
                  <a:lnTo>
                    <a:pt x="139700" y="47405"/>
                  </a:lnTo>
                  <a:lnTo>
                    <a:pt x="142009" y="30607"/>
                  </a:lnTo>
                  <a:lnTo>
                    <a:pt x="141577" y="24195"/>
                  </a:lnTo>
                  <a:lnTo>
                    <a:pt x="139269" y="16618"/>
                  </a:lnTo>
                  <a:lnTo>
                    <a:pt x="133565" y="10297"/>
                  </a:lnTo>
                  <a:lnTo>
                    <a:pt x="122947" y="7651"/>
                  </a:lnTo>
                  <a:lnTo>
                    <a:pt x="152691" y="7651"/>
                  </a:lnTo>
                  <a:lnTo>
                    <a:pt x="161696" y="16947"/>
                  </a:lnTo>
                  <a:lnTo>
                    <a:pt x="165836" y="35389"/>
                  </a:lnTo>
                  <a:lnTo>
                    <a:pt x="163691" y="51290"/>
                  </a:lnTo>
                  <a:lnTo>
                    <a:pt x="158688" y="69344"/>
                  </a:lnTo>
                  <a:lnTo>
                    <a:pt x="152969" y="85963"/>
                  </a:lnTo>
                  <a:lnTo>
                    <a:pt x="148680" y="97560"/>
                  </a:lnTo>
                  <a:lnTo>
                    <a:pt x="145076" y="106572"/>
                  </a:lnTo>
                  <a:lnTo>
                    <a:pt x="142723" y="112983"/>
                  </a:lnTo>
                  <a:lnTo>
                    <a:pt x="141443" y="118139"/>
                  </a:lnTo>
                  <a:lnTo>
                    <a:pt x="141056" y="123385"/>
                  </a:lnTo>
                  <a:lnTo>
                    <a:pt x="141056" y="130080"/>
                  </a:lnTo>
                  <a:lnTo>
                    <a:pt x="142962" y="133906"/>
                  </a:lnTo>
                  <a:lnTo>
                    <a:pt x="171479" y="133906"/>
                  </a:lnTo>
                  <a:lnTo>
                    <a:pt x="169097" y="136521"/>
                  </a:lnTo>
                  <a:lnTo>
                    <a:pt x="148680" y="143471"/>
                  </a:lnTo>
                  <a:close/>
                </a:path>
                <a:path w="194945" h="143510">
                  <a:moveTo>
                    <a:pt x="171479" y="133906"/>
                  </a:moveTo>
                  <a:lnTo>
                    <a:pt x="149633" y="133906"/>
                  </a:lnTo>
                  <a:lnTo>
                    <a:pt x="159000" y="131559"/>
                  </a:lnTo>
                  <a:lnTo>
                    <a:pt x="168099" y="124461"/>
                  </a:lnTo>
                  <a:lnTo>
                    <a:pt x="176305" y="112520"/>
                  </a:lnTo>
                  <a:lnTo>
                    <a:pt x="182991" y="95647"/>
                  </a:lnTo>
                  <a:lnTo>
                    <a:pt x="183944" y="91821"/>
                  </a:lnTo>
                  <a:lnTo>
                    <a:pt x="184897" y="89908"/>
                  </a:lnTo>
                  <a:lnTo>
                    <a:pt x="194428" y="89908"/>
                  </a:lnTo>
                  <a:lnTo>
                    <a:pt x="194428" y="94690"/>
                  </a:lnTo>
                  <a:lnTo>
                    <a:pt x="191703" y="104330"/>
                  </a:lnTo>
                  <a:lnTo>
                    <a:pt x="183349" y="120874"/>
                  </a:lnTo>
                  <a:lnTo>
                    <a:pt x="171479" y="133906"/>
                  </a:lnTo>
                  <a:close/>
                </a:path>
              </a:pathLst>
            </a:custGeom>
            <a:solidFill>
              <a:srgbClr val="000000"/>
            </a:solidFill>
          </p:spPr>
          <p:txBody>
            <a:bodyPr wrap="square" lIns="0" tIns="0" rIns="0" bIns="0" rtlCol="0"/>
            <a:lstStyle/>
            <a:p>
              <a:endParaRPr/>
            </a:p>
          </p:txBody>
        </p:sp>
        <p:sp>
          <p:nvSpPr>
            <p:cNvPr id="18" name="object 24">
              <a:extLst>
                <a:ext uri="{FF2B5EF4-FFF2-40B4-BE49-F238E27FC236}">
                  <a16:creationId xmlns:a16="http://schemas.microsoft.com/office/drawing/2014/main" id="{B4706B6A-12F8-07CC-5F2D-07D4E483F8DB}"/>
                </a:ext>
              </a:extLst>
            </p:cNvPr>
            <p:cNvSpPr/>
            <p:nvPr/>
          </p:nvSpPr>
          <p:spPr>
            <a:xfrm>
              <a:off x="5214313" y="3078901"/>
              <a:ext cx="606425" cy="640080"/>
            </a:xfrm>
            <a:custGeom>
              <a:avLst/>
              <a:gdLst/>
              <a:ahLst/>
              <a:cxnLst/>
              <a:rect l="l" t="t" r="r" b="b"/>
              <a:pathLst>
                <a:path w="606425" h="640079">
                  <a:moveTo>
                    <a:pt x="550881" y="639880"/>
                  </a:moveTo>
                  <a:lnTo>
                    <a:pt x="0" y="639880"/>
                  </a:lnTo>
                  <a:lnTo>
                    <a:pt x="0" y="632229"/>
                  </a:lnTo>
                  <a:lnTo>
                    <a:pt x="4765" y="626490"/>
                  </a:lnTo>
                  <a:lnTo>
                    <a:pt x="240176" y="349112"/>
                  </a:lnTo>
                  <a:lnTo>
                    <a:pt x="0" y="18173"/>
                  </a:lnTo>
                  <a:lnTo>
                    <a:pt x="0" y="2869"/>
                  </a:lnTo>
                  <a:lnTo>
                    <a:pt x="953" y="0"/>
                  </a:lnTo>
                  <a:lnTo>
                    <a:pt x="550881" y="0"/>
                  </a:lnTo>
                  <a:lnTo>
                    <a:pt x="560369" y="21998"/>
                  </a:lnTo>
                  <a:lnTo>
                    <a:pt x="80058" y="21998"/>
                  </a:lnTo>
                  <a:lnTo>
                    <a:pt x="292596" y="312766"/>
                  </a:lnTo>
                  <a:lnTo>
                    <a:pt x="295455" y="317549"/>
                  </a:lnTo>
                  <a:lnTo>
                    <a:pt x="295455" y="322331"/>
                  </a:lnTo>
                  <a:lnTo>
                    <a:pt x="294502" y="323288"/>
                  </a:lnTo>
                  <a:lnTo>
                    <a:pt x="291642" y="327114"/>
                  </a:lnTo>
                  <a:lnTo>
                    <a:pt x="60044" y="599709"/>
                  </a:lnTo>
                  <a:lnTo>
                    <a:pt x="566055" y="599709"/>
                  </a:lnTo>
                  <a:lnTo>
                    <a:pt x="550881" y="639880"/>
                  </a:lnTo>
                  <a:close/>
                </a:path>
                <a:path w="606425" h="640079">
                  <a:moveTo>
                    <a:pt x="606159" y="128167"/>
                  </a:moveTo>
                  <a:lnTo>
                    <a:pt x="594722" y="128167"/>
                  </a:lnTo>
                  <a:lnTo>
                    <a:pt x="580813" y="103344"/>
                  </a:lnTo>
                  <a:lnTo>
                    <a:pt x="564224" y="84528"/>
                  </a:lnTo>
                  <a:lnTo>
                    <a:pt x="509154" y="48600"/>
                  </a:lnTo>
                  <a:lnTo>
                    <a:pt x="457508" y="32460"/>
                  </a:lnTo>
                  <a:lnTo>
                    <a:pt x="404583" y="25346"/>
                  </a:lnTo>
                  <a:lnTo>
                    <a:pt x="329766" y="21998"/>
                  </a:lnTo>
                  <a:lnTo>
                    <a:pt x="560369" y="21998"/>
                  </a:lnTo>
                  <a:lnTo>
                    <a:pt x="606159" y="128167"/>
                  </a:lnTo>
                  <a:close/>
                </a:path>
                <a:path w="606425" h="640079">
                  <a:moveTo>
                    <a:pt x="566055" y="599709"/>
                  </a:moveTo>
                  <a:lnTo>
                    <a:pt x="334531" y="599709"/>
                  </a:lnTo>
                  <a:lnTo>
                    <a:pt x="392371" y="597885"/>
                  </a:lnTo>
                  <a:lnTo>
                    <a:pt x="434843" y="593731"/>
                  </a:lnTo>
                  <a:lnTo>
                    <a:pt x="476540" y="586318"/>
                  </a:lnTo>
                  <a:lnTo>
                    <a:pt x="514574" y="572494"/>
                  </a:lnTo>
                  <a:lnTo>
                    <a:pt x="548498" y="552483"/>
                  </a:lnTo>
                  <a:lnTo>
                    <a:pt x="594722" y="493540"/>
                  </a:lnTo>
                  <a:lnTo>
                    <a:pt x="606159" y="493540"/>
                  </a:lnTo>
                  <a:lnTo>
                    <a:pt x="566055" y="599709"/>
                  </a:lnTo>
                  <a:close/>
                </a:path>
              </a:pathLst>
            </a:custGeom>
            <a:solidFill>
              <a:srgbClr val="000000"/>
            </a:solidFill>
          </p:spPr>
          <p:txBody>
            <a:bodyPr wrap="square" lIns="0" tIns="0" rIns="0" bIns="0" rtlCol="0"/>
            <a:lstStyle/>
            <a:p>
              <a:endParaRPr/>
            </a:p>
          </p:txBody>
        </p:sp>
        <p:sp>
          <p:nvSpPr>
            <p:cNvPr id="19" name="object 25">
              <a:extLst>
                <a:ext uri="{FF2B5EF4-FFF2-40B4-BE49-F238E27FC236}">
                  <a16:creationId xmlns:a16="http://schemas.microsoft.com/office/drawing/2014/main" id="{6DA8EA25-F19D-612B-1F01-68F716166A41}"/>
                </a:ext>
              </a:extLst>
            </p:cNvPr>
            <p:cNvSpPr/>
            <p:nvPr/>
          </p:nvSpPr>
          <p:spPr>
            <a:xfrm>
              <a:off x="5237187" y="3841211"/>
              <a:ext cx="96520" cy="215265"/>
            </a:xfrm>
            <a:custGeom>
              <a:avLst/>
              <a:gdLst/>
              <a:ahLst/>
              <a:cxnLst/>
              <a:rect l="l" t="t" r="r" b="b"/>
              <a:pathLst>
                <a:path w="96520" h="215264">
                  <a:moveTo>
                    <a:pt x="80058" y="29650"/>
                  </a:moveTo>
                  <a:lnTo>
                    <a:pt x="61950" y="29650"/>
                  </a:lnTo>
                  <a:lnTo>
                    <a:pt x="58137" y="22955"/>
                  </a:lnTo>
                  <a:lnTo>
                    <a:pt x="58137" y="8608"/>
                  </a:lnTo>
                  <a:lnTo>
                    <a:pt x="66715" y="0"/>
                  </a:lnTo>
                  <a:lnTo>
                    <a:pt x="84824" y="0"/>
                  </a:lnTo>
                  <a:lnTo>
                    <a:pt x="88636" y="6695"/>
                  </a:lnTo>
                  <a:lnTo>
                    <a:pt x="88636" y="21042"/>
                  </a:lnTo>
                  <a:lnTo>
                    <a:pt x="80058" y="29650"/>
                  </a:lnTo>
                  <a:close/>
                </a:path>
                <a:path w="96520" h="215264">
                  <a:moveTo>
                    <a:pt x="10483" y="124341"/>
                  </a:moveTo>
                  <a:lnTo>
                    <a:pt x="0" y="124341"/>
                  </a:lnTo>
                  <a:lnTo>
                    <a:pt x="0" y="119559"/>
                  </a:lnTo>
                  <a:lnTo>
                    <a:pt x="2874" y="109919"/>
                  </a:lnTo>
                  <a:lnTo>
                    <a:pt x="11556" y="93375"/>
                  </a:lnTo>
                  <a:lnTo>
                    <a:pt x="26135" y="77728"/>
                  </a:lnTo>
                  <a:lnTo>
                    <a:pt x="46701" y="70779"/>
                  </a:lnTo>
                  <a:lnTo>
                    <a:pt x="58554" y="72946"/>
                  </a:lnTo>
                  <a:lnTo>
                    <a:pt x="67907" y="78789"/>
                  </a:lnTo>
                  <a:lnTo>
                    <a:pt x="68336" y="79387"/>
                  </a:lnTo>
                  <a:lnTo>
                    <a:pt x="45747" y="79387"/>
                  </a:lnTo>
                  <a:lnTo>
                    <a:pt x="36366" y="81614"/>
                  </a:lnTo>
                  <a:lnTo>
                    <a:pt x="27162" y="88593"/>
                  </a:lnTo>
                  <a:lnTo>
                    <a:pt x="18674" y="100773"/>
                  </a:lnTo>
                  <a:lnTo>
                    <a:pt x="11436" y="118602"/>
                  </a:lnTo>
                  <a:lnTo>
                    <a:pt x="10483" y="122428"/>
                  </a:lnTo>
                  <a:lnTo>
                    <a:pt x="10483" y="124341"/>
                  </a:lnTo>
                  <a:close/>
                </a:path>
                <a:path w="96520" h="215264">
                  <a:moveTo>
                    <a:pt x="50513" y="215206"/>
                  </a:moveTo>
                  <a:lnTo>
                    <a:pt x="38659" y="213024"/>
                  </a:lnTo>
                  <a:lnTo>
                    <a:pt x="29307" y="207076"/>
                  </a:lnTo>
                  <a:lnTo>
                    <a:pt x="23171" y="198259"/>
                  </a:lnTo>
                  <a:lnTo>
                    <a:pt x="20967" y="187468"/>
                  </a:lnTo>
                  <a:lnTo>
                    <a:pt x="20967" y="182686"/>
                  </a:lnTo>
                  <a:lnTo>
                    <a:pt x="21920" y="178860"/>
                  </a:lnTo>
                  <a:lnTo>
                    <a:pt x="23827" y="174078"/>
                  </a:lnTo>
                  <a:lnTo>
                    <a:pt x="43841" y="123385"/>
                  </a:lnTo>
                  <a:lnTo>
                    <a:pt x="48547" y="110906"/>
                  </a:lnTo>
                  <a:lnTo>
                    <a:pt x="51466" y="102462"/>
                  </a:lnTo>
                  <a:lnTo>
                    <a:pt x="52955" y="96349"/>
                  </a:lnTo>
                  <a:lnTo>
                    <a:pt x="53372" y="90865"/>
                  </a:lnTo>
                  <a:lnTo>
                    <a:pt x="53372" y="82256"/>
                  </a:lnTo>
                  <a:lnTo>
                    <a:pt x="50513" y="79387"/>
                  </a:lnTo>
                  <a:lnTo>
                    <a:pt x="68336" y="79387"/>
                  </a:lnTo>
                  <a:lnTo>
                    <a:pt x="74042" y="87323"/>
                  </a:lnTo>
                  <a:lnTo>
                    <a:pt x="76246" y="97560"/>
                  </a:lnTo>
                  <a:lnTo>
                    <a:pt x="76246" y="101386"/>
                  </a:lnTo>
                  <a:lnTo>
                    <a:pt x="59091" y="149209"/>
                  </a:lnTo>
                  <a:lnTo>
                    <a:pt x="56380" y="155113"/>
                  </a:lnTo>
                  <a:lnTo>
                    <a:pt x="53849" y="161285"/>
                  </a:lnTo>
                  <a:lnTo>
                    <a:pt x="51317" y="167636"/>
                  </a:lnTo>
                  <a:lnTo>
                    <a:pt x="48607" y="174078"/>
                  </a:lnTo>
                  <a:lnTo>
                    <a:pt x="45747" y="181730"/>
                  </a:lnTo>
                  <a:lnTo>
                    <a:pt x="43841" y="187468"/>
                  </a:lnTo>
                  <a:lnTo>
                    <a:pt x="43841" y="201815"/>
                  </a:lnTo>
                  <a:lnTo>
                    <a:pt x="45747" y="205641"/>
                  </a:lnTo>
                  <a:lnTo>
                    <a:pt x="73706" y="205641"/>
                  </a:lnTo>
                  <a:lnTo>
                    <a:pt x="71332" y="208257"/>
                  </a:lnTo>
                  <a:lnTo>
                    <a:pt x="50513" y="215206"/>
                  </a:lnTo>
                  <a:close/>
                </a:path>
                <a:path w="96520" h="215264">
                  <a:moveTo>
                    <a:pt x="73706" y="205641"/>
                  </a:moveTo>
                  <a:lnTo>
                    <a:pt x="51466" y="205641"/>
                  </a:lnTo>
                  <a:lnTo>
                    <a:pt x="60982" y="203295"/>
                  </a:lnTo>
                  <a:lnTo>
                    <a:pt x="70408" y="196196"/>
                  </a:lnTo>
                  <a:lnTo>
                    <a:pt x="78941" y="184255"/>
                  </a:lnTo>
                  <a:lnTo>
                    <a:pt x="85777" y="167382"/>
                  </a:lnTo>
                  <a:lnTo>
                    <a:pt x="86730" y="163557"/>
                  </a:lnTo>
                  <a:lnTo>
                    <a:pt x="86730" y="161644"/>
                  </a:lnTo>
                  <a:lnTo>
                    <a:pt x="96261" y="161644"/>
                  </a:lnTo>
                  <a:lnTo>
                    <a:pt x="96261" y="166426"/>
                  </a:lnTo>
                  <a:lnTo>
                    <a:pt x="93670" y="176065"/>
                  </a:lnTo>
                  <a:lnTo>
                    <a:pt x="85539" y="192609"/>
                  </a:lnTo>
                  <a:lnTo>
                    <a:pt x="73706" y="205641"/>
                  </a:lnTo>
                  <a:close/>
                </a:path>
              </a:pathLst>
            </a:custGeom>
            <a:solidFill>
              <a:srgbClr val="000000"/>
            </a:solidFill>
          </p:spPr>
          <p:txBody>
            <a:bodyPr wrap="square" lIns="0" tIns="0" rIns="0" bIns="0" rtlCol="0"/>
            <a:lstStyle/>
            <a:p>
              <a:endParaRPr/>
            </a:p>
          </p:txBody>
        </p:sp>
        <p:sp>
          <p:nvSpPr>
            <p:cNvPr id="20" name="object 26">
              <a:extLst>
                <a:ext uri="{FF2B5EF4-FFF2-40B4-BE49-F238E27FC236}">
                  <a16:creationId xmlns:a16="http://schemas.microsoft.com/office/drawing/2014/main" id="{89533036-4031-154D-272B-83C527C76758}"/>
                </a:ext>
              </a:extLst>
            </p:cNvPr>
            <p:cNvSpPr/>
            <p:nvPr/>
          </p:nvSpPr>
          <p:spPr>
            <a:xfrm>
              <a:off x="5373478" y="3937815"/>
              <a:ext cx="234950" cy="0"/>
            </a:xfrm>
            <a:custGeom>
              <a:avLst/>
              <a:gdLst/>
              <a:ahLst/>
              <a:cxnLst/>
              <a:rect l="l" t="t" r="r" b="b"/>
              <a:pathLst>
                <a:path w="234950">
                  <a:moveTo>
                    <a:pt x="0" y="0"/>
                  </a:moveTo>
                  <a:lnTo>
                    <a:pt x="234458" y="0"/>
                  </a:lnTo>
                </a:path>
              </a:pathLst>
            </a:custGeom>
            <a:ln w="15303">
              <a:solidFill>
                <a:srgbClr val="000000"/>
              </a:solidFill>
            </a:ln>
          </p:spPr>
          <p:txBody>
            <a:bodyPr wrap="square" lIns="0" tIns="0" rIns="0" bIns="0" rtlCol="0"/>
            <a:lstStyle/>
            <a:p>
              <a:endParaRPr/>
            </a:p>
          </p:txBody>
        </p:sp>
        <p:sp>
          <p:nvSpPr>
            <p:cNvPr id="21" name="object 27">
              <a:extLst>
                <a:ext uri="{FF2B5EF4-FFF2-40B4-BE49-F238E27FC236}">
                  <a16:creationId xmlns:a16="http://schemas.microsoft.com/office/drawing/2014/main" id="{7FD47DDB-FB19-6082-390F-A9362BB8A9F1}"/>
                </a:ext>
              </a:extLst>
            </p:cNvPr>
            <p:cNvSpPr/>
            <p:nvPr/>
          </p:nvSpPr>
          <p:spPr>
            <a:xfrm>
              <a:off x="5373478" y="4008116"/>
              <a:ext cx="234950" cy="0"/>
            </a:xfrm>
            <a:custGeom>
              <a:avLst/>
              <a:gdLst/>
              <a:ahLst/>
              <a:cxnLst/>
              <a:rect l="l" t="t" r="r" b="b"/>
              <a:pathLst>
                <a:path w="234950">
                  <a:moveTo>
                    <a:pt x="0" y="0"/>
                  </a:moveTo>
                  <a:lnTo>
                    <a:pt x="234458" y="0"/>
                  </a:lnTo>
                </a:path>
              </a:pathLst>
            </a:custGeom>
            <a:ln w="16260">
              <a:solidFill>
                <a:srgbClr val="000000"/>
              </a:solidFill>
            </a:ln>
          </p:spPr>
          <p:txBody>
            <a:bodyPr wrap="square" lIns="0" tIns="0" rIns="0" bIns="0" rtlCol="0"/>
            <a:lstStyle/>
            <a:p>
              <a:endParaRPr/>
            </a:p>
          </p:txBody>
        </p:sp>
        <p:sp>
          <p:nvSpPr>
            <p:cNvPr id="22" name="object 28">
              <a:extLst>
                <a:ext uri="{FF2B5EF4-FFF2-40B4-BE49-F238E27FC236}">
                  <a16:creationId xmlns:a16="http://schemas.microsoft.com/office/drawing/2014/main" id="{F137482D-FDC2-4670-0BEA-6A37214FA560}"/>
                </a:ext>
              </a:extLst>
            </p:cNvPr>
            <p:cNvSpPr/>
            <p:nvPr/>
          </p:nvSpPr>
          <p:spPr>
            <a:xfrm>
              <a:off x="5666074" y="3841211"/>
              <a:ext cx="115570" cy="211454"/>
            </a:xfrm>
            <a:custGeom>
              <a:avLst/>
              <a:gdLst/>
              <a:ahLst/>
              <a:cxnLst/>
              <a:rect l="l" t="t" r="r" b="b"/>
              <a:pathLst>
                <a:path w="115570" h="211454">
                  <a:moveTo>
                    <a:pt x="0" y="31563"/>
                  </a:moveTo>
                  <a:lnTo>
                    <a:pt x="0" y="20085"/>
                  </a:lnTo>
                  <a:lnTo>
                    <a:pt x="12092" y="19772"/>
                  </a:lnTo>
                  <a:lnTo>
                    <a:pt x="28115" y="17575"/>
                  </a:lnTo>
                  <a:lnTo>
                    <a:pt x="45569" y="11612"/>
                  </a:lnTo>
                  <a:lnTo>
                    <a:pt x="61950" y="0"/>
                  </a:lnTo>
                  <a:lnTo>
                    <a:pt x="71481" y="0"/>
                  </a:lnTo>
                  <a:lnTo>
                    <a:pt x="71481" y="22955"/>
                  </a:lnTo>
                  <a:lnTo>
                    <a:pt x="45747" y="22955"/>
                  </a:lnTo>
                  <a:lnTo>
                    <a:pt x="32434" y="27932"/>
                  </a:lnTo>
                  <a:lnTo>
                    <a:pt x="19299" y="30487"/>
                  </a:lnTo>
                  <a:lnTo>
                    <a:pt x="7952" y="31429"/>
                  </a:lnTo>
                  <a:lnTo>
                    <a:pt x="0" y="31563"/>
                  </a:lnTo>
                  <a:close/>
                </a:path>
                <a:path w="115570" h="211454">
                  <a:moveTo>
                    <a:pt x="103885" y="199903"/>
                  </a:moveTo>
                  <a:lnTo>
                    <a:pt x="14296" y="199903"/>
                  </a:lnTo>
                  <a:lnTo>
                    <a:pt x="32479" y="199140"/>
                  </a:lnTo>
                  <a:lnTo>
                    <a:pt x="41816" y="196674"/>
                  </a:lnTo>
                  <a:lnTo>
                    <a:pt x="45256" y="192236"/>
                  </a:lnTo>
                  <a:lnTo>
                    <a:pt x="45747" y="185555"/>
                  </a:lnTo>
                  <a:lnTo>
                    <a:pt x="45747" y="22955"/>
                  </a:lnTo>
                  <a:lnTo>
                    <a:pt x="71481" y="22955"/>
                  </a:lnTo>
                  <a:lnTo>
                    <a:pt x="71481" y="185555"/>
                  </a:lnTo>
                  <a:lnTo>
                    <a:pt x="71987" y="192236"/>
                  </a:lnTo>
                  <a:lnTo>
                    <a:pt x="75531" y="196674"/>
                  </a:lnTo>
                  <a:lnTo>
                    <a:pt x="85151" y="199140"/>
                  </a:lnTo>
                  <a:lnTo>
                    <a:pt x="103885" y="199903"/>
                  </a:lnTo>
                  <a:close/>
                </a:path>
                <a:path w="115570" h="211454">
                  <a:moveTo>
                    <a:pt x="1906" y="211380"/>
                  </a:moveTo>
                  <a:lnTo>
                    <a:pt x="1906" y="199903"/>
                  </a:lnTo>
                  <a:lnTo>
                    <a:pt x="115322" y="199903"/>
                  </a:lnTo>
                  <a:lnTo>
                    <a:pt x="115322" y="210424"/>
                  </a:lnTo>
                  <a:lnTo>
                    <a:pt x="59091" y="210424"/>
                  </a:lnTo>
                  <a:lnTo>
                    <a:pt x="1906" y="211380"/>
                  </a:lnTo>
                  <a:close/>
                </a:path>
                <a:path w="115570" h="211454">
                  <a:moveTo>
                    <a:pt x="115322" y="211380"/>
                  </a:moveTo>
                  <a:lnTo>
                    <a:pt x="59091" y="210424"/>
                  </a:lnTo>
                  <a:lnTo>
                    <a:pt x="115322" y="210424"/>
                  </a:lnTo>
                  <a:lnTo>
                    <a:pt x="115322" y="211380"/>
                  </a:lnTo>
                  <a:close/>
                </a:path>
              </a:pathLst>
            </a:custGeom>
            <a:solidFill>
              <a:srgbClr val="000000"/>
            </a:solidFill>
          </p:spPr>
          <p:txBody>
            <a:bodyPr wrap="square" lIns="0" tIns="0" rIns="0" bIns="0" rtlCol="0"/>
            <a:lstStyle/>
            <a:p>
              <a:endParaRPr/>
            </a:p>
          </p:txBody>
        </p:sp>
        <p:sp>
          <p:nvSpPr>
            <p:cNvPr id="23" name="object 29">
              <a:extLst>
                <a:ext uri="{FF2B5EF4-FFF2-40B4-BE49-F238E27FC236}">
                  <a16:creationId xmlns:a16="http://schemas.microsoft.com/office/drawing/2014/main" id="{7BF9B04A-19CA-71AC-3248-656E138EBF42}"/>
                </a:ext>
              </a:extLst>
            </p:cNvPr>
            <p:cNvSpPr/>
            <p:nvPr/>
          </p:nvSpPr>
          <p:spPr>
            <a:xfrm>
              <a:off x="5928172" y="3190809"/>
              <a:ext cx="176530" cy="328295"/>
            </a:xfrm>
            <a:custGeom>
              <a:avLst/>
              <a:gdLst/>
              <a:ahLst/>
              <a:cxnLst/>
              <a:rect l="l" t="t" r="r" b="b"/>
              <a:pathLst>
                <a:path w="176529" h="328295">
                  <a:moveTo>
                    <a:pt x="7624" y="287898"/>
                  </a:moveTo>
                  <a:lnTo>
                    <a:pt x="1906" y="287898"/>
                  </a:lnTo>
                  <a:lnTo>
                    <a:pt x="0" y="284072"/>
                  </a:lnTo>
                  <a:lnTo>
                    <a:pt x="0" y="280246"/>
                  </a:lnTo>
                  <a:lnTo>
                    <a:pt x="953" y="278333"/>
                  </a:lnTo>
                  <a:lnTo>
                    <a:pt x="1906" y="277377"/>
                  </a:lnTo>
                  <a:lnTo>
                    <a:pt x="37170" y="243900"/>
                  </a:lnTo>
                  <a:lnTo>
                    <a:pt x="39731" y="203235"/>
                  </a:lnTo>
                  <a:lnTo>
                    <a:pt x="46939" y="163198"/>
                  </a:lnTo>
                  <a:lnTo>
                    <a:pt x="58078" y="124057"/>
                  </a:lnTo>
                  <a:lnTo>
                    <a:pt x="72434" y="86082"/>
                  </a:lnTo>
                  <a:lnTo>
                    <a:pt x="98405" y="39095"/>
                  </a:lnTo>
                  <a:lnTo>
                    <a:pt x="148680" y="0"/>
                  </a:lnTo>
                  <a:lnTo>
                    <a:pt x="164659" y="4453"/>
                  </a:lnTo>
                  <a:lnTo>
                    <a:pt x="169460" y="10521"/>
                  </a:lnTo>
                  <a:lnTo>
                    <a:pt x="149633" y="10521"/>
                  </a:lnTo>
                  <a:lnTo>
                    <a:pt x="139149" y="13749"/>
                  </a:lnTo>
                  <a:lnTo>
                    <a:pt x="113416" y="53562"/>
                  </a:lnTo>
                  <a:lnTo>
                    <a:pt x="94995" y="100444"/>
                  </a:lnTo>
                  <a:lnTo>
                    <a:pt x="80416" y="151720"/>
                  </a:lnTo>
                  <a:lnTo>
                    <a:pt x="70662" y="193850"/>
                  </a:lnTo>
                  <a:lnTo>
                    <a:pt x="66715" y="213293"/>
                  </a:lnTo>
                  <a:lnTo>
                    <a:pt x="81323" y="213293"/>
                  </a:lnTo>
                  <a:lnTo>
                    <a:pt x="74340" y="220945"/>
                  </a:lnTo>
                  <a:lnTo>
                    <a:pt x="64809" y="230510"/>
                  </a:lnTo>
                  <a:lnTo>
                    <a:pt x="64809" y="231466"/>
                  </a:lnTo>
                  <a:lnTo>
                    <a:pt x="63856" y="232423"/>
                  </a:lnTo>
                  <a:lnTo>
                    <a:pt x="63156" y="236861"/>
                  </a:lnTo>
                  <a:lnTo>
                    <a:pt x="62545" y="244976"/>
                  </a:lnTo>
                  <a:lnTo>
                    <a:pt x="62114" y="253271"/>
                  </a:lnTo>
                  <a:lnTo>
                    <a:pt x="61950" y="258247"/>
                  </a:lnTo>
                  <a:lnTo>
                    <a:pt x="38123" y="258247"/>
                  </a:lnTo>
                  <a:lnTo>
                    <a:pt x="34310" y="262073"/>
                  </a:lnTo>
                  <a:lnTo>
                    <a:pt x="24780" y="270682"/>
                  </a:lnTo>
                  <a:lnTo>
                    <a:pt x="20967" y="273551"/>
                  </a:lnTo>
                  <a:lnTo>
                    <a:pt x="8577" y="285985"/>
                  </a:lnTo>
                  <a:lnTo>
                    <a:pt x="7624" y="287898"/>
                  </a:lnTo>
                  <a:close/>
                </a:path>
                <a:path w="176529" h="328295">
                  <a:moveTo>
                    <a:pt x="81323" y="213293"/>
                  </a:moveTo>
                  <a:lnTo>
                    <a:pt x="66715" y="213293"/>
                  </a:lnTo>
                  <a:lnTo>
                    <a:pt x="91302" y="186288"/>
                  </a:lnTo>
                  <a:lnTo>
                    <a:pt x="124019" y="143590"/>
                  </a:lnTo>
                  <a:lnTo>
                    <a:pt x="152627" y="91029"/>
                  </a:lnTo>
                  <a:lnTo>
                    <a:pt x="164883" y="34433"/>
                  </a:lnTo>
                  <a:lnTo>
                    <a:pt x="164644" y="27468"/>
                  </a:lnTo>
                  <a:lnTo>
                    <a:pt x="162976" y="19607"/>
                  </a:lnTo>
                  <a:lnTo>
                    <a:pt x="158449" y="13181"/>
                  </a:lnTo>
                  <a:lnTo>
                    <a:pt x="149633" y="10521"/>
                  </a:lnTo>
                  <a:lnTo>
                    <a:pt x="169460" y="10521"/>
                  </a:lnTo>
                  <a:lnTo>
                    <a:pt x="172865" y="14825"/>
                  </a:lnTo>
                  <a:lnTo>
                    <a:pt x="175888" y="26631"/>
                  </a:lnTo>
                  <a:lnTo>
                    <a:pt x="176320" y="35389"/>
                  </a:lnTo>
                  <a:lnTo>
                    <a:pt x="165612" y="89400"/>
                  </a:lnTo>
                  <a:lnTo>
                    <a:pt x="139269" y="141079"/>
                  </a:lnTo>
                  <a:lnTo>
                    <a:pt x="105955" y="186303"/>
                  </a:lnTo>
                  <a:lnTo>
                    <a:pt x="81323" y="213293"/>
                  </a:lnTo>
                  <a:close/>
                </a:path>
                <a:path w="176529" h="328295">
                  <a:moveTo>
                    <a:pt x="88636" y="328070"/>
                  </a:moveTo>
                  <a:lnTo>
                    <a:pt x="67207" y="322271"/>
                  </a:lnTo>
                  <a:lnTo>
                    <a:pt x="52300" y="306788"/>
                  </a:lnTo>
                  <a:lnTo>
                    <a:pt x="42933" y="284491"/>
                  </a:lnTo>
                  <a:lnTo>
                    <a:pt x="38123" y="258247"/>
                  </a:lnTo>
                  <a:lnTo>
                    <a:pt x="61950" y="258247"/>
                  </a:lnTo>
                  <a:lnTo>
                    <a:pt x="63454" y="282847"/>
                  </a:lnTo>
                  <a:lnTo>
                    <a:pt x="68264" y="301528"/>
                  </a:lnTo>
                  <a:lnTo>
                    <a:pt x="76827" y="313394"/>
                  </a:lnTo>
                  <a:lnTo>
                    <a:pt x="89589" y="317549"/>
                  </a:lnTo>
                  <a:lnTo>
                    <a:pt x="121967" y="317549"/>
                  </a:lnTo>
                  <a:lnTo>
                    <a:pt x="113774" y="321972"/>
                  </a:lnTo>
                  <a:lnTo>
                    <a:pt x="101786" y="326321"/>
                  </a:lnTo>
                  <a:lnTo>
                    <a:pt x="88636" y="328070"/>
                  </a:lnTo>
                  <a:close/>
                </a:path>
                <a:path w="176529" h="328295">
                  <a:moveTo>
                    <a:pt x="121967" y="317549"/>
                  </a:moveTo>
                  <a:lnTo>
                    <a:pt x="89589" y="317549"/>
                  </a:lnTo>
                  <a:lnTo>
                    <a:pt x="100430" y="316054"/>
                  </a:lnTo>
                  <a:lnTo>
                    <a:pt x="113416" y="310614"/>
                  </a:lnTo>
                  <a:lnTo>
                    <a:pt x="129261" y="299794"/>
                  </a:lnTo>
                  <a:lnTo>
                    <a:pt x="148680" y="282159"/>
                  </a:lnTo>
                  <a:lnTo>
                    <a:pt x="153446" y="278333"/>
                  </a:lnTo>
                  <a:lnTo>
                    <a:pt x="159164" y="278333"/>
                  </a:lnTo>
                  <a:lnTo>
                    <a:pt x="160117" y="282159"/>
                  </a:lnTo>
                  <a:lnTo>
                    <a:pt x="160117" y="284072"/>
                  </a:lnTo>
                  <a:lnTo>
                    <a:pt x="156737" y="289198"/>
                  </a:lnTo>
                  <a:lnTo>
                    <a:pt x="148799" y="297104"/>
                  </a:lnTo>
                  <a:lnTo>
                    <a:pt x="139611" y="305189"/>
                  </a:lnTo>
                  <a:lnTo>
                    <a:pt x="132478" y="310853"/>
                  </a:lnTo>
                  <a:lnTo>
                    <a:pt x="124153" y="316368"/>
                  </a:lnTo>
                  <a:lnTo>
                    <a:pt x="121967" y="317549"/>
                  </a:lnTo>
                  <a:close/>
                </a:path>
              </a:pathLst>
            </a:custGeom>
            <a:solidFill>
              <a:srgbClr val="000000"/>
            </a:solidFill>
          </p:spPr>
          <p:txBody>
            <a:bodyPr wrap="square" lIns="0" tIns="0" rIns="0" bIns="0" rtlCol="0"/>
            <a:lstStyle/>
            <a:p>
              <a:endParaRPr/>
            </a:p>
          </p:txBody>
        </p:sp>
        <p:sp>
          <p:nvSpPr>
            <p:cNvPr id="24" name="object 30">
              <a:extLst>
                <a:ext uri="{FF2B5EF4-FFF2-40B4-BE49-F238E27FC236}">
                  <a16:creationId xmlns:a16="http://schemas.microsoft.com/office/drawing/2014/main" id="{4C94C2D5-A67E-651E-C6CA-DBFE29CF968F}"/>
                </a:ext>
              </a:extLst>
            </p:cNvPr>
            <p:cNvSpPr/>
            <p:nvPr/>
          </p:nvSpPr>
          <p:spPr>
            <a:xfrm>
              <a:off x="6270327" y="2987080"/>
              <a:ext cx="173990" cy="822960"/>
            </a:xfrm>
            <a:custGeom>
              <a:avLst/>
              <a:gdLst/>
              <a:ahLst/>
              <a:cxnLst/>
              <a:rect l="l" t="t" r="r" b="b"/>
              <a:pathLst>
                <a:path w="173990" h="822960">
                  <a:moveTo>
                    <a:pt x="173460" y="822567"/>
                  </a:moveTo>
                  <a:lnTo>
                    <a:pt x="158211" y="822567"/>
                  </a:lnTo>
                  <a:lnTo>
                    <a:pt x="153446" y="817785"/>
                  </a:lnTo>
                  <a:lnTo>
                    <a:pt x="152493" y="817785"/>
                  </a:lnTo>
                  <a:lnTo>
                    <a:pt x="135337" y="801525"/>
                  </a:lnTo>
                  <a:lnTo>
                    <a:pt x="124852" y="791003"/>
                  </a:lnTo>
                  <a:lnTo>
                    <a:pt x="120088" y="785264"/>
                  </a:lnTo>
                  <a:lnTo>
                    <a:pt x="117363" y="781588"/>
                  </a:lnTo>
                  <a:lnTo>
                    <a:pt x="110438" y="773069"/>
                  </a:lnTo>
                  <a:lnTo>
                    <a:pt x="63920" y="701555"/>
                  </a:lnTo>
                  <a:lnTo>
                    <a:pt x="42096" y="653692"/>
                  </a:lnTo>
                  <a:lnTo>
                    <a:pt x="25474" y="604909"/>
                  </a:lnTo>
                  <a:lnTo>
                    <a:pt x="13504" y="555741"/>
                  </a:lnTo>
                  <a:lnTo>
                    <a:pt x="5635" y="506724"/>
                  </a:lnTo>
                  <a:lnTo>
                    <a:pt x="1317" y="458393"/>
                  </a:lnTo>
                  <a:lnTo>
                    <a:pt x="0" y="411283"/>
                  </a:lnTo>
                  <a:lnTo>
                    <a:pt x="1950" y="355150"/>
                  </a:lnTo>
                  <a:lnTo>
                    <a:pt x="7743" y="300811"/>
                  </a:lnTo>
                  <a:lnTo>
                    <a:pt x="17289" y="249340"/>
                  </a:lnTo>
                  <a:lnTo>
                    <a:pt x="30498" y="201815"/>
                  </a:lnTo>
                  <a:lnTo>
                    <a:pt x="51245" y="147710"/>
                  </a:lnTo>
                  <a:lnTo>
                    <a:pt x="75011" y="101133"/>
                  </a:lnTo>
                  <a:lnTo>
                    <a:pt x="100698" y="61811"/>
                  </a:lnTo>
                  <a:lnTo>
                    <a:pt x="127209" y="29467"/>
                  </a:lnTo>
                  <a:lnTo>
                    <a:pt x="158211" y="0"/>
                  </a:lnTo>
                  <a:lnTo>
                    <a:pt x="173460" y="0"/>
                  </a:lnTo>
                  <a:lnTo>
                    <a:pt x="173460" y="6695"/>
                  </a:lnTo>
                  <a:lnTo>
                    <a:pt x="171554" y="8608"/>
                  </a:lnTo>
                  <a:lnTo>
                    <a:pt x="146046" y="36902"/>
                  </a:lnTo>
                  <a:lnTo>
                    <a:pt x="122452" y="68463"/>
                  </a:lnTo>
                  <a:lnTo>
                    <a:pt x="101061" y="103653"/>
                  </a:lnTo>
                  <a:lnTo>
                    <a:pt x="82166" y="142834"/>
                  </a:lnTo>
                  <a:lnTo>
                    <a:pt x="66055" y="186369"/>
                  </a:lnTo>
                  <a:lnTo>
                    <a:pt x="53019" y="234619"/>
                  </a:lnTo>
                  <a:lnTo>
                    <a:pt x="43348" y="287947"/>
                  </a:lnTo>
                  <a:lnTo>
                    <a:pt x="37333" y="346714"/>
                  </a:lnTo>
                  <a:lnTo>
                    <a:pt x="35264" y="411283"/>
                  </a:lnTo>
                  <a:lnTo>
                    <a:pt x="36830" y="466391"/>
                  </a:lnTo>
                  <a:lnTo>
                    <a:pt x="41759" y="521207"/>
                  </a:lnTo>
                  <a:lnTo>
                    <a:pt x="50394" y="574960"/>
                  </a:lnTo>
                  <a:lnTo>
                    <a:pt x="63079" y="626880"/>
                  </a:lnTo>
                  <a:lnTo>
                    <a:pt x="80160" y="676195"/>
                  </a:lnTo>
                  <a:lnTo>
                    <a:pt x="101979" y="722137"/>
                  </a:lnTo>
                  <a:lnTo>
                    <a:pt x="122634" y="755584"/>
                  </a:lnTo>
                  <a:lnTo>
                    <a:pt x="157869" y="799881"/>
                  </a:lnTo>
                  <a:lnTo>
                    <a:pt x="171554" y="813959"/>
                  </a:lnTo>
                  <a:lnTo>
                    <a:pt x="172507" y="815872"/>
                  </a:lnTo>
                  <a:lnTo>
                    <a:pt x="173460" y="815872"/>
                  </a:lnTo>
                  <a:lnTo>
                    <a:pt x="173460" y="822567"/>
                  </a:lnTo>
                  <a:close/>
                </a:path>
              </a:pathLst>
            </a:custGeom>
            <a:solidFill>
              <a:srgbClr val="000000"/>
            </a:solidFill>
          </p:spPr>
          <p:txBody>
            <a:bodyPr wrap="square" lIns="0" tIns="0" rIns="0" bIns="0" rtlCol="0"/>
            <a:lstStyle/>
            <a:p>
              <a:endParaRPr/>
            </a:p>
          </p:txBody>
        </p:sp>
        <p:sp>
          <p:nvSpPr>
            <p:cNvPr id="25" name="object 31">
              <a:extLst>
                <a:ext uri="{FF2B5EF4-FFF2-40B4-BE49-F238E27FC236}">
                  <a16:creationId xmlns:a16="http://schemas.microsoft.com/office/drawing/2014/main" id="{F065D125-6380-E599-1908-7A6CD508F153}"/>
                </a:ext>
              </a:extLst>
            </p:cNvPr>
            <p:cNvSpPr/>
            <p:nvPr/>
          </p:nvSpPr>
          <p:spPr>
            <a:xfrm>
              <a:off x="6470475" y="3310368"/>
              <a:ext cx="254635" cy="294640"/>
            </a:xfrm>
            <a:custGeom>
              <a:avLst/>
              <a:gdLst/>
              <a:ahLst/>
              <a:cxnLst/>
              <a:rect l="l" t="t" r="r" b="b"/>
              <a:pathLst>
                <a:path w="254634" h="294639">
                  <a:moveTo>
                    <a:pt x="110557" y="21042"/>
                  </a:moveTo>
                  <a:lnTo>
                    <a:pt x="1906" y="21042"/>
                  </a:lnTo>
                  <a:lnTo>
                    <a:pt x="1906" y="0"/>
                  </a:lnTo>
                  <a:lnTo>
                    <a:pt x="16261" y="149"/>
                  </a:lnTo>
                  <a:lnTo>
                    <a:pt x="43186" y="807"/>
                  </a:lnTo>
                  <a:lnTo>
                    <a:pt x="54325" y="956"/>
                  </a:lnTo>
                  <a:lnTo>
                    <a:pt x="110557" y="956"/>
                  </a:lnTo>
                  <a:lnTo>
                    <a:pt x="110557" y="21042"/>
                  </a:lnTo>
                  <a:close/>
                </a:path>
                <a:path w="254634" h="294639">
                  <a:moveTo>
                    <a:pt x="110557" y="956"/>
                  </a:moveTo>
                  <a:lnTo>
                    <a:pt x="54325" y="956"/>
                  </a:lnTo>
                  <a:lnTo>
                    <a:pt x="95337" y="552"/>
                  </a:lnTo>
                  <a:lnTo>
                    <a:pt x="110557" y="0"/>
                  </a:lnTo>
                  <a:lnTo>
                    <a:pt x="110557" y="956"/>
                  </a:lnTo>
                  <a:close/>
                </a:path>
                <a:path w="254634" h="294639">
                  <a:moveTo>
                    <a:pt x="167772" y="144427"/>
                  </a:moveTo>
                  <a:lnTo>
                    <a:pt x="143915" y="144427"/>
                  </a:lnTo>
                  <a:lnTo>
                    <a:pt x="196334" y="32520"/>
                  </a:lnTo>
                  <a:lnTo>
                    <a:pt x="196334" y="31563"/>
                  </a:lnTo>
                  <a:lnTo>
                    <a:pt x="198240" y="27737"/>
                  </a:lnTo>
                  <a:lnTo>
                    <a:pt x="198240" y="21042"/>
                  </a:lnTo>
                  <a:lnTo>
                    <a:pt x="177273" y="21042"/>
                  </a:lnTo>
                  <a:lnTo>
                    <a:pt x="177273" y="0"/>
                  </a:lnTo>
                  <a:lnTo>
                    <a:pt x="186089" y="149"/>
                  </a:lnTo>
                  <a:lnTo>
                    <a:pt x="208367" y="807"/>
                  </a:lnTo>
                  <a:lnTo>
                    <a:pt x="218255" y="956"/>
                  </a:lnTo>
                  <a:lnTo>
                    <a:pt x="254472" y="956"/>
                  </a:lnTo>
                  <a:lnTo>
                    <a:pt x="254472" y="21042"/>
                  </a:lnTo>
                  <a:lnTo>
                    <a:pt x="237197" y="21729"/>
                  </a:lnTo>
                  <a:lnTo>
                    <a:pt x="227785" y="23672"/>
                  </a:lnTo>
                  <a:lnTo>
                    <a:pt x="223377" y="26691"/>
                  </a:lnTo>
                  <a:lnTo>
                    <a:pt x="221114" y="30607"/>
                  </a:lnTo>
                  <a:lnTo>
                    <a:pt x="167772" y="144427"/>
                  </a:lnTo>
                  <a:close/>
                </a:path>
                <a:path w="254634" h="294639">
                  <a:moveTo>
                    <a:pt x="254472" y="956"/>
                  </a:moveTo>
                  <a:lnTo>
                    <a:pt x="218255" y="956"/>
                  </a:lnTo>
                  <a:lnTo>
                    <a:pt x="236721" y="836"/>
                  </a:lnTo>
                  <a:lnTo>
                    <a:pt x="245999" y="552"/>
                  </a:lnTo>
                  <a:lnTo>
                    <a:pt x="254472" y="0"/>
                  </a:lnTo>
                  <a:lnTo>
                    <a:pt x="254472" y="956"/>
                  </a:lnTo>
                  <a:close/>
                </a:path>
                <a:path w="254634" h="294639">
                  <a:moveTo>
                    <a:pt x="92178" y="278333"/>
                  </a:moveTo>
                  <a:lnTo>
                    <a:pt x="48607" y="278333"/>
                  </a:lnTo>
                  <a:lnTo>
                    <a:pt x="69872" y="273058"/>
                  </a:lnTo>
                  <a:lnTo>
                    <a:pt x="85777" y="259802"/>
                  </a:lnTo>
                  <a:lnTo>
                    <a:pt x="97393" y="242421"/>
                  </a:lnTo>
                  <a:lnTo>
                    <a:pt x="116275" y="202772"/>
                  </a:lnTo>
                  <a:lnTo>
                    <a:pt x="31451" y="21042"/>
                  </a:lnTo>
                  <a:lnTo>
                    <a:pt x="85777" y="21042"/>
                  </a:lnTo>
                  <a:lnTo>
                    <a:pt x="143915" y="144427"/>
                  </a:lnTo>
                  <a:lnTo>
                    <a:pt x="167772" y="144427"/>
                  </a:lnTo>
                  <a:lnTo>
                    <a:pt x="122946" y="240074"/>
                  </a:lnTo>
                  <a:lnTo>
                    <a:pt x="111063" y="259488"/>
                  </a:lnTo>
                  <a:lnTo>
                    <a:pt x="94354" y="277018"/>
                  </a:lnTo>
                  <a:lnTo>
                    <a:pt x="92178" y="278333"/>
                  </a:lnTo>
                  <a:close/>
                </a:path>
                <a:path w="254634" h="294639">
                  <a:moveTo>
                    <a:pt x="48607" y="294593"/>
                  </a:moveTo>
                  <a:lnTo>
                    <a:pt x="29754" y="291246"/>
                  </a:lnTo>
                  <a:lnTo>
                    <a:pt x="14296" y="282159"/>
                  </a:lnTo>
                  <a:lnTo>
                    <a:pt x="3842" y="268769"/>
                  </a:lnTo>
                  <a:lnTo>
                    <a:pt x="0" y="252509"/>
                  </a:lnTo>
                  <a:lnTo>
                    <a:pt x="2293" y="240657"/>
                  </a:lnTo>
                  <a:lnTo>
                    <a:pt x="8339" y="232303"/>
                  </a:lnTo>
                  <a:lnTo>
                    <a:pt x="16887" y="227356"/>
                  </a:lnTo>
                  <a:lnTo>
                    <a:pt x="26686" y="225727"/>
                  </a:lnTo>
                  <a:lnTo>
                    <a:pt x="37140" y="227745"/>
                  </a:lnTo>
                  <a:lnTo>
                    <a:pt x="45271" y="233260"/>
                  </a:lnTo>
                  <a:lnTo>
                    <a:pt x="50543" y="241464"/>
                  </a:lnTo>
                  <a:lnTo>
                    <a:pt x="52419" y="251552"/>
                  </a:lnTo>
                  <a:lnTo>
                    <a:pt x="50721" y="262028"/>
                  </a:lnTo>
                  <a:lnTo>
                    <a:pt x="46701" y="269366"/>
                  </a:lnTo>
                  <a:lnTo>
                    <a:pt x="41965" y="274014"/>
                  </a:lnTo>
                  <a:lnTo>
                    <a:pt x="38123" y="276420"/>
                  </a:lnTo>
                  <a:lnTo>
                    <a:pt x="41935" y="277377"/>
                  </a:lnTo>
                  <a:lnTo>
                    <a:pt x="42888" y="278333"/>
                  </a:lnTo>
                  <a:lnTo>
                    <a:pt x="92178" y="278333"/>
                  </a:lnTo>
                  <a:lnTo>
                    <a:pt x="73357" y="289706"/>
                  </a:lnTo>
                  <a:lnTo>
                    <a:pt x="48607" y="294593"/>
                  </a:lnTo>
                  <a:close/>
                </a:path>
              </a:pathLst>
            </a:custGeom>
            <a:solidFill>
              <a:srgbClr val="000000"/>
            </a:solidFill>
          </p:spPr>
          <p:txBody>
            <a:bodyPr wrap="square" lIns="0" tIns="0" rIns="0" bIns="0" rtlCol="0"/>
            <a:lstStyle/>
            <a:p>
              <a:endParaRPr/>
            </a:p>
          </p:txBody>
        </p:sp>
        <p:sp>
          <p:nvSpPr>
            <p:cNvPr id="26" name="object 32">
              <a:extLst>
                <a:ext uri="{FF2B5EF4-FFF2-40B4-BE49-F238E27FC236}">
                  <a16:creationId xmlns:a16="http://schemas.microsoft.com/office/drawing/2014/main" id="{367D1CCA-271E-919D-27E5-39CBEE10516E}"/>
                </a:ext>
              </a:extLst>
            </p:cNvPr>
            <p:cNvSpPr/>
            <p:nvPr/>
          </p:nvSpPr>
          <p:spPr>
            <a:xfrm>
              <a:off x="6781179" y="3084640"/>
              <a:ext cx="83185" cy="320040"/>
            </a:xfrm>
            <a:custGeom>
              <a:avLst/>
              <a:gdLst/>
              <a:ahLst/>
              <a:cxnLst/>
              <a:rect l="l" t="t" r="r" b="b"/>
              <a:pathLst>
                <a:path w="83184" h="320039">
                  <a:moveTo>
                    <a:pt x="82918" y="319462"/>
                  </a:moveTo>
                  <a:lnTo>
                    <a:pt x="76246" y="319462"/>
                  </a:lnTo>
                  <a:lnTo>
                    <a:pt x="37795" y="281860"/>
                  </a:lnTo>
                  <a:lnTo>
                    <a:pt x="14534" y="239596"/>
                  </a:lnTo>
                  <a:lnTo>
                    <a:pt x="3067" y="197332"/>
                  </a:lnTo>
                  <a:lnTo>
                    <a:pt x="0" y="159731"/>
                  </a:lnTo>
                  <a:lnTo>
                    <a:pt x="3469" y="120246"/>
                  </a:lnTo>
                  <a:lnTo>
                    <a:pt x="15606" y="77713"/>
                  </a:lnTo>
                  <a:lnTo>
                    <a:pt x="39001" y="36256"/>
                  </a:lnTo>
                  <a:lnTo>
                    <a:pt x="76246" y="0"/>
                  </a:lnTo>
                  <a:lnTo>
                    <a:pt x="82918" y="0"/>
                  </a:lnTo>
                  <a:lnTo>
                    <a:pt x="82918" y="5738"/>
                  </a:lnTo>
                  <a:lnTo>
                    <a:pt x="81011" y="7651"/>
                  </a:lnTo>
                  <a:lnTo>
                    <a:pt x="60520" y="29396"/>
                  </a:lnTo>
                  <a:lnTo>
                    <a:pt x="41459" y="60377"/>
                  </a:lnTo>
                  <a:lnTo>
                    <a:pt x="27401" y="103015"/>
                  </a:lnTo>
                  <a:lnTo>
                    <a:pt x="21920" y="159731"/>
                  </a:lnTo>
                  <a:lnTo>
                    <a:pt x="24973" y="202578"/>
                  </a:lnTo>
                  <a:lnTo>
                    <a:pt x="34906" y="242824"/>
                  </a:lnTo>
                  <a:lnTo>
                    <a:pt x="52881" y="279305"/>
                  </a:lnTo>
                  <a:lnTo>
                    <a:pt x="80058" y="310853"/>
                  </a:lnTo>
                  <a:lnTo>
                    <a:pt x="82918" y="313723"/>
                  </a:lnTo>
                  <a:lnTo>
                    <a:pt x="82918" y="319462"/>
                  </a:lnTo>
                  <a:close/>
                </a:path>
              </a:pathLst>
            </a:custGeom>
            <a:solidFill>
              <a:srgbClr val="000000"/>
            </a:solidFill>
          </p:spPr>
          <p:txBody>
            <a:bodyPr wrap="square" lIns="0" tIns="0" rIns="0" bIns="0" rtlCol="0"/>
            <a:lstStyle/>
            <a:p>
              <a:endParaRPr/>
            </a:p>
          </p:txBody>
        </p:sp>
        <p:sp>
          <p:nvSpPr>
            <p:cNvPr id="27" name="object 33">
              <a:extLst>
                <a:ext uri="{FF2B5EF4-FFF2-40B4-BE49-F238E27FC236}">
                  <a16:creationId xmlns:a16="http://schemas.microsoft.com/office/drawing/2014/main" id="{F5676924-7213-94C5-140E-5E1D6B834408}"/>
                </a:ext>
              </a:extLst>
            </p:cNvPr>
            <p:cNvSpPr/>
            <p:nvPr/>
          </p:nvSpPr>
          <p:spPr>
            <a:xfrm>
              <a:off x="6902221" y="3112378"/>
              <a:ext cx="96520" cy="215265"/>
            </a:xfrm>
            <a:custGeom>
              <a:avLst/>
              <a:gdLst/>
              <a:ahLst/>
              <a:cxnLst/>
              <a:rect l="l" t="t" r="r" b="b"/>
              <a:pathLst>
                <a:path w="96520" h="215264">
                  <a:moveTo>
                    <a:pt x="79105" y="29650"/>
                  </a:moveTo>
                  <a:lnTo>
                    <a:pt x="61950" y="29650"/>
                  </a:lnTo>
                  <a:lnTo>
                    <a:pt x="57184" y="22955"/>
                  </a:lnTo>
                  <a:lnTo>
                    <a:pt x="57184" y="18173"/>
                  </a:lnTo>
                  <a:lnTo>
                    <a:pt x="58808" y="11298"/>
                  </a:lnTo>
                  <a:lnTo>
                    <a:pt x="63022" y="5499"/>
                  </a:lnTo>
                  <a:lnTo>
                    <a:pt x="68845" y="1494"/>
                  </a:lnTo>
                  <a:lnTo>
                    <a:pt x="75293" y="0"/>
                  </a:lnTo>
                  <a:lnTo>
                    <a:pt x="83871" y="0"/>
                  </a:lnTo>
                  <a:lnTo>
                    <a:pt x="87683" y="7651"/>
                  </a:lnTo>
                  <a:lnTo>
                    <a:pt x="87683" y="21042"/>
                  </a:lnTo>
                  <a:lnTo>
                    <a:pt x="79105" y="29650"/>
                  </a:lnTo>
                  <a:close/>
                </a:path>
                <a:path w="96520" h="215264">
                  <a:moveTo>
                    <a:pt x="9530" y="124341"/>
                  </a:moveTo>
                  <a:lnTo>
                    <a:pt x="0" y="124341"/>
                  </a:lnTo>
                  <a:lnTo>
                    <a:pt x="0" y="120515"/>
                  </a:lnTo>
                  <a:lnTo>
                    <a:pt x="2725" y="110323"/>
                  </a:lnTo>
                  <a:lnTo>
                    <a:pt x="11079" y="93495"/>
                  </a:lnTo>
                  <a:lnTo>
                    <a:pt x="25331" y="77743"/>
                  </a:lnTo>
                  <a:lnTo>
                    <a:pt x="45747" y="70779"/>
                  </a:lnTo>
                  <a:lnTo>
                    <a:pt x="58152" y="72961"/>
                  </a:lnTo>
                  <a:lnTo>
                    <a:pt x="67787" y="78909"/>
                  </a:lnTo>
                  <a:lnTo>
                    <a:pt x="68803" y="80343"/>
                  </a:lnTo>
                  <a:lnTo>
                    <a:pt x="44793" y="80343"/>
                  </a:lnTo>
                  <a:lnTo>
                    <a:pt x="35829" y="82570"/>
                  </a:lnTo>
                  <a:lnTo>
                    <a:pt x="26686" y="89549"/>
                  </a:lnTo>
                  <a:lnTo>
                    <a:pt x="18257" y="101729"/>
                  </a:lnTo>
                  <a:lnTo>
                    <a:pt x="11436" y="119559"/>
                  </a:lnTo>
                  <a:lnTo>
                    <a:pt x="10483" y="122428"/>
                  </a:lnTo>
                  <a:lnTo>
                    <a:pt x="9530" y="124341"/>
                  </a:lnTo>
                  <a:close/>
                </a:path>
                <a:path w="96520" h="215264">
                  <a:moveTo>
                    <a:pt x="50513" y="215206"/>
                  </a:moveTo>
                  <a:lnTo>
                    <a:pt x="38510" y="213039"/>
                  </a:lnTo>
                  <a:lnTo>
                    <a:pt x="28830" y="207196"/>
                  </a:lnTo>
                  <a:lnTo>
                    <a:pt x="22367" y="198662"/>
                  </a:lnTo>
                  <a:lnTo>
                    <a:pt x="20014" y="188425"/>
                  </a:lnTo>
                  <a:lnTo>
                    <a:pt x="20014" y="182686"/>
                  </a:lnTo>
                  <a:lnTo>
                    <a:pt x="21920" y="178860"/>
                  </a:lnTo>
                  <a:lnTo>
                    <a:pt x="22873" y="175034"/>
                  </a:lnTo>
                  <a:lnTo>
                    <a:pt x="42887" y="123385"/>
                  </a:lnTo>
                  <a:lnTo>
                    <a:pt x="48145" y="110906"/>
                  </a:lnTo>
                  <a:lnTo>
                    <a:pt x="51347" y="102462"/>
                  </a:lnTo>
                  <a:lnTo>
                    <a:pt x="52940" y="96349"/>
                  </a:lnTo>
                  <a:lnTo>
                    <a:pt x="53372" y="90865"/>
                  </a:lnTo>
                  <a:lnTo>
                    <a:pt x="53372" y="82256"/>
                  </a:lnTo>
                  <a:lnTo>
                    <a:pt x="50513" y="80343"/>
                  </a:lnTo>
                  <a:lnTo>
                    <a:pt x="68803" y="80343"/>
                  </a:lnTo>
                  <a:lnTo>
                    <a:pt x="74027" y="87726"/>
                  </a:lnTo>
                  <a:lnTo>
                    <a:pt x="76246" y="98516"/>
                  </a:lnTo>
                  <a:lnTo>
                    <a:pt x="76246" y="101386"/>
                  </a:lnTo>
                  <a:lnTo>
                    <a:pt x="75293" y="105212"/>
                  </a:lnTo>
                  <a:lnTo>
                    <a:pt x="74340" y="108081"/>
                  </a:lnTo>
                  <a:lnTo>
                    <a:pt x="71957" y="115449"/>
                  </a:lnTo>
                  <a:lnTo>
                    <a:pt x="67430" y="127569"/>
                  </a:lnTo>
                  <a:lnTo>
                    <a:pt x="59091" y="149209"/>
                  </a:lnTo>
                  <a:lnTo>
                    <a:pt x="56246" y="155666"/>
                  </a:lnTo>
                  <a:lnTo>
                    <a:pt x="53491" y="162122"/>
                  </a:lnTo>
                  <a:lnTo>
                    <a:pt x="50915" y="168578"/>
                  </a:lnTo>
                  <a:lnTo>
                    <a:pt x="48607" y="175034"/>
                  </a:lnTo>
                  <a:lnTo>
                    <a:pt x="45747" y="181730"/>
                  </a:lnTo>
                  <a:lnTo>
                    <a:pt x="43840" y="187468"/>
                  </a:lnTo>
                  <a:lnTo>
                    <a:pt x="43840" y="201815"/>
                  </a:lnTo>
                  <a:lnTo>
                    <a:pt x="44793" y="206598"/>
                  </a:lnTo>
                  <a:lnTo>
                    <a:pt x="72441" y="206598"/>
                  </a:lnTo>
                  <a:lnTo>
                    <a:pt x="70930" y="208257"/>
                  </a:lnTo>
                  <a:lnTo>
                    <a:pt x="50513" y="215206"/>
                  </a:lnTo>
                  <a:close/>
                </a:path>
                <a:path w="96520" h="215264">
                  <a:moveTo>
                    <a:pt x="72441" y="206598"/>
                  </a:moveTo>
                  <a:lnTo>
                    <a:pt x="51466" y="206598"/>
                  </a:lnTo>
                  <a:lnTo>
                    <a:pt x="60967" y="204102"/>
                  </a:lnTo>
                  <a:lnTo>
                    <a:pt x="70289" y="196674"/>
                  </a:lnTo>
                  <a:lnTo>
                    <a:pt x="78539" y="184405"/>
                  </a:lnTo>
                  <a:lnTo>
                    <a:pt x="84824" y="167382"/>
                  </a:lnTo>
                  <a:lnTo>
                    <a:pt x="86730" y="164513"/>
                  </a:lnTo>
                  <a:lnTo>
                    <a:pt x="86730" y="162600"/>
                  </a:lnTo>
                  <a:lnTo>
                    <a:pt x="96261" y="162600"/>
                  </a:lnTo>
                  <a:lnTo>
                    <a:pt x="96261" y="166426"/>
                  </a:lnTo>
                  <a:lnTo>
                    <a:pt x="93536" y="176065"/>
                  </a:lnTo>
                  <a:lnTo>
                    <a:pt x="85181" y="192609"/>
                  </a:lnTo>
                  <a:lnTo>
                    <a:pt x="72441" y="206598"/>
                  </a:lnTo>
                  <a:close/>
                </a:path>
              </a:pathLst>
            </a:custGeom>
            <a:solidFill>
              <a:srgbClr val="000000"/>
            </a:solidFill>
          </p:spPr>
          <p:txBody>
            <a:bodyPr wrap="square" lIns="0" tIns="0" rIns="0" bIns="0" rtlCol="0"/>
            <a:lstStyle/>
            <a:p>
              <a:endParaRPr/>
            </a:p>
          </p:txBody>
        </p:sp>
        <p:sp>
          <p:nvSpPr>
            <p:cNvPr id="28" name="object 34">
              <a:extLst>
                <a:ext uri="{FF2B5EF4-FFF2-40B4-BE49-F238E27FC236}">
                  <a16:creationId xmlns:a16="http://schemas.microsoft.com/office/drawing/2014/main" id="{972FBBFB-3B8E-0D88-BD2B-8E9E5DEA974B}"/>
                </a:ext>
              </a:extLst>
            </p:cNvPr>
            <p:cNvSpPr/>
            <p:nvPr/>
          </p:nvSpPr>
          <p:spPr>
            <a:xfrm>
              <a:off x="7038512" y="3084640"/>
              <a:ext cx="83185" cy="320040"/>
            </a:xfrm>
            <a:custGeom>
              <a:avLst/>
              <a:gdLst/>
              <a:ahLst/>
              <a:cxnLst/>
              <a:rect l="l" t="t" r="r" b="b"/>
              <a:pathLst>
                <a:path w="83184" h="320039">
                  <a:moveTo>
                    <a:pt x="4764" y="319462"/>
                  </a:moveTo>
                  <a:lnTo>
                    <a:pt x="953" y="319462"/>
                  </a:lnTo>
                  <a:lnTo>
                    <a:pt x="0" y="317549"/>
                  </a:lnTo>
                  <a:lnTo>
                    <a:pt x="0" y="313723"/>
                  </a:lnTo>
                  <a:lnTo>
                    <a:pt x="953" y="313723"/>
                  </a:lnTo>
                  <a:lnTo>
                    <a:pt x="5717" y="307984"/>
                  </a:lnTo>
                  <a:lnTo>
                    <a:pt x="28830" y="280919"/>
                  </a:lnTo>
                  <a:lnTo>
                    <a:pt x="46224" y="247128"/>
                  </a:lnTo>
                  <a:lnTo>
                    <a:pt x="57184" y="206702"/>
                  </a:lnTo>
                  <a:lnTo>
                    <a:pt x="60997" y="159731"/>
                  </a:lnTo>
                  <a:lnTo>
                    <a:pt x="55799" y="105047"/>
                  </a:lnTo>
                  <a:lnTo>
                    <a:pt x="42292" y="63007"/>
                  </a:lnTo>
                  <a:lnTo>
                    <a:pt x="23603" y="31548"/>
                  </a:lnTo>
                  <a:lnTo>
                    <a:pt x="2858" y="8608"/>
                  </a:lnTo>
                  <a:lnTo>
                    <a:pt x="0" y="5738"/>
                  </a:lnTo>
                  <a:lnTo>
                    <a:pt x="0" y="0"/>
                  </a:lnTo>
                  <a:lnTo>
                    <a:pt x="6670" y="0"/>
                  </a:lnTo>
                  <a:lnTo>
                    <a:pt x="45122" y="37601"/>
                  </a:lnTo>
                  <a:lnTo>
                    <a:pt x="68383" y="79865"/>
                  </a:lnTo>
                  <a:lnTo>
                    <a:pt x="79850" y="122129"/>
                  </a:lnTo>
                  <a:lnTo>
                    <a:pt x="82918" y="159731"/>
                  </a:lnTo>
                  <a:lnTo>
                    <a:pt x="81205" y="187095"/>
                  </a:lnTo>
                  <a:lnTo>
                    <a:pt x="68845" y="236801"/>
                  </a:lnTo>
                  <a:lnTo>
                    <a:pt x="42292" y="284760"/>
                  </a:lnTo>
                  <a:lnTo>
                    <a:pt x="11912" y="315546"/>
                  </a:lnTo>
                  <a:lnTo>
                    <a:pt x="4764" y="319462"/>
                  </a:lnTo>
                  <a:close/>
                </a:path>
              </a:pathLst>
            </a:custGeom>
            <a:solidFill>
              <a:srgbClr val="000000"/>
            </a:solidFill>
          </p:spPr>
          <p:txBody>
            <a:bodyPr wrap="square" lIns="0" tIns="0" rIns="0" bIns="0" rtlCol="0"/>
            <a:lstStyle/>
            <a:p>
              <a:endParaRPr/>
            </a:p>
          </p:txBody>
        </p:sp>
        <p:sp>
          <p:nvSpPr>
            <p:cNvPr id="29" name="object 35">
              <a:extLst>
                <a:ext uri="{FF2B5EF4-FFF2-40B4-BE49-F238E27FC236}">
                  <a16:creationId xmlns:a16="http://schemas.microsoft.com/office/drawing/2014/main" id="{2228A9FB-EBC2-D5B2-E3CC-98A8409C1FAC}"/>
                </a:ext>
              </a:extLst>
            </p:cNvPr>
            <p:cNvSpPr/>
            <p:nvPr/>
          </p:nvSpPr>
          <p:spPr>
            <a:xfrm>
              <a:off x="7220550" y="3465317"/>
              <a:ext cx="53975" cy="135890"/>
            </a:xfrm>
            <a:custGeom>
              <a:avLst/>
              <a:gdLst/>
              <a:ahLst/>
              <a:cxnLst/>
              <a:rect l="l" t="t" r="r" b="b"/>
              <a:pathLst>
                <a:path w="53975" h="135889">
                  <a:moveTo>
                    <a:pt x="29545" y="47823"/>
                  </a:moveTo>
                  <a:lnTo>
                    <a:pt x="23826" y="47823"/>
                  </a:lnTo>
                  <a:lnTo>
                    <a:pt x="13670" y="45836"/>
                  </a:lnTo>
                  <a:lnTo>
                    <a:pt x="6194" y="40530"/>
                  </a:lnTo>
                  <a:lnTo>
                    <a:pt x="1578" y="32893"/>
                  </a:lnTo>
                  <a:lnTo>
                    <a:pt x="0" y="23911"/>
                  </a:lnTo>
                  <a:lnTo>
                    <a:pt x="1578" y="14526"/>
                  </a:lnTo>
                  <a:lnTo>
                    <a:pt x="6194" y="6934"/>
                  </a:lnTo>
                  <a:lnTo>
                    <a:pt x="13670" y="1853"/>
                  </a:lnTo>
                  <a:lnTo>
                    <a:pt x="23826" y="0"/>
                  </a:lnTo>
                  <a:lnTo>
                    <a:pt x="36082" y="3168"/>
                  </a:lnTo>
                  <a:lnTo>
                    <a:pt x="45390" y="12434"/>
                  </a:lnTo>
                  <a:lnTo>
                    <a:pt x="51302" y="27438"/>
                  </a:lnTo>
                  <a:lnTo>
                    <a:pt x="52692" y="41128"/>
                  </a:lnTo>
                  <a:lnTo>
                    <a:pt x="40982" y="41128"/>
                  </a:lnTo>
                  <a:lnTo>
                    <a:pt x="40029" y="42084"/>
                  </a:lnTo>
                  <a:lnTo>
                    <a:pt x="35264" y="45910"/>
                  </a:lnTo>
                  <a:lnTo>
                    <a:pt x="29545" y="47823"/>
                  </a:lnTo>
                  <a:close/>
                </a:path>
                <a:path w="53975" h="135889">
                  <a:moveTo>
                    <a:pt x="11436" y="135819"/>
                  </a:moveTo>
                  <a:lnTo>
                    <a:pt x="9530" y="135819"/>
                  </a:lnTo>
                  <a:lnTo>
                    <a:pt x="7624" y="134862"/>
                  </a:lnTo>
                  <a:lnTo>
                    <a:pt x="7624" y="129123"/>
                  </a:lnTo>
                  <a:lnTo>
                    <a:pt x="12390" y="124341"/>
                  </a:lnTo>
                  <a:lnTo>
                    <a:pt x="23588" y="110637"/>
                  </a:lnTo>
                  <a:lnTo>
                    <a:pt x="33357" y="92897"/>
                  </a:lnTo>
                  <a:lnTo>
                    <a:pt x="40267" y="71750"/>
                  </a:lnTo>
                  <a:lnTo>
                    <a:pt x="42888" y="47823"/>
                  </a:lnTo>
                  <a:lnTo>
                    <a:pt x="42888" y="41128"/>
                  </a:lnTo>
                  <a:lnTo>
                    <a:pt x="52692" y="41128"/>
                  </a:lnTo>
                  <a:lnTo>
                    <a:pt x="53372" y="47823"/>
                  </a:lnTo>
                  <a:lnTo>
                    <a:pt x="47624" y="84169"/>
                  </a:lnTo>
                  <a:lnTo>
                    <a:pt x="34549" y="111907"/>
                  </a:lnTo>
                  <a:lnTo>
                    <a:pt x="20401" y="129602"/>
                  </a:lnTo>
                  <a:lnTo>
                    <a:pt x="11436" y="135819"/>
                  </a:lnTo>
                  <a:close/>
                </a:path>
              </a:pathLst>
            </a:custGeom>
            <a:solidFill>
              <a:srgbClr val="000000"/>
            </a:solidFill>
          </p:spPr>
          <p:txBody>
            <a:bodyPr wrap="square" lIns="0" tIns="0" rIns="0" bIns="0" rtlCol="0"/>
            <a:lstStyle/>
            <a:p>
              <a:endParaRPr/>
            </a:p>
          </p:txBody>
        </p:sp>
        <p:sp>
          <p:nvSpPr>
            <p:cNvPr id="30" name="object 36">
              <a:extLst>
                <a:ext uri="{FF2B5EF4-FFF2-40B4-BE49-F238E27FC236}">
                  <a16:creationId xmlns:a16="http://schemas.microsoft.com/office/drawing/2014/main" id="{62832A30-91BE-B84A-AAE6-C0B6F542CA39}"/>
                </a:ext>
              </a:extLst>
            </p:cNvPr>
            <p:cNvSpPr/>
            <p:nvPr/>
          </p:nvSpPr>
          <p:spPr>
            <a:xfrm>
              <a:off x="7464539" y="3189852"/>
              <a:ext cx="122555" cy="69850"/>
            </a:xfrm>
            <a:custGeom>
              <a:avLst/>
              <a:gdLst/>
              <a:ahLst/>
              <a:cxnLst/>
              <a:rect l="l" t="t" r="r" b="b"/>
              <a:pathLst>
                <a:path w="122554" h="69850">
                  <a:moveTo>
                    <a:pt x="8577" y="69822"/>
                  </a:moveTo>
                  <a:lnTo>
                    <a:pt x="0" y="62170"/>
                  </a:lnTo>
                  <a:lnTo>
                    <a:pt x="60997" y="0"/>
                  </a:lnTo>
                  <a:lnTo>
                    <a:pt x="84457" y="23911"/>
                  </a:lnTo>
                  <a:lnTo>
                    <a:pt x="60997" y="23911"/>
                  </a:lnTo>
                  <a:lnTo>
                    <a:pt x="8577" y="69822"/>
                  </a:lnTo>
                  <a:close/>
                </a:path>
                <a:path w="122554" h="69850">
                  <a:moveTo>
                    <a:pt x="113416" y="69822"/>
                  </a:moveTo>
                  <a:lnTo>
                    <a:pt x="60997" y="23911"/>
                  </a:lnTo>
                  <a:lnTo>
                    <a:pt x="84457" y="23911"/>
                  </a:lnTo>
                  <a:lnTo>
                    <a:pt x="121994" y="62170"/>
                  </a:lnTo>
                  <a:lnTo>
                    <a:pt x="113416" y="69822"/>
                  </a:lnTo>
                  <a:close/>
                </a:path>
              </a:pathLst>
            </a:custGeom>
            <a:solidFill>
              <a:srgbClr val="000000"/>
            </a:solidFill>
          </p:spPr>
          <p:txBody>
            <a:bodyPr wrap="square" lIns="0" tIns="0" rIns="0" bIns="0" rtlCol="0"/>
            <a:lstStyle/>
            <a:p>
              <a:endParaRPr/>
            </a:p>
          </p:txBody>
        </p:sp>
        <p:sp>
          <p:nvSpPr>
            <p:cNvPr id="31" name="object 37">
              <a:extLst>
                <a:ext uri="{FF2B5EF4-FFF2-40B4-BE49-F238E27FC236}">
                  <a16:creationId xmlns:a16="http://schemas.microsoft.com/office/drawing/2014/main" id="{D0198674-B1EC-3B0C-A333-D6272ADAC145}"/>
                </a:ext>
              </a:extLst>
            </p:cNvPr>
            <p:cNvSpPr/>
            <p:nvPr/>
          </p:nvSpPr>
          <p:spPr>
            <a:xfrm>
              <a:off x="7394010" y="3310368"/>
              <a:ext cx="254635" cy="294640"/>
            </a:xfrm>
            <a:custGeom>
              <a:avLst/>
              <a:gdLst/>
              <a:ahLst/>
              <a:cxnLst/>
              <a:rect l="l" t="t" r="r" b="b"/>
              <a:pathLst>
                <a:path w="254634" h="294639">
                  <a:moveTo>
                    <a:pt x="110558" y="21042"/>
                  </a:moveTo>
                  <a:lnTo>
                    <a:pt x="1906" y="21042"/>
                  </a:lnTo>
                  <a:lnTo>
                    <a:pt x="1906" y="0"/>
                  </a:lnTo>
                  <a:lnTo>
                    <a:pt x="15845" y="149"/>
                  </a:lnTo>
                  <a:lnTo>
                    <a:pt x="42650" y="807"/>
                  </a:lnTo>
                  <a:lnTo>
                    <a:pt x="53372" y="956"/>
                  </a:lnTo>
                  <a:lnTo>
                    <a:pt x="110558" y="956"/>
                  </a:lnTo>
                  <a:lnTo>
                    <a:pt x="110558" y="21042"/>
                  </a:lnTo>
                  <a:close/>
                </a:path>
                <a:path w="254634" h="294639">
                  <a:moveTo>
                    <a:pt x="110558" y="956"/>
                  </a:moveTo>
                  <a:lnTo>
                    <a:pt x="53372" y="956"/>
                  </a:lnTo>
                  <a:lnTo>
                    <a:pt x="95323" y="552"/>
                  </a:lnTo>
                  <a:lnTo>
                    <a:pt x="110558" y="0"/>
                  </a:lnTo>
                  <a:lnTo>
                    <a:pt x="110558" y="956"/>
                  </a:lnTo>
                  <a:close/>
                </a:path>
                <a:path w="254634" h="294639">
                  <a:moveTo>
                    <a:pt x="166820" y="144427"/>
                  </a:moveTo>
                  <a:lnTo>
                    <a:pt x="142963" y="144427"/>
                  </a:lnTo>
                  <a:lnTo>
                    <a:pt x="195381" y="32520"/>
                  </a:lnTo>
                  <a:lnTo>
                    <a:pt x="196334" y="31563"/>
                  </a:lnTo>
                  <a:lnTo>
                    <a:pt x="198240" y="27737"/>
                  </a:lnTo>
                  <a:lnTo>
                    <a:pt x="198240" y="21042"/>
                  </a:lnTo>
                  <a:lnTo>
                    <a:pt x="176321" y="21042"/>
                  </a:lnTo>
                  <a:lnTo>
                    <a:pt x="176321" y="0"/>
                  </a:lnTo>
                  <a:lnTo>
                    <a:pt x="185285" y="149"/>
                  </a:lnTo>
                  <a:lnTo>
                    <a:pt x="208219" y="807"/>
                  </a:lnTo>
                  <a:lnTo>
                    <a:pt x="218256" y="956"/>
                  </a:lnTo>
                  <a:lnTo>
                    <a:pt x="254473" y="956"/>
                  </a:lnTo>
                  <a:lnTo>
                    <a:pt x="254473" y="21042"/>
                  </a:lnTo>
                  <a:lnTo>
                    <a:pt x="237184" y="21729"/>
                  </a:lnTo>
                  <a:lnTo>
                    <a:pt x="227668" y="23672"/>
                  </a:lnTo>
                  <a:lnTo>
                    <a:pt x="222977" y="26691"/>
                  </a:lnTo>
                  <a:lnTo>
                    <a:pt x="220162" y="30607"/>
                  </a:lnTo>
                  <a:lnTo>
                    <a:pt x="166820" y="144427"/>
                  </a:lnTo>
                  <a:close/>
                </a:path>
                <a:path w="254634" h="294639">
                  <a:moveTo>
                    <a:pt x="254473" y="956"/>
                  </a:moveTo>
                  <a:lnTo>
                    <a:pt x="218256" y="956"/>
                  </a:lnTo>
                  <a:lnTo>
                    <a:pt x="236365" y="836"/>
                  </a:lnTo>
                  <a:lnTo>
                    <a:pt x="245598" y="552"/>
                  </a:lnTo>
                  <a:lnTo>
                    <a:pt x="254473" y="0"/>
                  </a:lnTo>
                  <a:lnTo>
                    <a:pt x="254473" y="956"/>
                  </a:lnTo>
                  <a:close/>
                </a:path>
                <a:path w="254634" h="294639">
                  <a:moveTo>
                    <a:pt x="92071" y="278333"/>
                  </a:moveTo>
                  <a:lnTo>
                    <a:pt x="48607" y="278333"/>
                  </a:lnTo>
                  <a:lnTo>
                    <a:pt x="69739" y="273058"/>
                  </a:lnTo>
                  <a:lnTo>
                    <a:pt x="85420" y="259802"/>
                  </a:lnTo>
                  <a:lnTo>
                    <a:pt x="96991" y="242421"/>
                  </a:lnTo>
                  <a:lnTo>
                    <a:pt x="105793" y="224771"/>
                  </a:lnTo>
                  <a:lnTo>
                    <a:pt x="116276" y="202772"/>
                  </a:lnTo>
                  <a:lnTo>
                    <a:pt x="30499" y="21042"/>
                  </a:lnTo>
                  <a:lnTo>
                    <a:pt x="85778" y="21042"/>
                  </a:lnTo>
                  <a:lnTo>
                    <a:pt x="142963" y="144427"/>
                  </a:lnTo>
                  <a:lnTo>
                    <a:pt x="166820" y="144427"/>
                  </a:lnTo>
                  <a:lnTo>
                    <a:pt x="121995" y="240074"/>
                  </a:lnTo>
                  <a:lnTo>
                    <a:pt x="110662" y="259488"/>
                  </a:lnTo>
                  <a:lnTo>
                    <a:pt x="94236" y="277018"/>
                  </a:lnTo>
                  <a:lnTo>
                    <a:pt x="92071" y="278333"/>
                  </a:lnTo>
                  <a:close/>
                </a:path>
                <a:path w="254634" h="294639">
                  <a:moveTo>
                    <a:pt x="48607" y="294593"/>
                  </a:moveTo>
                  <a:lnTo>
                    <a:pt x="29352" y="291246"/>
                  </a:lnTo>
                  <a:lnTo>
                    <a:pt x="13939" y="282159"/>
                  </a:lnTo>
                  <a:lnTo>
                    <a:pt x="3708" y="268769"/>
                  </a:lnTo>
                  <a:lnTo>
                    <a:pt x="0" y="252509"/>
                  </a:lnTo>
                  <a:lnTo>
                    <a:pt x="2278" y="240657"/>
                  </a:lnTo>
                  <a:lnTo>
                    <a:pt x="8220" y="232303"/>
                  </a:lnTo>
                  <a:lnTo>
                    <a:pt x="16486" y="227356"/>
                  </a:lnTo>
                  <a:lnTo>
                    <a:pt x="25734" y="225727"/>
                  </a:lnTo>
                  <a:lnTo>
                    <a:pt x="36337" y="227745"/>
                  </a:lnTo>
                  <a:lnTo>
                    <a:pt x="44795" y="233260"/>
                  </a:lnTo>
                  <a:lnTo>
                    <a:pt x="50394" y="241464"/>
                  </a:lnTo>
                  <a:lnTo>
                    <a:pt x="52419" y="251552"/>
                  </a:lnTo>
                  <a:lnTo>
                    <a:pt x="50721" y="262028"/>
                  </a:lnTo>
                  <a:lnTo>
                    <a:pt x="46701" y="269366"/>
                  </a:lnTo>
                  <a:lnTo>
                    <a:pt x="41966" y="274014"/>
                  </a:lnTo>
                  <a:lnTo>
                    <a:pt x="38124" y="276420"/>
                  </a:lnTo>
                  <a:lnTo>
                    <a:pt x="40983" y="277377"/>
                  </a:lnTo>
                  <a:lnTo>
                    <a:pt x="41936" y="278333"/>
                  </a:lnTo>
                  <a:lnTo>
                    <a:pt x="92071" y="278333"/>
                  </a:lnTo>
                  <a:lnTo>
                    <a:pt x="73343" y="289706"/>
                  </a:lnTo>
                  <a:lnTo>
                    <a:pt x="48607" y="294593"/>
                  </a:lnTo>
                  <a:close/>
                </a:path>
              </a:pathLst>
            </a:custGeom>
            <a:solidFill>
              <a:srgbClr val="000000"/>
            </a:solidFill>
          </p:spPr>
          <p:txBody>
            <a:bodyPr wrap="square" lIns="0" tIns="0" rIns="0" bIns="0" rtlCol="0"/>
            <a:lstStyle/>
            <a:p>
              <a:endParaRPr/>
            </a:p>
          </p:txBody>
        </p:sp>
        <p:sp>
          <p:nvSpPr>
            <p:cNvPr id="32" name="object 38">
              <a:extLst>
                <a:ext uri="{FF2B5EF4-FFF2-40B4-BE49-F238E27FC236}">
                  <a16:creationId xmlns:a16="http://schemas.microsoft.com/office/drawing/2014/main" id="{03572C26-663E-C1F4-105F-C2C7F8FA3762}"/>
                </a:ext>
              </a:extLst>
            </p:cNvPr>
            <p:cNvSpPr/>
            <p:nvPr/>
          </p:nvSpPr>
          <p:spPr>
            <a:xfrm>
              <a:off x="7704716" y="3084640"/>
              <a:ext cx="82550" cy="320040"/>
            </a:xfrm>
            <a:custGeom>
              <a:avLst/>
              <a:gdLst/>
              <a:ahLst/>
              <a:cxnLst/>
              <a:rect l="l" t="t" r="r" b="b"/>
              <a:pathLst>
                <a:path w="82550" h="320039">
                  <a:moveTo>
                    <a:pt x="81965" y="319462"/>
                  </a:moveTo>
                  <a:lnTo>
                    <a:pt x="76246" y="319462"/>
                  </a:lnTo>
                  <a:lnTo>
                    <a:pt x="37795" y="281860"/>
                  </a:lnTo>
                  <a:lnTo>
                    <a:pt x="14534" y="239596"/>
                  </a:lnTo>
                  <a:lnTo>
                    <a:pt x="3067" y="197332"/>
                  </a:lnTo>
                  <a:lnTo>
                    <a:pt x="0" y="159731"/>
                  </a:lnTo>
                  <a:lnTo>
                    <a:pt x="3335" y="120246"/>
                  </a:lnTo>
                  <a:lnTo>
                    <a:pt x="15249" y="77713"/>
                  </a:lnTo>
                  <a:lnTo>
                    <a:pt x="38599" y="36256"/>
                  </a:lnTo>
                  <a:lnTo>
                    <a:pt x="76246" y="0"/>
                  </a:lnTo>
                  <a:lnTo>
                    <a:pt x="81965" y="0"/>
                  </a:lnTo>
                  <a:lnTo>
                    <a:pt x="81965" y="5738"/>
                  </a:lnTo>
                  <a:lnTo>
                    <a:pt x="80058" y="7651"/>
                  </a:lnTo>
                  <a:lnTo>
                    <a:pt x="59969" y="29396"/>
                  </a:lnTo>
                  <a:lnTo>
                    <a:pt x="40863" y="60377"/>
                  </a:lnTo>
                  <a:lnTo>
                    <a:pt x="26582" y="103015"/>
                  </a:lnTo>
                  <a:lnTo>
                    <a:pt x="20967" y="159731"/>
                  </a:lnTo>
                  <a:lnTo>
                    <a:pt x="24154" y="202578"/>
                  </a:lnTo>
                  <a:lnTo>
                    <a:pt x="34310" y="242824"/>
                  </a:lnTo>
                  <a:lnTo>
                    <a:pt x="52329" y="279305"/>
                  </a:lnTo>
                  <a:lnTo>
                    <a:pt x="79105" y="310853"/>
                  </a:lnTo>
                  <a:lnTo>
                    <a:pt x="81965" y="313723"/>
                  </a:lnTo>
                  <a:lnTo>
                    <a:pt x="81965" y="319462"/>
                  </a:lnTo>
                  <a:close/>
                </a:path>
              </a:pathLst>
            </a:custGeom>
            <a:solidFill>
              <a:srgbClr val="000000"/>
            </a:solidFill>
          </p:spPr>
          <p:txBody>
            <a:bodyPr wrap="square" lIns="0" tIns="0" rIns="0" bIns="0" rtlCol="0"/>
            <a:lstStyle/>
            <a:p>
              <a:endParaRPr/>
            </a:p>
          </p:txBody>
        </p:sp>
        <p:sp>
          <p:nvSpPr>
            <p:cNvPr id="33" name="object 39">
              <a:extLst>
                <a:ext uri="{FF2B5EF4-FFF2-40B4-BE49-F238E27FC236}">
                  <a16:creationId xmlns:a16="http://schemas.microsoft.com/office/drawing/2014/main" id="{F3105C42-654D-142D-997A-399E936B9FC3}"/>
                </a:ext>
              </a:extLst>
            </p:cNvPr>
            <p:cNvSpPr/>
            <p:nvPr/>
          </p:nvSpPr>
          <p:spPr>
            <a:xfrm>
              <a:off x="7824804" y="3112378"/>
              <a:ext cx="97790" cy="215265"/>
            </a:xfrm>
            <a:custGeom>
              <a:avLst/>
              <a:gdLst/>
              <a:ahLst/>
              <a:cxnLst/>
              <a:rect l="l" t="t" r="r" b="b"/>
              <a:pathLst>
                <a:path w="97790" h="215264">
                  <a:moveTo>
                    <a:pt x="80058" y="29650"/>
                  </a:moveTo>
                  <a:lnTo>
                    <a:pt x="61950" y="29650"/>
                  </a:lnTo>
                  <a:lnTo>
                    <a:pt x="58137" y="22955"/>
                  </a:lnTo>
                  <a:lnTo>
                    <a:pt x="58137" y="18173"/>
                  </a:lnTo>
                  <a:lnTo>
                    <a:pt x="59627" y="11298"/>
                  </a:lnTo>
                  <a:lnTo>
                    <a:pt x="63617" y="5499"/>
                  </a:lnTo>
                  <a:lnTo>
                    <a:pt x="69395" y="1494"/>
                  </a:lnTo>
                  <a:lnTo>
                    <a:pt x="76246" y="0"/>
                  </a:lnTo>
                  <a:lnTo>
                    <a:pt x="84824" y="0"/>
                  </a:lnTo>
                  <a:lnTo>
                    <a:pt x="88636" y="7651"/>
                  </a:lnTo>
                  <a:lnTo>
                    <a:pt x="88636" y="21042"/>
                  </a:lnTo>
                  <a:lnTo>
                    <a:pt x="80058" y="29650"/>
                  </a:lnTo>
                  <a:close/>
                </a:path>
                <a:path w="97790" h="215264">
                  <a:moveTo>
                    <a:pt x="10483" y="124341"/>
                  </a:moveTo>
                  <a:lnTo>
                    <a:pt x="0" y="124341"/>
                  </a:lnTo>
                  <a:lnTo>
                    <a:pt x="0" y="120515"/>
                  </a:lnTo>
                  <a:lnTo>
                    <a:pt x="2874" y="110323"/>
                  </a:lnTo>
                  <a:lnTo>
                    <a:pt x="11555" y="93495"/>
                  </a:lnTo>
                  <a:lnTo>
                    <a:pt x="26134" y="77743"/>
                  </a:lnTo>
                  <a:lnTo>
                    <a:pt x="46701" y="70779"/>
                  </a:lnTo>
                  <a:lnTo>
                    <a:pt x="58703" y="72961"/>
                  </a:lnTo>
                  <a:lnTo>
                    <a:pt x="68383" y="78909"/>
                  </a:lnTo>
                  <a:lnTo>
                    <a:pt x="69434" y="80343"/>
                  </a:lnTo>
                  <a:lnTo>
                    <a:pt x="45747" y="80343"/>
                  </a:lnTo>
                  <a:lnTo>
                    <a:pt x="36365" y="82570"/>
                  </a:lnTo>
                  <a:lnTo>
                    <a:pt x="27162" y="89549"/>
                  </a:lnTo>
                  <a:lnTo>
                    <a:pt x="18674" y="101729"/>
                  </a:lnTo>
                  <a:lnTo>
                    <a:pt x="11436" y="119559"/>
                  </a:lnTo>
                  <a:lnTo>
                    <a:pt x="10483" y="122428"/>
                  </a:lnTo>
                  <a:lnTo>
                    <a:pt x="10483" y="124341"/>
                  </a:lnTo>
                  <a:close/>
                </a:path>
                <a:path w="97790" h="215264">
                  <a:moveTo>
                    <a:pt x="50513" y="215206"/>
                  </a:moveTo>
                  <a:lnTo>
                    <a:pt x="38659" y="213039"/>
                  </a:lnTo>
                  <a:lnTo>
                    <a:pt x="29306" y="207196"/>
                  </a:lnTo>
                  <a:lnTo>
                    <a:pt x="23170" y="198662"/>
                  </a:lnTo>
                  <a:lnTo>
                    <a:pt x="20966" y="188425"/>
                  </a:lnTo>
                  <a:lnTo>
                    <a:pt x="20966" y="182686"/>
                  </a:lnTo>
                  <a:lnTo>
                    <a:pt x="21919" y="178860"/>
                  </a:lnTo>
                  <a:lnTo>
                    <a:pt x="23827" y="175034"/>
                  </a:lnTo>
                  <a:lnTo>
                    <a:pt x="43841" y="123385"/>
                  </a:lnTo>
                  <a:lnTo>
                    <a:pt x="48547" y="110906"/>
                  </a:lnTo>
                  <a:lnTo>
                    <a:pt x="51466" y="102462"/>
                  </a:lnTo>
                  <a:lnTo>
                    <a:pt x="52955" y="96349"/>
                  </a:lnTo>
                  <a:lnTo>
                    <a:pt x="53372" y="90865"/>
                  </a:lnTo>
                  <a:lnTo>
                    <a:pt x="53372" y="82256"/>
                  </a:lnTo>
                  <a:lnTo>
                    <a:pt x="50513" y="80343"/>
                  </a:lnTo>
                  <a:lnTo>
                    <a:pt x="69434" y="80343"/>
                  </a:lnTo>
                  <a:lnTo>
                    <a:pt x="74846" y="87726"/>
                  </a:lnTo>
                  <a:lnTo>
                    <a:pt x="77199" y="98516"/>
                  </a:lnTo>
                  <a:lnTo>
                    <a:pt x="77199" y="101386"/>
                  </a:lnTo>
                  <a:lnTo>
                    <a:pt x="76246" y="105212"/>
                  </a:lnTo>
                  <a:lnTo>
                    <a:pt x="75293" y="108081"/>
                  </a:lnTo>
                  <a:lnTo>
                    <a:pt x="67549" y="127569"/>
                  </a:lnTo>
                  <a:lnTo>
                    <a:pt x="62560" y="140228"/>
                  </a:lnTo>
                  <a:lnTo>
                    <a:pt x="59091" y="149209"/>
                  </a:lnTo>
                  <a:lnTo>
                    <a:pt x="56380" y="155666"/>
                  </a:lnTo>
                  <a:lnTo>
                    <a:pt x="51317" y="168578"/>
                  </a:lnTo>
                  <a:lnTo>
                    <a:pt x="48607" y="175034"/>
                  </a:lnTo>
                  <a:lnTo>
                    <a:pt x="45747" y="181730"/>
                  </a:lnTo>
                  <a:lnTo>
                    <a:pt x="43841" y="187468"/>
                  </a:lnTo>
                  <a:lnTo>
                    <a:pt x="43841" y="201815"/>
                  </a:lnTo>
                  <a:lnTo>
                    <a:pt x="45747" y="206598"/>
                  </a:lnTo>
                  <a:lnTo>
                    <a:pt x="73022" y="206598"/>
                  </a:lnTo>
                  <a:lnTo>
                    <a:pt x="71481" y="208257"/>
                  </a:lnTo>
                  <a:lnTo>
                    <a:pt x="50513" y="215206"/>
                  </a:lnTo>
                  <a:close/>
                </a:path>
                <a:path w="97790" h="215264">
                  <a:moveTo>
                    <a:pt x="73022" y="206598"/>
                  </a:moveTo>
                  <a:lnTo>
                    <a:pt x="51466" y="206598"/>
                  </a:lnTo>
                  <a:lnTo>
                    <a:pt x="60981" y="204102"/>
                  </a:lnTo>
                  <a:lnTo>
                    <a:pt x="70408" y="196674"/>
                  </a:lnTo>
                  <a:lnTo>
                    <a:pt x="78941" y="184405"/>
                  </a:lnTo>
                  <a:lnTo>
                    <a:pt x="85777" y="167382"/>
                  </a:lnTo>
                  <a:lnTo>
                    <a:pt x="86730" y="164513"/>
                  </a:lnTo>
                  <a:lnTo>
                    <a:pt x="87683" y="162600"/>
                  </a:lnTo>
                  <a:lnTo>
                    <a:pt x="97214" y="162600"/>
                  </a:lnTo>
                  <a:lnTo>
                    <a:pt x="97214" y="166426"/>
                  </a:lnTo>
                  <a:lnTo>
                    <a:pt x="94474" y="176065"/>
                  </a:lnTo>
                  <a:lnTo>
                    <a:pt x="86015" y="192609"/>
                  </a:lnTo>
                  <a:lnTo>
                    <a:pt x="73022" y="206598"/>
                  </a:lnTo>
                  <a:close/>
                </a:path>
              </a:pathLst>
            </a:custGeom>
            <a:solidFill>
              <a:srgbClr val="000000"/>
            </a:solidFill>
          </p:spPr>
          <p:txBody>
            <a:bodyPr wrap="square" lIns="0" tIns="0" rIns="0" bIns="0" rtlCol="0"/>
            <a:lstStyle/>
            <a:p>
              <a:endParaRPr/>
            </a:p>
          </p:txBody>
        </p:sp>
        <p:sp>
          <p:nvSpPr>
            <p:cNvPr id="34" name="object 40">
              <a:extLst>
                <a:ext uri="{FF2B5EF4-FFF2-40B4-BE49-F238E27FC236}">
                  <a16:creationId xmlns:a16="http://schemas.microsoft.com/office/drawing/2014/main" id="{556047EE-170A-C31D-1A96-36F461D903C4}"/>
                </a:ext>
              </a:extLst>
            </p:cNvPr>
            <p:cNvSpPr/>
            <p:nvPr/>
          </p:nvSpPr>
          <p:spPr>
            <a:xfrm>
              <a:off x="7962047" y="3084640"/>
              <a:ext cx="82550" cy="320040"/>
            </a:xfrm>
            <a:custGeom>
              <a:avLst/>
              <a:gdLst/>
              <a:ahLst/>
              <a:cxnLst/>
              <a:rect l="l" t="t" r="r" b="b"/>
              <a:pathLst>
                <a:path w="82550" h="320039">
                  <a:moveTo>
                    <a:pt x="3812" y="319462"/>
                  </a:moveTo>
                  <a:lnTo>
                    <a:pt x="953" y="319462"/>
                  </a:lnTo>
                  <a:lnTo>
                    <a:pt x="0" y="317549"/>
                  </a:lnTo>
                  <a:lnTo>
                    <a:pt x="0" y="313723"/>
                  </a:lnTo>
                  <a:lnTo>
                    <a:pt x="5718" y="307984"/>
                  </a:lnTo>
                  <a:lnTo>
                    <a:pt x="28681" y="280919"/>
                  </a:lnTo>
                  <a:lnTo>
                    <a:pt x="45747" y="247128"/>
                  </a:lnTo>
                  <a:lnTo>
                    <a:pt x="56380" y="206702"/>
                  </a:lnTo>
                  <a:lnTo>
                    <a:pt x="60044" y="159731"/>
                  </a:lnTo>
                  <a:lnTo>
                    <a:pt x="54861" y="105047"/>
                  </a:lnTo>
                  <a:lnTo>
                    <a:pt x="41458" y="63007"/>
                  </a:lnTo>
                  <a:lnTo>
                    <a:pt x="23052" y="31548"/>
                  </a:lnTo>
                  <a:lnTo>
                    <a:pt x="2859" y="8608"/>
                  </a:lnTo>
                  <a:lnTo>
                    <a:pt x="0" y="5738"/>
                  </a:lnTo>
                  <a:lnTo>
                    <a:pt x="0" y="0"/>
                  </a:lnTo>
                  <a:lnTo>
                    <a:pt x="5718" y="0"/>
                  </a:lnTo>
                  <a:lnTo>
                    <a:pt x="44169" y="37601"/>
                  </a:lnTo>
                  <a:lnTo>
                    <a:pt x="67430" y="79865"/>
                  </a:lnTo>
                  <a:lnTo>
                    <a:pt x="78896" y="122129"/>
                  </a:lnTo>
                  <a:lnTo>
                    <a:pt x="81964" y="159731"/>
                  </a:lnTo>
                  <a:lnTo>
                    <a:pt x="80266" y="187095"/>
                  </a:lnTo>
                  <a:lnTo>
                    <a:pt x="68294" y="236801"/>
                  </a:lnTo>
                  <a:lnTo>
                    <a:pt x="42144" y="284760"/>
                  </a:lnTo>
                  <a:lnTo>
                    <a:pt x="11109" y="315546"/>
                  </a:lnTo>
                  <a:lnTo>
                    <a:pt x="3812" y="319462"/>
                  </a:lnTo>
                  <a:close/>
                </a:path>
              </a:pathLst>
            </a:custGeom>
            <a:solidFill>
              <a:srgbClr val="000000"/>
            </a:solidFill>
          </p:spPr>
          <p:txBody>
            <a:bodyPr wrap="square" lIns="0" tIns="0" rIns="0" bIns="0" rtlCol="0"/>
            <a:lstStyle/>
            <a:p>
              <a:endParaRPr/>
            </a:p>
          </p:txBody>
        </p:sp>
        <p:sp>
          <p:nvSpPr>
            <p:cNvPr id="35" name="object 41">
              <a:extLst>
                <a:ext uri="{FF2B5EF4-FFF2-40B4-BE49-F238E27FC236}">
                  <a16:creationId xmlns:a16="http://schemas.microsoft.com/office/drawing/2014/main" id="{C1F201A9-80F9-9CB2-CD61-B5FF41085292}"/>
                </a:ext>
              </a:extLst>
            </p:cNvPr>
            <p:cNvSpPr/>
            <p:nvPr/>
          </p:nvSpPr>
          <p:spPr>
            <a:xfrm>
              <a:off x="8120259" y="2987080"/>
              <a:ext cx="173990" cy="822960"/>
            </a:xfrm>
            <a:custGeom>
              <a:avLst/>
              <a:gdLst/>
              <a:ahLst/>
              <a:cxnLst/>
              <a:rect l="l" t="t" r="r" b="b"/>
              <a:pathLst>
                <a:path w="173990" h="822960">
                  <a:moveTo>
                    <a:pt x="16201" y="822567"/>
                  </a:moveTo>
                  <a:lnTo>
                    <a:pt x="0" y="822567"/>
                  </a:lnTo>
                  <a:lnTo>
                    <a:pt x="0" y="816828"/>
                  </a:lnTo>
                  <a:lnTo>
                    <a:pt x="1906" y="814915"/>
                  </a:lnTo>
                  <a:lnTo>
                    <a:pt x="28200" y="785423"/>
                  </a:lnTo>
                  <a:lnTo>
                    <a:pt x="52282" y="752845"/>
                  </a:lnTo>
                  <a:lnTo>
                    <a:pt x="73916" y="716859"/>
                  </a:lnTo>
                  <a:lnTo>
                    <a:pt x="92868" y="677141"/>
                  </a:lnTo>
                  <a:lnTo>
                    <a:pt x="108902" y="633369"/>
                  </a:lnTo>
                  <a:lnTo>
                    <a:pt x="121782" y="585220"/>
                  </a:lnTo>
                  <a:lnTo>
                    <a:pt x="131274" y="532371"/>
                  </a:lnTo>
                  <a:lnTo>
                    <a:pt x="137141" y="474500"/>
                  </a:lnTo>
                  <a:lnTo>
                    <a:pt x="139149" y="411283"/>
                  </a:lnTo>
                  <a:lnTo>
                    <a:pt x="137579" y="356175"/>
                  </a:lnTo>
                  <a:lnTo>
                    <a:pt x="132619" y="301360"/>
                  </a:lnTo>
                  <a:lnTo>
                    <a:pt x="123900" y="247607"/>
                  </a:lnTo>
                  <a:lnTo>
                    <a:pt x="111050" y="195687"/>
                  </a:lnTo>
                  <a:lnTo>
                    <a:pt x="93701" y="146371"/>
                  </a:lnTo>
                  <a:lnTo>
                    <a:pt x="71480" y="100429"/>
                  </a:lnTo>
                  <a:lnTo>
                    <a:pt x="50974" y="67536"/>
                  </a:lnTo>
                  <a:lnTo>
                    <a:pt x="16395" y="23627"/>
                  </a:lnTo>
                  <a:lnTo>
                    <a:pt x="0" y="6695"/>
                  </a:lnTo>
                  <a:lnTo>
                    <a:pt x="0" y="0"/>
                  </a:lnTo>
                  <a:lnTo>
                    <a:pt x="16201" y="0"/>
                  </a:lnTo>
                  <a:lnTo>
                    <a:pt x="19060" y="2869"/>
                  </a:lnTo>
                  <a:lnTo>
                    <a:pt x="28309" y="11343"/>
                  </a:lnTo>
                  <a:lnTo>
                    <a:pt x="84254" y="77655"/>
                  </a:lnTo>
                  <a:lnTo>
                    <a:pt x="109931" y="120889"/>
                  </a:lnTo>
                  <a:lnTo>
                    <a:pt x="130739" y="166476"/>
                  </a:lnTo>
                  <a:lnTo>
                    <a:pt x="147012" y="213891"/>
                  </a:lnTo>
                  <a:lnTo>
                    <a:pt x="159085" y="262606"/>
                  </a:lnTo>
                  <a:lnTo>
                    <a:pt x="167294" y="312094"/>
                  </a:lnTo>
                  <a:lnTo>
                    <a:pt x="171974" y="361829"/>
                  </a:lnTo>
                  <a:lnTo>
                    <a:pt x="173459" y="411283"/>
                  </a:lnTo>
                  <a:lnTo>
                    <a:pt x="171658" y="466355"/>
                  </a:lnTo>
                  <a:lnTo>
                    <a:pt x="166193" y="520441"/>
                  </a:lnTo>
                  <a:lnTo>
                    <a:pt x="156975" y="572554"/>
                  </a:lnTo>
                  <a:lnTo>
                    <a:pt x="143915" y="621707"/>
                  </a:lnTo>
                  <a:lnTo>
                    <a:pt x="123069" y="675714"/>
                  </a:lnTo>
                  <a:lnTo>
                    <a:pt x="99067" y="722053"/>
                  </a:lnTo>
                  <a:lnTo>
                    <a:pt x="73097" y="761092"/>
                  </a:lnTo>
                  <a:lnTo>
                    <a:pt x="46349" y="793199"/>
                  </a:lnTo>
                  <a:lnTo>
                    <a:pt x="20013" y="818741"/>
                  </a:lnTo>
                  <a:lnTo>
                    <a:pt x="16201" y="822567"/>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25114229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梯度下降法</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 损失函数通常是对于一组训练样本的惩罚</a:t>
            </a:r>
            <a:r>
              <a:rPr kumimoji="1" lang="en-US" altLang="zh-CN" dirty="0">
                <a:latin typeface="Times New Roman" panose="02020603050405020304" pitchFamily="18" charset="0"/>
                <a:cs typeface="Times New Roman" panose="02020603050405020304" pitchFamily="18" charset="0"/>
              </a:rPr>
              <a:t>(penalty) </a:t>
            </a:r>
            <a:r>
              <a:rPr kumimoji="1" lang="zh-CN" altLang="en-US" dirty="0">
                <a:latin typeface="Times New Roman" panose="02020603050405020304" pitchFamily="18" charset="0"/>
                <a:cs typeface="Times New Roman" panose="02020603050405020304" pitchFamily="18" charset="0"/>
              </a:rPr>
              <a:t>的总和，由所有数据的损失函数累加得到。</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直接在整个数据集上计算梯度需要大量的时间和空间，小批量梯度下降方法每次对整个数据集进行采样，选择一部分计算损失函数，并利用此梯度进行参数更新。</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AdaGrad</a:t>
            </a:r>
            <a:r>
              <a:rPr kumimoji="1" lang="en-US" altLang="zh-CN"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Adadelta</a:t>
            </a:r>
            <a:r>
              <a:rPr kumimoji="1" lang="en-US" altLang="zh-CN" dirty="0">
                <a:latin typeface="Times New Roman" panose="02020603050405020304" pitchFamily="18" charset="0"/>
                <a:cs typeface="Times New Roman" panose="02020603050405020304" pitchFamily="18" charset="0"/>
              </a:rPr>
              <a:t>, Adam</a:t>
            </a:r>
            <a:r>
              <a:rPr kumimoji="1" lang="zh-CN" altLang="en-US" dirty="0">
                <a:latin typeface="Times New Roman" panose="02020603050405020304" pitchFamily="18" charset="0"/>
                <a:cs typeface="Times New Roman" panose="02020603050405020304" pitchFamily="18" charset="0"/>
              </a:rPr>
              <a:t> 等变体比标准梯度下降具有更好的收敛性。</a:t>
            </a:r>
            <a:endParaRPr kumimoji="1" lang="en-US" altLang="zh-C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B5FDF2D-1259-661F-538F-120135C55EDF}"/>
              </a:ext>
            </a:extLst>
          </p:cNvPr>
          <p:cNvPicPr>
            <a:picLocks noChangeAspect="1"/>
          </p:cNvPicPr>
          <p:nvPr/>
        </p:nvPicPr>
        <p:blipFill>
          <a:blip r:embed="rId2"/>
          <a:stretch>
            <a:fillRect/>
          </a:stretch>
        </p:blipFill>
        <p:spPr>
          <a:xfrm>
            <a:off x="2984504" y="4009326"/>
            <a:ext cx="5734194" cy="1075900"/>
          </a:xfrm>
          <a:prstGeom prst="rect">
            <a:avLst/>
          </a:prstGeom>
        </p:spPr>
      </p:pic>
    </p:spTree>
    <p:extLst>
      <p:ext uri="{BB962C8B-B14F-4D97-AF65-F5344CB8AC3E}">
        <p14:creationId xmlns:p14="http://schemas.microsoft.com/office/powerpoint/2010/main" val="37820548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2389132" y="1110031"/>
            <a:ext cx="7759166" cy="4016177"/>
          </a:xfrm>
          <a:prstGeom prst="rect">
            <a:avLst/>
          </a:prstGeom>
        </p:spPr>
      </p:pic>
      <p:sp>
        <p:nvSpPr>
          <p:cNvPr id="7" name="object 7"/>
          <p:cNvSpPr txBox="1"/>
          <p:nvPr/>
        </p:nvSpPr>
        <p:spPr>
          <a:xfrm>
            <a:off x="8507811" y="4672246"/>
            <a:ext cx="1143635" cy="258404"/>
          </a:xfrm>
          <a:prstGeom prst="rect">
            <a:avLst/>
          </a:prstGeom>
        </p:spPr>
        <p:txBody>
          <a:bodyPr vert="horz" wrap="square" lIns="0" tIns="12065" rIns="0" bIns="0" rtlCol="0">
            <a:spAutoFit/>
          </a:bodyPr>
          <a:lstStyle/>
          <a:p>
            <a:pPr marL="12700">
              <a:spcBef>
                <a:spcPts val="95"/>
              </a:spcBef>
            </a:pPr>
            <a:r>
              <a:rPr sz="1600" u="sng" dirty="0">
                <a:solidFill>
                  <a:srgbClr val="0000FF"/>
                </a:solidFill>
                <a:uFill>
                  <a:solidFill>
                    <a:srgbClr val="0000FF"/>
                  </a:solidFill>
                </a:uFill>
                <a:latin typeface="Arial"/>
                <a:cs typeface="Arial"/>
                <a:hlinkClick r:id="rId3"/>
              </a:rPr>
              <a:t>Image</a:t>
            </a:r>
            <a:r>
              <a:rPr sz="1600" u="sng" spc="-45" dirty="0">
                <a:solidFill>
                  <a:srgbClr val="0000FF"/>
                </a:solidFill>
                <a:uFill>
                  <a:solidFill>
                    <a:srgbClr val="0000FF"/>
                  </a:solidFill>
                </a:uFill>
                <a:latin typeface="Arial"/>
                <a:cs typeface="Arial"/>
                <a:hlinkClick r:id="rId3"/>
              </a:rPr>
              <a:t> </a:t>
            </a:r>
            <a:r>
              <a:rPr sz="1600" u="sng" spc="-10" dirty="0">
                <a:solidFill>
                  <a:srgbClr val="0000FF"/>
                </a:solidFill>
                <a:uFill>
                  <a:solidFill>
                    <a:srgbClr val="0000FF"/>
                  </a:solidFill>
                </a:uFill>
                <a:latin typeface="Arial"/>
                <a:cs typeface="Arial"/>
                <a:hlinkClick r:id="rId3"/>
              </a:rPr>
              <a:t>credit</a:t>
            </a:r>
            <a:endParaRPr sz="1600">
              <a:latin typeface="Arial"/>
              <a:cs typeface="Arial"/>
            </a:endParaRPr>
          </a:p>
        </p:txBody>
      </p:sp>
      <p:grpSp>
        <p:nvGrpSpPr>
          <p:cNvPr id="8" name="object 8"/>
          <p:cNvGrpSpPr/>
          <p:nvPr/>
        </p:nvGrpSpPr>
        <p:grpSpPr>
          <a:xfrm>
            <a:off x="2291221" y="1370088"/>
            <a:ext cx="6269990" cy="3208020"/>
            <a:chOff x="767221" y="1370088"/>
            <a:chExt cx="6269990" cy="3208020"/>
          </a:xfrm>
        </p:grpSpPr>
        <p:sp>
          <p:nvSpPr>
            <p:cNvPr id="9" name="object 9"/>
            <p:cNvSpPr/>
            <p:nvPr/>
          </p:nvSpPr>
          <p:spPr>
            <a:xfrm>
              <a:off x="800100" y="1434083"/>
              <a:ext cx="6105525" cy="3144520"/>
            </a:xfrm>
            <a:custGeom>
              <a:avLst/>
              <a:gdLst/>
              <a:ahLst/>
              <a:cxnLst/>
              <a:rect l="l" t="t" r="r" b="b"/>
              <a:pathLst>
                <a:path w="6105525" h="3144520">
                  <a:moveTo>
                    <a:pt x="630936" y="0"/>
                  </a:moveTo>
                  <a:lnTo>
                    <a:pt x="0" y="0"/>
                  </a:lnTo>
                  <a:lnTo>
                    <a:pt x="0" y="652284"/>
                  </a:lnTo>
                  <a:lnTo>
                    <a:pt x="630936" y="652284"/>
                  </a:lnTo>
                  <a:lnTo>
                    <a:pt x="630936" y="0"/>
                  </a:lnTo>
                  <a:close/>
                </a:path>
                <a:path w="6105525" h="3144520">
                  <a:moveTo>
                    <a:pt x="6105144" y="2552700"/>
                  </a:moveTo>
                  <a:lnTo>
                    <a:pt x="5071872" y="2552700"/>
                  </a:lnTo>
                  <a:lnTo>
                    <a:pt x="5071872" y="3144012"/>
                  </a:lnTo>
                  <a:lnTo>
                    <a:pt x="6105144" y="3144012"/>
                  </a:lnTo>
                  <a:lnTo>
                    <a:pt x="6105144" y="2552700"/>
                  </a:lnTo>
                  <a:close/>
                </a:path>
              </a:pathLst>
            </a:custGeom>
            <a:solidFill>
              <a:srgbClr val="FFFFFF"/>
            </a:solidFill>
          </p:spPr>
          <p:txBody>
            <a:bodyPr wrap="square" lIns="0" tIns="0" rIns="0" bIns="0" rtlCol="0"/>
            <a:lstStyle/>
            <a:p>
              <a:endParaRPr/>
            </a:p>
          </p:txBody>
        </p:sp>
        <p:sp>
          <p:nvSpPr>
            <p:cNvPr id="10" name="object 10"/>
            <p:cNvSpPr/>
            <p:nvPr/>
          </p:nvSpPr>
          <p:spPr>
            <a:xfrm>
              <a:off x="767219" y="1437969"/>
              <a:ext cx="662305" cy="371475"/>
            </a:xfrm>
            <a:custGeom>
              <a:avLst/>
              <a:gdLst/>
              <a:ahLst/>
              <a:cxnLst/>
              <a:rect l="l" t="t" r="r" b="b"/>
              <a:pathLst>
                <a:path w="662305" h="371475">
                  <a:moveTo>
                    <a:pt x="86169" y="1549"/>
                  </a:moveTo>
                  <a:lnTo>
                    <a:pt x="84620" y="0"/>
                  </a:lnTo>
                  <a:lnTo>
                    <a:pt x="82283" y="0"/>
                  </a:lnTo>
                  <a:lnTo>
                    <a:pt x="41567" y="41605"/>
                  </a:lnTo>
                  <a:lnTo>
                    <a:pt x="11785" y="103238"/>
                  </a:lnTo>
                  <a:lnTo>
                    <a:pt x="1016" y="160553"/>
                  </a:lnTo>
                  <a:lnTo>
                    <a:pt x="0" y="185559"/>
                  </a:lnTo>
                  <a:lnTo>
                    <a:pt x="1041" y="210185"/>
                  </a:lnTo>
                  <a:lnTo>
                    <a:pt x="12446" y="269633"/>
                  </a:lnTo>
                  <a:lnTo>
                    <a:pt x="42545" y="331495"/>
                  </a:lnTo>
                  <a:lnTo>
                    <a:pt x="75057" y="366649"/>
                  </a:lnTo>
                  <a:lnTo>
                    <a:pt x="82283" y="371119"/>
                  </a:lnTo>
                  <a:lnTo>
                    <a:pt x="84620" y="371119"/>
                  </a:lnTo>
                  <a:lnTo>
                    <a:pt x="86169" y="370344"/>
                  </a:lnTo>
                  <a:lnTo>
                    <a:pt x="86169" y="365683"/>
                  </a:lnTo>
                  <a:lnTo>
                    <a:pt x="79959" y="359473"/>
                  </a:lnTo>
                  <a:lnTo>
                    <a:pt x="51206" y="320624"/>
                  </a:lnTo>
                  <a:lnTo>
                    <a:pt x="33375" y="276301"/>
                  </a:lnTo>
                  <a:lnTo>
                    <a:pt x="24282" y="230098"/>
                  </a:lnTo>
                  <a:lnTo>
                    <a:pt x="21729" y="185559"/>
                  </a:lnTo>
                  <a:lnTo>
                    <a:pt x="24638" y="137515"/>
                  </a:lnTo>
                  <a:lnTo>
                    <a:pt x="34442" y="91135"/>
                  </a:lnTo>
                  <a:lnTo>
                    <a:pt x="52844" y="48107"/>
                  </a:lnTo>
                  <a:lnTo>
                    <a:pt x="81508" y="10096"/>
                  </a:lnTo>
                  <a:lnTo>
                    <a:pt x="86169" y="5435"/>
                  </a:lnTo>
                  <a:lnTo>
                    <a:pt x="86169" y="1549"/>
                  </a:lnTo>
                  <a:close/>
                </a:path>
                <a:path w="662305" h="371475">
                  <a:moveTo>
                    <a:pt x="539559" y="24066"/>
                  </a:moveTo>
                  <a:lnTo>
                    <a:pt x="531507" y="24193"/>
                  </a:lnTo>
                  <a:lnTo>
                    <a:pt x="522376" y="24460"/>
                  </a:lnTo>
                  <a:lnTo>
                    <a:pt x="511937" y="24726"/>
                  </a:lnTo>
                  <a:lnTo>
                    <a:pt x="499960" y="24841"/>
                  </a:lnTo>
                  <a:lnTo>
                    <a:pt x="488035" y="24828"/>
                  </a:lnTo>
                  <a:lnTo>
                    <a:pt x="474433" y="24752"/>
                  </a:lnTo>
                  <a:lnTo>
                    <a:pt x="460984" y="24523"/>
                  </a:lnTo>
                  <a:lnTo>
                    <a:pt x="449503" y="24066"/>
                  </a:lnTo>
                  <a:lnTo>
                    <a:pt x="449503" y="41148"/>
                  </a:lnTo>
                  <a:lnTo>
                    <a:pt x="457847" y="41224"/>
                  </a:lnTo>
                  <a:lnTo>
                    <a:pt x="467931" y="41732"/>
                  </a:lnTo>
                  <a:lnTo>
                    <a:pt x="478320" y="43116"/>
                  </a:lnTo>
                  <a:lnTo>
                    <a:pt x="487540" y="45808"/>
                  </a:lnTo>
                  <a:lnTo>
                    <a:pt x="423875" y="211188"/>
                  </a:lnTo>
                  <a:lnTo>
                    <a:pt x="357886" y="41148"/>
                  </a:lnTo>
                  <a:lnTo>
                    <a:pt x="393598" y="41148"/>
                  </a:lnTo>
                  <a:lnTo>
                    <a:pt x="393598" y="24066"/>
                  </a:lnTo>
                  <a:lnTo>
                    <a:pt x="379806" y="24523"/>
                  </a:lnTo>
                  <a:lnTo>
                    <a:pt x="361873" y="24752"/>
                  </a:lnTo>
                  <a:lnTo>
                    <a:pt x="343496" y="24828"/>
                  </a:lnTo>
                  <a:lnTo>
                    <a:pt x="328383" y="24841"/>
                  </a:lnTo>
                  <a:lnTo>
                    <a:pt x="315493" y="24828"/>
                  </a:lnTo>
                  <a:lnTo>
                    <a:pt x="299758" y="24752"/>
                  </a:lnTo>
                  <a:lnTo>
                    <a:pt x="284175" y="24523"/>
                  </a:lnTo>
                  <a:lnTo>
                    <a:pt x="271716" y="24066"/>
                  </a:lnTo>
                  <a:lnTo>
                    <a:pt x="271716" y="41148"/>
                  </a:lnTo>
                  <a:lnTo>
                    <a:pt x="303542" y="41148"/>
                  </a:lnTo>
                  <a:lnTo>
                    <a:pt x="319074" y="80746"/>
                  </a:lnTo>
                  <a:lnTo>
                    <a:pt x="268605" y="211188"/>
                  </a:lnTo>
                  <a:lnTo>
                    <a:pt x="202615" y="41148"/>
                  </a:lnTo>
                  <a:lnTo>
                    <a:pt x="238328" y="41148"/>
                  </a:lnTo>
                  <a:lnTo>
                    <a:pt x="238328" y="24066"/>
                  </a:lnTo>
                  <a:lnTo>
                    <a:pt x="224548" y="24523"/>
                  </a:lnTo>
                  <a:lnTo>
                    <a:pt x="206692" y="24752"/>
                  </a:lnTo>
                  <a:lnTo>
                    <a:pt x="188544" y="24828"/>
                  </a:lnTo>
                  <a:lnTo>
                    <a:pt x="173901" y="24841"/>
                  </a:lnTo>
                  <a:lnTo>
                    <a:pt x="160553" y="24828"/>
                  </a:lnTo>
                  <a:lnTo>
                    <a:pt x="144589" y="24752"/>
                  </a:lnTo>
                  <a:lnTo>
                    <a:pt x="128917" y="24523"/>
                  </a:lnTo>
                  <a:lnTo>
                    <a:pt x="116446" y="24066"/>
                  </a:lnTo>
                  <a:lnTo>
                    <a:pt x="116446" y="41148"/>
                  </a:lnTo>
                  <a:lnTo>
                    <a:pt x="149047" y="41148"/>
                  </a:lnTo>
                  <a:lnTo>
                    <a:pt x="237553" y="271741"/>
                  </a:lnTo>
                  <a:lnTo>
                    <a:pt x="239890" y="277952"/>
                  </a:lnTo>
                  <a:lnTo>
                    <a:pt x="241439" y="281838"/>
                  </a:lnTo>
                  <a:lnTo>
                    <a:pt x="260070" y="281838"/>
                  </a:lnTo>
                  <a:lnTo>
                    <a:pt x="261620" y="277952"/>
                  </a:lnTo>
                  <a:lnTo>
                    <a:pt x="263956" y="271741"/>
                  </a:lnTo>
                  <a:lnTo>
                    <a:pt x="328383" y="104813"/>
                  </a:lnTo>
                  <a:lnTo>
                    <a:pt x="392823" y="271741"/>
                  </a:lnTo>
                  <a:lnTo>
                    <a:pt x="395160" y="277952"/>
                  </a:lnTo>
                  <a:lnTo>
                    <a:pt x="396709" y="281838"/>
                  </a:lnTo>
                  <a:lnTo>
                    <a:pt x="415340" y="281838"/>
                  </a:lnTo>
                  <a:lnTo>
                    <a:pt x="416890" y="277952"/>
                  </a:lnTo>
                  <a:lnTo>
                    <a:pt x="418439" y="271741"/>
                  </a:lnTo>
                  <a:lnTo>
                    <a:pt x="504621" y="50469"/>
                  </a:lnTo>
                  <a:lnTo>
                    <a:pt x="506945" y="44259"/>
                  </a:lnTo>
                  <a:lnTo>
                    <a:pt x="506945" y="43484"/>
                  </a:lnTo>
                  <a:lnTo>
                    <a:pt x="518591" y="41922"/>
                  </a:lnTo>
                  <a:lnTo>
                    <a:pt x="526351" y="41148"/>
                  </a:lnTo>
                  <a:lnTo>
                    <a:pt x="539559" y="41148"/>
                  </a:lnTo>
                  <a:lnTo>
                    <a:pt x="539559" y="24066"/>
                  </a:lnTo>
                  <a:close/>
                </a:path>
                <a:path w="662305" h="371475">
                  <a:moveTo>
                    <a:pt x="662216" y="185559"/>
                  </a:moveTo>
                  <a:lnTo>
                    <a:pt x="657758" y="132664"/>
                  </a:lnTo>
                  <a:lnTo>
                    <a:pt x="638149" y="69875"/>
                  </a:lnTo>
                  <a:lnTo>
                    <a:pt x="602056" y="17754"/>
                  </a:lnTo>
                  <a:lnTo>
                    <a:pt x="579920" y="0"/>
                  </a:lnTo>
                  <a:lnTo>
                    <a:pt x="577596" y="0"/>
                  </a:lnTo>
                  <a:lnTo>
                    <a:pt x="576046" y="1549"/>
                  </a:lnTo>
                  <a:lnTo>
                    <a:pt x="576046" y="5435"/>
                  </a:lnTo>
                  <a:lnTo>
                    <a:pt x="583031" y="12420"/>
                  </a:lnTo>
                  <a:lnTo>
                    <a:pt x="607402" y="43954"/>
                  </a:lnTo>
                  <a:lnTo>
                    <a:pt x="625436" y="83566"/>
                  </a:lnTo>
                  <a:lnTo>
                    <a:pt x="636638" y="130886"/>
                  </a:lnTo>
                  <a:lnTo>
                    <a:pt x="640473" y="185559"/>
                  </a:lnTo>
                  <a:lnTo>
                    <a:pt x="637705" y="233286"/>
                  </a:lnTo>
                  <a:lnTo>
                    <a:pt x="628154" y="279704"/>
                  </a:lnTo>
                  <a:lnTo>
                    <a:pt x="610019" y="322910"/>
                  </a:lnTo>
                  <a:lnTo>
                    <a:pt x="581482" y="361022"/>
                  </a:lnTo>
                  <a:lnTo>
                    <a:pt x="576046" y="365683"/>
                  </a:lnTo>
                  <a:lnTo>
                    <a:pt x="576046" y="369570"/>
                  </a:lnTo>
                  <a:lnTo>
                    <a:pt x="577596" y="371119"/>
                  </a:lnTo>
                  <a:lnTo>
                    <a:pt x="579920" y="371119"/>
                  </a:lnTo>
                  <a:lnTo>
                    <a:pt x="621080" y="330174"/>
                  </a:lnTo>
                  <a:lnTo>
                    <a:pt x="650430" y="268541"/>
                  </a:lnTo>
                  <a:lnTo>
                    <a:pt x="661200" y="210693"/>
                  </a:lnTo>
                  <a:lnTo>
                    <a:pt x="662216" y="185559"/>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6006805" y="4125185"/>
              <a:ext cx="214688" cy="251020"/>
            </a:xfrm>
            <a:prstGeom prst="rect">
              <a:avLst/>
            </a:prstGeom>
          </p:spPr>
        </p:pic>
        <p:sp>
          <p:nvSpPr>
            <p:cNvPr id="12" name="object 12"/>
            <p:cNvSpPr/>
            <p:nvPr/>
          </p:nvSpPr>
          <p:spPr>
            <a:xfrm>
              <a:off x="6267437" y="4109275"/>
              <a:ext cx="499109" cy="346075"/>
            </a:xfrm>
            <a:custGeom>
              <a:avLst/>
              <a:gdLst/>
              <a:ahLst/>
              <a:cxnLst/>
              <a:rect l="l" t="t" r="r" b="b"/>
              <a:pathLst>
                <a:path w="499109" h="346075">
                  <a:moveTo>
                    <a:pt x="79705" y="1447"/>
                  </a:moveTo>
                  <a:lnTo>
                    <a:pt x="78270" y="0"/>
                  </a:lnTo>
                  <a:lnTo>
                    <a:pt x="76111" y="0"/>
                  </a:lnTo>
                  <a:lnTo>
                    <a:pt x="38049" y="38760"/>
                  </a:lnTo>
                  <a:lnTo>
                    <a:pt x="10604" y="96189"/>
                  </a:lnTo>
                  <a:lnTo>
                    <a:pt x="850" y="149593"/>
                  </a:lnTo>
                  <a:lnTo>
                    <a:pt x="0" y="172897"/>
                  </a:lnTo>
                  <a:lnTo>
                    <a:pt x="850" y="195834"/>
                  </a:lnTo>
                  <a:lnTo>
                    <a:pt x="10909" y="251231"/>
                  </a:lnTo>
                  <a:lnTo>
                    <a:pt x="38950" y="308864"/>
                  </a:lnTo>
                  <a:lnTo>
                    <a:pt x="69113" y="341617"/>
                  </a:lnTo>
                  <a:lnTo>
                    <a:pt x="76111" y="345782"/>
                  </a:lnTo>
                  <a:lnTo>
                    <a:pt x="78270" y="345782"/>
                  </a:lnTo>
                  <a:lnTo>
                    <a:pt x="79705" y="345059"/>
                  </a:lnTo>
                  <a:lnTo>
                    <a:pt x="79705" y="340728"/>
                  </a:lnTo>
                  <a:lnTo>
                    <a:pt x="73240" y="334937"/>
                  </a:lnTo>
                  <a:lnTo>
                    <a:pt x="46951" y="298729"/>
                  </a:lnTo>
                  <a:lnTo>
                    <a:pt x="30429" y="257441"/>
                  </a:lnTo>
                  <a:lnTo>
                    <a:pt x="21844" y="214388"/>
                  </a:lnTo>
                  <a:lnTo>
                    <a:pt x="19392" y="172897"/>
                  </a:lnTo>
                  <a:lnTo>
                    <a:pt x="22174" y="128117"/>
                  </a:lnTo>
                  <a:lnTo>
                    <a:pt x="31419" y="84912"/>
                  </a:lnTo>
                  <a:lnTo>
                    <a:pt x="48475" y="44818"/>
                  </a:lnTo>
                  <a:lnTo>
                    <a:pt x="74676" y="9410"/>
                  </a:lnTo>
                  <a:lnTo>
                    <a:pt x="79705" y="5067"/>
                  </a:lnTo>
                  <a:lnTo>
                    <a:pt x="79705" y="1447"/>
                  </a:lnTo>
                  <a:close/>
                </a:path>
                <a:path w="499109" h="346075">
                  <a:moveTo>
                    <a:pt x="499021" y="22428"/>
                  </a:moveTo>
                  <a:lnTo>
                    <a:pt x="491477" y="22542"/>
                  </a:lnTo>
                  <a:lnTo>
                    <a:pt x="482866" y="22783"/>
                  </a:lnTo>
                  <a:lnTo>
                    <a:pt x="473163" y="23037"/>
                  </a:lnTo>
                  <a:lnTo>
                    <a:pt x="462394" y="23152"/>
                  </a:lnTo>
                  <a:lnTo>
                    <a:pt x="451065" y="23139"/>
                  </a:lnTo>
                  <a:lnTo>
                    <a:pt x="438518" y="23063"/>
                  </a:lnTo>
                  <a:lnTo>
                    <a:pt x="426250" y="22847"/>
                  </a:lnTo>
                  <a:lnTo>
                    <a:pt x="415721" y="22428"/>
                  </a:lnTo>
                  <a:lnTo>
                    <a:pt x="415721" y="38341"/>
                  </a:lnTo>
                  <a:lnTo>
                    <a:pt x="423329" y="38404"/>
                  </a:lnTo>
                  <a:lnTo>
                    <a:pt x="432422" y="38887"/>
                  </a:lnTo>
                  <a:lnTo>
                    <a:pt x="441782" y="40170"/>
                  </a:lnTo>
                  <a:lnTo>
                    <a:pt x="450189" y="42684"/>
                  </a:lnTo>
                  <a:lnTo>
                    <a:pt x="391312" y="196761"/>
                  </a:lnTo>
                  <a:lnTo>
                    <a:pt x="331000" y="38341"/>
                  </a:lnTo>
                  <a:lnTo>
                    <a:pt x="363308" y="38341"/>
                  </a:lnTo>
                  <a:lnTo>
                    <a:pt x="363308" y="22428"/>
                  </a:lnTo>
                  <a:lnTo>
                    <a:pt x="350570" y="22847"/>
                  </a:lnTo>
                  <a:lnTo>
                    <a:pt x="334048" y="23063"/>
                  </a:lnTo>
                  <a:lnTo>
                    <a:pt x="317271" y="23139"/>
                  </a:lnTo>
                  <a:lnTo>
                    <a:pt x="303720" y="23152"/>
                  </a:lnTo>
                  <a:lnTo>
                    <a:pt x="291388" y="23139"/>
                  </a:lnTo>
                  <a:lnTo>
                    <a:pt x="276694" y="23063"/>
                  </a:lnTo>
                  <a:lnTo>
                    <a:pt x="262420" y="22847"/>
                  </a:lnTo>
                  <a:lnTo>
                    <a:pt x="251294" y="22428"/>
                  </a:lnTo>
                  <a:lnTo>
                    <a:pt x="251294" y="38341"/>
                  </a:lnTo>
                  <a:lnTo>
                    <a:pt x="280733" y="38341"/>
                  </a:lnTo>
                  <a:lnTo>
                    <a:pt x="294386" y="75234"/>
                  </a:lnTo>
                  <a:lnTo>
                    <a:pt x="247713" y="196761"/>
                  </a:lnTo>
                  <a:lnTo>
                    <a:pt x="187401" y="38341"/>
                  </a:lnTo>
                  <a:lnTo>
                    <a:pt x="220421" y="38341"/>
                  </a:lnTo>
                  <a:lnTo>
                    <a:pt x="220421" y="22428"/>
                  </a:lnTo>
                  <a:lnTo>
                    <a:pt x="207264" y="22847"/>
                  </a:lnTo>
                  <a:lnTo>
                    <a:pt x="190538" y="23063"/>
                  </a:lnTo>
                  <a:lnTo>
                    <a:pt x="173672" y="23139"/>
                  </a:lnTo>
                  <a:lnTo>
                    <a:pt x="160108" y="23152"/>
                  </a:lnTo>
                  <a:lnTo>
                    <a:pt x="147878" y="23139"/>
                  </a:lnTo>
                  <a:lnTo>
                    <a:pt x="133362" y="23063"/>
                  </a:lnTo>
                  <a:lnTo>
                    <a:pt x="119113" y="22847"/>
                  </a:lnTo>
                  <a:lnTo>
                    <a:pt x="107696" y="22428"/>
                  </a:lnTo>
                  <a:lnTo>
                    <a:pt x="107696" y="38341"/>
                  </a:lnTo>
                  <a:lnTo>
                    <a:pt x="137134" y="38341"/>
                  </a:lnTo>
                  <a:lnTo>
                    <a:pt x="219710" y="253187"/>
                  </a:lnTo>
                  <a:lnTo>
                    <a:pt x="221856" y="258978"/>
                  </a:lnTo>
                  <a:lnTo>
                    <a:pt x="222580" y="262597"/>
                  </a:lnTo>
                  <a:lnTo>
                    <a:pt x="239814" y="262597"/>
                  </a:lnTo>
                  <a:lnTo>
                    <a:pt x="241249" y="258978"/>
                  </a:lnTo>
                  <a:lnTo>
                    <a:pt x="243395" y="253187"/>
                  </a:lnTo>
                  <a:lnTo>
                    <a:pt x="302996" y="97663"/>
                  </a:lnTo>
                  <a:lnTo>
                    <a:pt x="362597" y="253187"/>
                  </a:lnTo>
                  <a:lnTo>
                    <a:pt x="364744" y="258978"/>
                  </a:lnTo>
                  <a:lnTo>
                    <a:pt x="366179" y="262597"/>
                  </a:lnTo>
                  <a:lnTo>
                    <a:pt x="383413" y="262597"/>
                  </a:lnTo>
                  <a:lnTo>
                    <a:pt x="384848" y="258978"/>
                  </a:lnTo>
                  <a:lnTo>
                    <a:pt x="387007" y="253187"/>
                  </a:lnTo>
                  <a:lnTo>
                    <a:pt x="465988" y="47028"/>
                  </a:lnTo>
                  <a:lnTo>
                    <a:pt x="468147" y="41236"/>
                  </a:lnTo>
                  <a:lnTo>
                    <a:pt x="468858" y="40513"/>
                  </a:lnTo>
                  <a:lnTo>
                    <a:pt x="478917" y="39065"/>
                  </a:lnTo>
                  <a:lnTo>
                    <a:pt x="486092" y="38341"/>
                  </a:lnTo>
                  <a:lnTo>
                    <a:pt x="499021" y="38341"/>
                  </a:lnTo>
                  <a:lnTo>
                    <a:pt x="499021" y="22428"/>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6801642" y="4113611"/>
              <a:ext cx="97650" cy="104169"/>
            </a:xfrm>
            <a:prstGeom prst="rect">
              <a:avLst/>
            </a:prstGeom>
          </p:spPr>
        </p:pic>
        <p:sp>
          <p:nvSpPr>
            <p:cNvPr id="14" name="object 14"/>
            <p:cNvSpPr/>
            <p:nvPr/>
          </p:nvSpPr>
          <p:spPr>
            <a:xfrm>
              <a:off x="6958170" y="4109271"/>
              <a:ext cx="79375" cy="346075"/>
            </a:xfrm>
            <a:custGeom>
              <a:avLst/>
              <a:gdLst/>
              <a:ahLst/>
              <a:cxnLst/>
              <a:rect l="l" t="t" r="r" b="b"/>
              <a:pathLst>
                <a:path w="79375" h="346075">
                  <a:moveTo>
                    <a:pt x="2872" y="345785"/>
                  </a:moveTo>
                  <a:lnTo>
                    <a:pt x="718" y="345785"/>
                  </a:lnTo>
                  <a:lnTo>
                    <a:pt x="0" y="344338"/>
                  </a:lnTo>
                  <a:lnTo>
                    <a:pt x="0" y="340721"/>
                  </a:lnTo>
                  <a:lnTo>
                    <a:pt x="4308" y="336381"/>
                  </a:lnTo>
                  <a:lnTo>
                    <a:pt x="30818" y="300866"/>
                  </a:lnTo>
                  <a:lnTo>
                    <a:pt x="47838" y="260605"/>
                  </a:lnTo>
                  <a:lnTo>
                    <a:pt x="56914" y="217359"/>
                  </a:lnTo>
                  <a:lnTo>
                    <a:pt x="59595" y="172892"/>
                  </a:lnTo>
                  <a:lnTo>
                    <a:pt x="55938" y="121949"/>
                  </a:lnTo>
                  <a:lnTo>
                    <a:pt x="45414" y="77856"/>
                  </a:lnTo>
                  <a:lnTo>
                    <a:pt x="28698" y="40951"/>
                  </a:lnTo>
                  <a:lnTo>
                    <a:pt x="6462" y="11574"/>
                  </a:lnTo>
                  <a:lnTo>
                    <a:pt x="0" y="5063"/>
                  </a:lnTo>
                  <a:lnTo>
                    <a:pt x="0" y="1446"/>
                  </a:lnTo>
                  <a:lnTo>
                    <a:pt x="718" y="0"/>
                  </a:lnTo>
                  <a:lnTo>
                    <a:pt x="2872" y="0"/>
                  </a:lnTo>
                  <a:lnTo>
                    <a:pt x="40029" y="36927"/>
                  </a:lnTo>
                  <a:lnTo>
                    <a:pt x="68077" y="94663"/>
                  </a:lnTo>
                  <a:lnTo>
                    <a:pt x="78129" y="150252"/>
                  </a:lnTo>
                  <a:lnTo>
                    <a:pt x="78982" y="172892"/>
                  </a:lnTo>
                  <a:lnTo>
                    <a:pt x="78140" y="196312"/>
                  </a:lnTo>
                  <a:lnTo>
                    <a:pt x="68380" y="250206"/>
                  </a:lnTo>
                  <a:lnTo>
                    <a:pt x="40938" y="307637"/>
                  </a:lnTo>
                  <a:lnTo>
                    <a:pt x="10085" y="341479"/>
                  </a:lnTo>
                  <a:lnTo>
                    <a:pt x="2872" y="345785"/>
                  </a:lnTo>
                  <a:close/>
                </a:path>
              </a:pathLst>
            </a:custGeom>
            <a:solidFill>
              <a:srgbClr val="000000"/>
            </a:solidFill>
          </p:spPr>
          <p:txBody>
            <a:bodyPr wrap="square" lIns="0" tIns="0" rIns="0" bIns="0" rtlCol="0"/>
            <a:lstStyle/>
            <a:p>
              <a:endParaRPr/>
            </a:p>
          </p:txBody>
        </p:sp>
        <p:pic>
          <p:nvPicPr>
            <p:cNvPr id="15" name="object 15"/>
            <p:cNvPicPr/>
            <p:nvPr/>
          </p:nvPicPr>
          <p:blipFill>
            <a:blip r:embed="rId6" cstate="print"/>
            <a:stretch>
              <a:fillRect/>
            </a:stretch>
          </p:blipFill>
          <p:spPr>
            <a:xfrm>
              <a:off x="5052060" y="1370088"/>
              <a:ext cx="1046987" cy="2558783"/>
            </a:xfrm>
            <a:prstGeom prst="rect">
              <a:avLst/>
            </a:prstGeom>
          </p:spPr>
        </p:pic>
        <p:sp>
          <p:nvSpPr>
            <p:cNvPr id="16" name="object 16"/>
            <p:cNvSpPr/>
            <p:nvPr/>
          </p:nvSpPr>
          <p:spPr>
            <a:xfrm>
              <a:off x="5128260" y="1771788"/>
              <a:ext cx="662940" cy="2084070"/>
            </a:xfrm>
            <a:custGeom>
              <a:avLst/>
              <a:gdLst/>
              <a:ahLst/>
              <a:cxnLst/>
              <a:rect l="l" t="t" r="r" b="b"/>
              <a:pathLst>
                <a:path w="662939" h="2084070">
                  <a:moveTo>
                    <a:pt x="0" y="2083549"/>
                  </a:moveTo>
                  <a:lnTo>
                    <a:pt x="662813" y="0"/>
                  </a:lnTo>
                </a:path>
              </a:pathLst>
            </a:custGeom>
            <a:ln w="70104">
              <a:solidFill>
                <a:srgbClr val="C0504D"/>
              </a:solidFill>
            </a:ln>
          </p:spPr>
          <p:txBody>
            <a:bodyPr wrap="square" lIns="0" tIns="0" rIns="0" bIns="0" rtlCol="0"/>
            <a:lstStyle/>
            <a:p>
              <a:endParaRPr/>
            </a:p>
          </p:txBody>
        </p:sp>
        <p:sp>
          <p:nvSpPr>
            <p:cNvPr id="17" name="object 17"/>
            <p:cNvSpPr/>
            <p:nvPr/>
          </p:nvSpPr>
          <p:spPr>
            <a:xfrm>
              <a:off x="5680246" y="1604766"/>
              <a:ext cx="200660" cy="232410"/>
            </a:xfrm>
            <a:custGeom>
              <a:avLst/>
              <a:gdLst/>
              <a:ahLst/>
              <a:cxnLst/>
              <a:rect l="l" t="t" r="r" b="b"/>
              <a:pathLst>
                <a:path w="200660" h="232410">
                  <a:moveTo>
                    <a:pt x="163957" y="0"/>
                  </a:moveTo>
                  <a:lnTo>
                    <a:pt x="0" y="168554"/>
                  </a:lnTo>
                  <a:lnTo>
                    <a:pt x="200418" y="232295"/>
                  </a:lnTo>
                  <a:lnTo>
                    <a:pt x="163957" y="0"/>
                  </a:lnTo>
                  <a:close/>
                </a:path>
              </a:pathLst>
            </a:custGeom>
            <a:solidFill>
              <a:srgbClr val="C0504D"/>
            </a:solidFill>
          </p:spPr>
          <p:txBody>
            <a:bodyPr wrap="square" lIns="0" tIns="0" rIns="0" bIns="0" rtlCol="0"/>
            <a:lstStyle/>
            <a:p>
              <a:endParaRPr/>
            </a:p>
          </p:txBody>
        </p:sp>
      </p:grpSp>
      <p:sp>
        <p:nvSpPr>
          <p:cNvPr id="18" name="object 18"/>
          <p:cNvSpPr/>
          <p:nvPr/>
        </p:nvSpPr>
        <p:spPr>
          <a:xfrm>
            <a:off x="2010185" y="1455047"/>
            <a:ext cx="231775" cy="269875"/>
          </a:xfrm>
          <a:custGeom>
            <a:avLst/>
            <a:gdLst/>
            <a:ahLst/>
            <a:cxnLst/>
            <a:rect l="l" t="t" r="r" b="b"/>
            <a:pathLst>
              <a:path w="231775" h="269875">
                <a:moveTo>
                  <a:pt x="149834" y="269413"/>
                </a:moveTo>
                <a:lnTo>
                  <a:pt x="135399" y="268479"/>
                </a:lnTo>
                <a:lnTo>
                  <a:pt x="121109" y="266016"/>
                </a:lnTo>
                <a:lnTo>
                  <a:pt x="106820" y="262535"/>
                </a:lnTo>
                <a:lnTo>
                  <a:pt x="92385" y="258543"/>
                </a:lnTo>
                <a:lnTo>
                  <a:pt x="76688" y="254455"/>
                </a:lnTo>
                <a:lnTo>
                  <a:pt x="63466" y="251459"/>
                </a:lnTo>
                <a:lnTo>
                  <a:pt x="51117" y="249481"/>
                </a:lnTo>
                <a:lnTo>
                  <a:pt x="38040" y="248450"/>
                </a:lnTo>
                <a:lnTo>
                  <a:pt x="29501" y="257767"/>
                </a:lnTo>
                <a:lnTo>
                  <a:pt x="28724" y="258543"/>
                </a:lnTo>
                <a:lnTo>
                  <a:pt x="22513" y="261649"/>
                </a:lnTo>
                <a:lnTo>
                  <a:pt x="12421" y="267860"/>
                </a:lnTo>
                <a:lnTo>
                  <a:pt x="4658" y="269413"/>
                </a:lnTo>
                <a:lnTo>
                  <a:pt x="776" y="269413"/>
                </a:lnTo>
                <a:lnTo>
                  <a:pt x="0" y="267860"/>
                </a:lnTo>
                <a:lnTo>
                  <a:pt x="0" y="265531"/>
                </a:lnTo>
                <a:lnTo>
                  <a:pt x="3881" y="258543"/>
                </a:lnTo>
                <a:lnTo>
                  <a:pt x="13974" y="250003"/>
                </a:lnTo>
                <a:lnTo>
                  <a:pt x="18280" y="244253"/>
                </a:lnTo>
                <a:lnTo>
                  <a:pt x="37931" y="209144"/>
                </a:lnTo>
                <a:lnTo>
                  <a:pt x="52015" y="164598"/>
                </a:lnTo>
                <a:lnTo>
                  <a:pt x="59196" y="137533"/>
                </a:lnTo>
                <a:lnTo>
                  <a:pt x="70453" y="102971"/>
                </a:lnTo>
                <a:lnTo>
                  <a:pt x="86077" y="67972"/>
                </a:lnTo>
                <a:lnTo>
                  <a:pt x="132403" y="18015"/>
                </a:lnTo>
                <a:lnTo>
                  <a:pt x="174592" y="1055"/>
                </a:lnTo>
                <a:lnTo>
                  <a:pt x="187099" y="0"/>
                </a:lnTo>
                <a:lnTo>
                  <a:pt x="200794" y="2620"/>
                </a:lnTo>
                <a:lnTo>
                  <a:pt x="210486" y="9899"/>
                </a:lnTo>
                <a:lnTo>
                  <a:pt x="216248" y="20963"/>
                </a:lnTo>
                <a:lnTo>
                  <a:pt x="218152" y="34938"/>
                </a:lnTo>
                <a:lnTo>
                  <a:pt x="217558" y="44594"/>
                </a:lnTo>
                <a:lnTo>
                  <a:pt x="188081" y="69160"/>
                </a:lnTo>
                <a:lnTo>
                  <a:pt x="182440" y="60559"/>
                </a:lnTo>
                <a:lnTo>
                  <a:pt x="182440" y="53572"/>
                </a:lnTo>
                <a:lnTo>
                  <a:pt x="181919" y="46426"/>
                </a:lnTo>
                <a:lnTo>
                  <a:pt x="178850" y="36005"/>
                </a:lnTo>
                <a:lnTo>
                  <a:pt x="170977" y="26604"/>
                </a:lnTo>
                <a:lnTo>
                  <a:pt x="156045" y="22515"/>
                </a:lnTo>
                <a:lnTo>
                  <a:pt x="143623" y="22515"/>
                </a:lnTo>
                <a:lnTo>
                  <a:pt x="141294" y="26397"/>
                </a:lnTo>
                <a:lnTo>
                  <a:pt x="136636" y="31056"/>
                </a:lnTo>
                <a:lnTo>
                  <a:pt x="107620" y="82008"/>
                </a:lnTo>
                <a:lnTo>
                  <a:pt x="86174" y="152175"/>
                </a:lnTo>
                <a:lnTo>
                  <a:pt x="82195" y="167971"/>
                </a:lnTo>
                <a:lnTo>
                  <a:pt x="76469" y="185367"/>
                </a:lnTo>
                <a:lnTo>
                  <a:pt x="67833" y="204801"/>
                </a:lnTo>
                <a:lnTo>
                  <a:pt x="55120" y="226711"/>
                </a:lnTo>
                <a:lnTo>
                  <a:pt x="59778" y="225934"/>
                </a:lnTo>
                <a:lnTo>
                  <a:pt x="65212" y="225158"/>
                </a:lnTo>
                <a:lnTo>
                  <a:pt x="69871" y="225158"/>
                </a:lnTo>
                <a:lnTo>
                  <a:pt x="109828" y="231709"/>
                </a:lnTo>
                <a:lnTo>
                  <a:pt x="136660" y="239364"/>
                </a:lnTo>
                <a:lnTo>
                  <a:pt x="152163" y="243306"/>
                </a:lnTo>
                <a:lnTo>
                  <a:pt x="166501" y="245939"/>
                </a:lnTo>
                <a:lnTo>
                  <a:pt x="180111" y="246897"/>
                </a:lnTo>
                <a:lnTo>
                  <a:pt x="186322" y="246897"/>
                </a:lnTo>
                <a:lnTo>
                  <a:pt x="190980" y="239910"/>
                </a:lnTo>
                <a:lnTo>
                  <a:pt x="192533" y="236804"/>
                </a:lnTo>
                <a:lnTo>
                  <a:pt x="194862" y="231369"/>
                </a:lnTo>
                <a:lnTo>
                  <a:pt x="197191" y="224381"/>
                </a:lnTo>
                <a:lnTo>
                  <a:pt x="197967" y="222829"/>
                </a:lnTo>
                <a:lnTo>
                  <a:pt x="208060" y="215841"/>
                </a:lnTo>
                <a:lnTo>
                  <a:pt x="214271" y="211959"/>
                </a:lnTo>
                <a:lnTo>
                  <a:pt x="222810" y="207300"/>
                </a:lnTo>
                <a:lnTo>
                  <a:pt x="231350" y="207300"/>
                </a:lnTo>
                <a:lnTo>
                  <a:pt x="231350" y="211183"/>
                </a:lnTo>
                <a:lnTo>
                  <a:pt x="229021" y="220499"/>
                </a:lnTo>
                <a:lnTo>
                  <a:pt x="222034" y="230593"/>
                </a:lnTo>
                <a:lnTo>
                  <a:pt x="209661" y="243537"/>
                </a:lnTo>
                <a:lnTo>
                  <a:pt x="192339" y="256117"/>
                </a:lnTo>
                <a:lnTo>
                  <a:pt x="171814" y="265640"/>
                </a:lnTo>
                <a:lnTo>
                  <a:pt x="149834" y="269413"/>
                </a:lnTo>
                <a:close/>
              </a:path>
            </a:pathLst>
          </a:custGeom>
          <a:solidFill>
            <a:srgbClr val="000000"/>
          </a:solidFill>
        </p:spPr>
        <p:txBody>
          <a:bodyPr wrap="square" lIns="0" tIns="0" rIns="0" bIns="0" rtlCol="0"/>
          <a:lstStyle/>
          <a:p>
            <a:endParaRPr/>
          </a:p>
        </p:txBody>
      </p:sp>
      <p:grpSp>
        <p:nvGrpSpPr>
          <p:cNvPr id="19" name="object 19"/>
          <p:cNvGrpSpPr/>
          <p:nvPr/>
        </p:nvGrpSpPr>
        <p:grpSpPr>
          <a:xfrm>
            <a:off x="3504628" y="5633750"/>
            <a:ext cx="1013460" cy="422275"/>
            <a:chOff x="1980628" y="5633749"/>
            <a:chExt cx="1013460" cy="422275"/>
          </a:xfrm>
        </p:grpSpPr>
        <p:sp>
          <p:nvSpPr>
            <p:cNvPr id="20" name="object 20"/>
            <p:cNvSpPr/>
            <p:nvPr/>
          </p:nvSpPr>
          <p:spPr>
            <a:xfrm>
              <a:off x="1980628" y="5633749"/>
              <a:ext cx="520065" cy="319405"/>
            </a:xfrm>
            <a:custGeom>
              <a:avLst/>
              <a:gdLst/>
              <a:ahLst/>
              <a:cxnLst/>
              <a:rect l="l" t="t" r="r" b="b"/>
              <a:pathLst>
                <a:path w="520064" h="319404">
                  <a:moveTo>
                    <a:pt x="367002" y="318844"/>
                  </a:moveTo>
                  <a:lnTo>
                    <a:pt x="344124" y="318844"/>
                  </a:lnTo>
                  <a:lnTo>
                    <a:pt x="342217" y="314043"/>
                  </a:lnTo>
                  <a:lnTo>
                    <a:pt x="339358" y="306360"/>
                  </a:lnTo>
                  <a:lnTo>
                    <a:pt x="260238" y="99879"/>
                  </a:lnTo>
                  <a:lnTo>
                    <a:pt x="181118" y="306360"/>
                  </a:lnTo>
                  <a:lnTo>
                    <a:pt x="178258" y="314043"/>
                  </a:lnTo>
                  <a:lnTo>
                    <a:pt x="176351" y="318844"/>
                  </a:lnTo>
                  <a:lnTo>
                    <a:pt x="153473" y="318844"/>
                  </a:lnTo>
                  <a:lnTo>
                    <a:pt x="151567" y="314043"/>
                  </a:lnTo>
                  <a:lnTo>
                    <a:pt x="148707" y="306360"/>
                  </a:lnTo>
                  <a:lnTo>
                    <a:pt x="40036" y="21128"/>
                  </a:lnTo>
                  <a:lnTo>
                    <a:pt x="0" y="21128"/>
                  </a:lnTo>
                  <a:lnTo>
                    <a:pt x="0" y="0"/>
                  </a:lnTo>
                  <a:lnTo>
                    <a:pt x="15311" y="555"/>
                  </a:lnTo>
                  <a:lnTo>
                    <a:pt x="34555" y="840"/>
                  </a:lnTo>
                  <a:lnTo>
                    <a:pt x="54156" y="945"/>
                  </a:lnTo>
                  <a:lnTo>
                    <a:pt x="70540" y="960"/>
                  </a:lnTo>
                  <a:lnTo>
                    <a:pt x="88533" y="945"/>
                  </a:lnTo>
                  <a:lnTo>
                    <a:pt x="110815" y="840"/>
                  </a:lnTo>
                  <a:lnTo>
                    <a:pt x="132740" y="555"/>
                  </a:lnTo>
                  <a:lnTo>
                    <a:pt x="149660" y="0"/>
                  </a:lnTo>
                  <a:lnTo>
                    <a:pt x="149660" y="21128"/>
                  </a:lnTo>
                  <a:lnTo>
                    <a:pt x="105811" y="21128"/>
                  </a:lnTo>
                  <a:lnTo>
                    <a:pt x="186837" y="231450"/>
                  </a:lnTo>
                  <a:lnTo>
                    <a:pt x="248799" y="70107"/>
                  </a:lnTo>
                  <a:lnTo>
                    <a:pt x="229734" y="21128"/>
                  </a:lnTo>
                  <a:lnTo>
                    <a:pt x="190650" y="21128"/>
                  </a:lnTo>
                  <a:lnTo>
                    <a:pt x="190650" y="0"/>
                  </a:lnTo>
                  <a:lnTo>
                    <a:pt x="205947" y="555"/>
                  </a:lnTo>
                  <a:lnTo>
                    <a:pt x="225086" y="840"/>
                  </a:lnTo>
                  <a:lnTo>
                    <a:pt x="244405" y="945"/>
                  </a:lnTo>
                  <a:lnTo>
                    <a:pt x="260238" y="960"/>
                  </a:lnTo>
                  <a:lnTo>
                    <a:pt x="278781" y="945"/>
                  </a:lnTo>
                  <a:lnTo>
                    <a:pt x="301347" y="840"/>
                  </a:lnTo>
                  <a:lnTo>
                    <a:pt x="323376" y="555"/>
                  </a:lnTo>
                  <a:lnTo>
                    <a:pt x="340311" y="0"/>
                  </a:lnTo>
                  <a:lnTo>
                    <a:pt x="340311" y="21128"/>
                  </a:lnTo>
                  <a:lnTo>
                    <a:pt x="296461" y="21128"/>
                  </a:lnTo>
                  <a:lnTo>
                    <a:pt x="377488" y="231450"/>
                  </a:lnTo>
                  <a:lnTo>
                    <a:pt x="455654" y="26890"/>
                  </a:lnTo>
                  <a:lnTo>
                    <a:pt x="444335" y="23559"/>
                  </a:lnTo>
                  <a:lnTo>
                    <a:pt x="431585" y="21848"/>
                  </a:lnTo>
                  <a:lnTo>
                    <a:pt x="419193" y="21218"/>
                  </a:lnTo>
                  <a:lnTo>
                    <a:pt x="408945" y="21128"/>
                  </a:lnTo>
                  <a:lnTo>
                    <a:pt x="408945" y="0"/>
                  </a:lnTo>
                  <a:lnTo>
                    <a:pt x="423050" y="555"/>
                  </a:lnTo>
                  <a:lnTo>
                    <a:pt x="439568" y="840"/>
                  </a:lnTo>
                  <a:lnTo>
                    <a:pt x="456265" y="945"/>
                  </a:lnTo>
                  <a:lnTo>
                    <a:pt x="470907" y="960"/>
                  </a:lnTo>
                  <a:lnTo>
                    <a:pt x="485608" y="810"/>
                  </a:lnTo>
                  <a:lnTo>
                    <a:pt x="498432" y="480"/>
                  </a:lnTo>
                  <a:lnTo>
                    <a:pt x="509647" y="150"/>
                  </a:lnTo>
                  <a:lnTo>
                    <a:pt x="519522" y="0"/>
                  </a:lnTo>
                  <a:lnTo>
                    <a:pt x="519522" y="21128"/>
                  </a:lnTo>
                  <a:lnTo>
                    <a:pt x="514026" y="21143"/>
                  </a:lnTo>
                  <a:lnTo>
                    <a:pt x="507726" y="21248"/>
                  </a:lnTo>
                  <a:lnTo>
                    <a:pt x="500889" y="21533"/>
                  </a:lnTo>
                  <a:lnTo>
                    <a:pt x="493785" y="22088"/>
                  </a:lnTo>
                  <a:lnTo>
                    <a:pt x="479486" y="24009"/>
                  </a:lnTo>
                  <a:lnTo>
                    <a:pt x="479486" y="24969"/>
                  </a:lnTo>
                  <a:lnTo>
                    <a:pt x="476626" y="32652"/>
                  </a:lnTo>
                  <a:lnTo>
                    <a:pt x="371768" y="306360"/>
                  </a:lnTo>
                  <a:lnTo>
                    <a:pt x="368908" y="314043"/>
                  </a:lnTo>
                  <a:lnTo>
                    <a:pt x="367002" y="318844"/>
                  </a:lnTo>
                  <a:close/>
                </a:path>
              </a:pathLst>
            </a:custGeom>
            <a:solidFill>
              <a:srgbClr val="000000"/>
            </a:solidFill>
          </p:spPr>
          <p:txBody>
            <a:bodyPr wrap="square" lIns="0" tIns="0" rIns="0" bIns="0" rtlCol="0"/>
            <a:lstStyle/>
            <a:p>
              <a:endParaRPr/>
            </a:p>
          </p:txBody>
        </p:sp>
        <p:pic>
          <p:nvPicPr>
            <p:cNvPr id="21" name="object 21"/>
            <p:cNvPicPr/>
            <p:nvPr/>
          </p:nvPicPr>
          <p:blipFill>
            <a:blip r:embed="rId7" cstate="print"/>
            <a:stretch>
              <a:fillRect/>
            </a:stretch>
          </p:blipFill>
          <p:spPr>
            <a:xfrm>
              <a:off x="2526842" y="5875764"/>
              <a:ext cx="194463" cy="145016"/>
            </a:xfrm>
            <a:prstGeom prst="rect">
              <a:avLst/>
            </a:prstGeom>
          </p:spPr>
        </p:pic>
        <p:sp>
          <p:nvSpPr>
            <p:cNvPr id="22" name="object 22"/>
            <p:cNvSpPr/>
            <p:nvPr/>
          </p:nvSpPr>
          <p:spPr>
            <a:xfrm>
              <a:off x="2759430" y="5818720"/>
              <a:ext cx="234950" cy="237490"/>
            </a:xfrm>
            <a:custGeom>
              <a:avLst/>
              <a:gdLst/>
              <a:ahLst/>
              <a:cxnLst/>
              <a:rect l="l" t="t" r="r" b="b"/>
              <a:pathLst>
                <a:path w="234950" h="237489">
                  <a:moveTo>
                    <a:pt x="234505" y="110896"/>
                  </a:moveTo>
                  <a:lnTo>
                    <a:pt x="125831" y="110896"/>
                  </a:lnTo>
                  <a:lnTo>
                    <a:pt x="125831" y="0"/>
                  </a:lnTo>
                  <a:lnTo>
                    <a:pt x="109626" y="0"/>
                  </a:lnTo>
                  <a:lnTo>
                    <a:pt x="109626" y="110896"/>
                  </a:lnTo>
                  <a:lnTo>
                    <a:pt x="0" y="110896"/>
                  </a:lnTo>
                  <a:lnTo>
                    <a:pt x="0" y="126199"/>
                  </a:lnTo>
                  <a:lnTo>
                    <a:pt x="109626" y="126199"/>
                  </a:lnTo>
                  <a:lnTo>
                    <a:pt x="109626" y="237096"/>
                  </a:lnTo>
                  <a:lnTo>
                    <a:pt x="125831" y="237096"/>
                  </a:lnTo>
                  <a:lnTo>
                    <a:pt x="125831" y="126199"/>
                  </a:lnTo>
                  <a:lnTo>
                    <a:pt x="234505" y="126199"/>
                  </a:lnTo>
                  <a:lnTo>
                    <a:pt x="234505" y="110896"/>
                  </a:lnTo>
                  <a:close/>
                </a:path>
              </a:pathLst>
            </a:custGeom>
            <a:solidFill>
              <a:srgbClr val="000000"/>
            </a:solidFill>
          </p:spPr>
          <p:txBody>
            <a:bodyPr wrap="square" lIns="0" tIns="0" rIns="0" bIns="0" rtlCol="0"/>
            <a:lstStyle/>
            <a:p>
              <a:endParaRPr/>
            </a:p>
          </p:txBody>
        </p:sp>
      </p:grpSp>
      <p:pic>
        <p:nvPicPr>
          <p:cNvPr id="23" name="object 23"/>
          <p:cNvPicPr/>
          <p:nvPr/>
        </p:nvPicPr>
        <p:blipFill>
          <a:blip r:embed="rId8" cstate="print"/>
          <a:stretch>
            <a:fillRect/>
          </a:stretch>
        </p:blipFill>
        <p:spPr>
          <a:xfrm>
            <a:off x="4576085" y="5804697"/>
            <a:ext cx="115343" cy="213203"/>
          </a:xfrm>
          <a:prstGeom prst="rect">
            <a:avLst/>
          </a:prstGeom>
        </p:spPr>
      </p:pic>
      <p:sp>
        <p:nvSpPr>
          <p:cNvPr id="24" name="object 24"/>
          <p:cNvSpPr/>
          <p:nvPr/>
        </p:nvSpPr>
        <p:spPr>
          <a:xfrm>
            <a:off x="4898285" y="5714422"/>
            <a:ext cx="404495" cy="239395"/>
          </a:xfrm>
          <a:custGeom>
            <a:avLst/>
            <a:gdLst/>
            <a:ahLst/>
            <a:cxnLst/>
            <a:rect l="l" t="t" r="r" b="b"/>
            <a:pathLst>
              <a:path w="404495" h="239395">
                <a:moveTo>
                  <a:pt x="114390" y="239133"/>
                </a:moveTo>
                <a:lnTo>
                  <a:pt x="97231" y="239133"/>
                </a:lnTo>
                <a:lnTo>
                  <a:pt x="97231" y="238173"/>
                </a:lnTo>
                <a:lnTo>
                  <a:pt x="95325" y="232411"/>
                </a:lnTo>
                <a:lnTo>
                  <a:pt x="64225" y="166865"/>
                </a:lnTo>
                <a:lnTo>
                  <a:pt x="6672" y="125809"/>
                </a:lnTo>
                <a:lnTo>
                  <a:pt x="1906" y="123888"/>
                </a:lnTo>
                <a:lnTo>
                  <a:pt x="0" y="122928"/>
                </a:lnTo>
                <a:lnTo>
                  <a:pt x="0" y="116205"/>
                </a:lnTo>
                <a:lnTo>
                  <a:pt x="953" y="115245"/>
                </a:lnTo>
                <a:lnTo>
                  <a:pt x="6672" y="113324"/>
                </a:lnTo>
                <a:lnTo>
                  <a:pt x="40766" y="94402"/>
                </a:lnTo>
                <a:lnTo>
                  <a:pt x="66370" y="69987"/>
                </a:lnTo>
                <a:lnTo>
                  <a:pt x="84288" y="41071"/>
                </a:lnTo>
                <a:lnTo>
                  <a:pt x="95325" y="8643"/>
                </a:lnTo>
                <a:lnTo>
                  <a:pt x="97231" y="960"/>
                </a:lnTo>
                <a:lnTo>
                  <a:pt x="97231" y="0"/>
                </a:lnTo>
                <a:lnTo>
                  <a:pt x="114390" y="0"/>
                </a:lnTo>
                <a:lnTo>
                  <a:pt x="114390" y="4801"/>
                </a:lnTo>
                <a:lnTo>
                  <a:pt x="113481" y="10354"/>
                </a:lnTo>
                <a:lnTo>
                  <a:pt x="90559" y="66265"/>
                </a:lnTo>
                <a:lnTo>
                  <a:pt x="65893" y="96247"/>
                </a:lnTo>
                <a:lnTo>
                  <a:pt x="49569" y="110443"/>
                </a:lnTo>
                <a:lnTo>
                  <a:pt x="404179" y="110443"/>
                </a:lnTo>
                <a:lnTo>
                  <a:pt x="404179" y="128690"/>
                </a:lnTo>
                <a:lnTo>
                  <a:pt x="387974" y="128690"/>
                </a:lnTo>
                <a:lnTo>
                  <a:pt x="49569" y="128690"/>
                </a:lnTo>
                <a:lnTo>
                  <a:pt x="83618" y="162318"/>
                </a:lnTo>
                <a:lnTo>
                  <a:pt x="103130" y="195151"/>
                </a:lnTo>
                <a:lnTo>
                  <a:pt x="114390" y="233371"/>
                </a:lnTo>
                <a:lnTo>
                  <a:pt x="114390" y="239133"/>
                </a:lnTo>
                <a:close/>
              </a:path>
            </a:pathLst>
          </a:custGeom>
          <a:solidFill>
            <a:srgbClr val="000000"/>
          </a:solidFill>
        </p:spPr>
        <p:txBody>
          <a:bodyPr wrap="square" lIns="0" tIns="0" rIns="0" bIns="0" rtlCol="0"/>
          <a:lstStyle/>
          <a:p>
            <a:endParaRPr/>
          </a:p>
        </p:txBody>
      </p:sp>
      <p:grpSp>
        <p:nvGrpSpPr>
          <p:cNvPr id="25" name="object 25"/>
          <p:cNvGrpSpPr/>
          <p:nvPr/>
        </p:nvGrpSpPr>
        <p:grpSpPr>
          <a:xfrm>
            <a:off x="5465470" y="5633749"/>
            <a:ext cx="741045" cy="387350"/>
            <a:chOff x="3941469" y="5633749"/>
            <a:chExt cx="741045" cy="387350"/>
          </a:xfrm>
        </p:grpSpPr>
        <p:sp>
          <p:nvSpPr>
            <p:cNvPr id="26" name="object 26"/>
            <p:cNvSpPr/>
            <p:nvPr/>
          </p:nvSpPr>
          <p:spPr>
            <a:xfrm>
              <a:off x="3941469" y="5633749"/>
              <a:ext cx="520065" cy="319405"/>
            </a:xfrm>
            <a:custGeom>
              <a:avLst/>
              <a:gdLst/>
              <a:ahLst/>
              <a:cxnLst/>
              <a:rect l="l" t="t" r="r" b="b"/>
              <a:pathLst>
                <a:path w="520064" h="319404">
                  <a:moveTo>
                    <a:pt x="367002" y="318844"/>
                  </a:moveTo>
                  <a:lnTo>
                    <a:pt x="344124" y="318844"/>
                  </a:lnTo>
                  <a:lnTo>
                    <a:pt x="342217" y="314043"/>
                  </a:lnTo>
                  <a:lnTo>
                    <a:pt x="339358" y="306360"/>
                  </a:lnTo>
                  <a:lnTo>
                    <a:pt x="260238" y="99879"/>
                  </a:lnTo>
                  <a:lnTo>
                    <a:pt x="181118" y="306360"/>
                  </a:lnTo>
                  <a:lnTo>
                    <a:pt x="178258" y="314043"/>
                  </a:lnTo>
                  <a:lnTo>
                    <a:pt x="176351" y="318844"/>
                  </a:lnTo>
                  <a:lnTo>
                    <a:pt x="153473" y="318844"/>
                  </a:lnTo>
                  <a:lnTo>
                    <a:pt x="151567" y="314043"/>
                  </a:lnTo>
                  <a:lnTo>
                    <a:pt x="148707" y="306360"/>
                  </a:lnTo>
                  <a:lnTo>
                    <a:pt x="39083" y="21128"/>
                  </a:lnTo>
                  <a:lnTo>
                    <a:pt x="0" y="21128"/>
                  </a:lnTo>
                  <a:lnTo>
                    <a:pt x="0" y="0"/>
                  </a:lnTo>
                  <a:lnTo>
                    <a:pt x="15296" y="555"/>
                  </a:lnTo>
                  <a:lnTo>
                    <a:pt x="34436" y="840"/>
                  </a:lnTo>
                  <a:lnTo>
                    <a:pt x="53754" y="945"/>
                  </a:lnTo>
                  <a:lnTo>
                    <a:pt x="69587" y="960"/>
                  </a:lnTo>
                  <a:lnTo>
                    <a:pt x="88131" y="945"/>
                  </a:lnTo>
                  <a:lnTo>
                    <a:pt x="110696" y="840"/>
                  </a:lnTo>
                  <a:lnTo>
                    <a:pt x="132725" y="555"/>
                  </a:lnTo>
                  <a:lnTo>
                    <a:pt x="149660" y="0"/>
                  </a:lnTo>
                  <a:lnTo>
                    <a:pt x="149660" y="21128"/>
                  </a:lnTo>
                  <a:lnTo>
                    <a:pt x="105811" y="21128"/>
                  </a:lnTo>
                  <a:lnTo>
                    <a:pt x="186837" y="231450"/>
                  </a:lnTo>
                  <a:lnTo>
                    <a:pt x="248799" y="70107"/>
                  </a:lnTo>
                  <a:lnTo>
                    <a:pt x="229734" y="21128"/>
                  </a:lnTo>
                  <a:lnTo>
                    <a:pt x="190650" y="21128"/>
                  </a:lnTo>
                  <a:lnTo>
                    <a:pt x="190650" y="0"/>
                  </a:lnTo>
                  <a:lnTo>
                    <a:pt x="205947" y="555"/>
                  </a:lnTo>
                  <a:lnTo>
                    <a:pt x="225086" y="840"/>
                  </a:lnTo>
                  <a:lnTo>
                    <a:pt x="244405" y="945"/>
                  </a:lnTo>
                  <a:lnTo>
                    <a:pt x="260238" y="960"/>
                  </a:lnTo>
                  <a:lnTo>
                    <a:pt x="278781" y="945"/>
                  </a:lnTo>
                  <a:lnTo>
                    <a:pt x="301347" y="840"/>
                  </a:lnTo>
                  <a:lnTo>
                    <a:pt x="323376" y="555"/>
                  </a:lnTo>
                  <a:lnTo>
                    <a:pt x="340311" y="0"/>
                  </a:lnTo>
                  <a:lnTo>
                    <a:pt x="340311" y="21128"/>
                  </a:lnTo>
                  <a:lnTo>
                    <a:pt x="296461" y="21128"/>
                  </a:lnTo>
                  <a:lnTo>
                    <a:pt x="377488" y="231450"/>
                  </a:lnTo>
                  <a:lnTo>
                    <a:pt x="455654" y="26890"/>
                  </a:lnTo>
                  <a:lnTo>
                    <a:pt x="444335" y="23559"/>
                  </a:lnTo>
                  <a:lnTo>
                    <a:pt x="431585" y="21848"/>
                  </a:lnTo>
                  <a:lnTo>
                    <a:pt x="419193" y="21218"/>
                  </a:lnTo>
                  <a:lnTo>
                    <a:pt x="408945" y="21128"/>
                  </a:lnTo>
                  <a:lnTo>
                    <a:pt x="408945" y="0"/>
                  </a:lnTo>
                  <a:lnTo>
                    <a:pt x="423050" y="555"/>
                  </a:lnTo>
                  <a:lnTo>
                    <a:pt x="439568" y="840"/>
                  </a:lnTo>
                  <a:lnTo>
                    <a:pt x="456265" y="945"/>
                  </a:lnTo>
                  <a:lnTo>
                    <a:pt x="470907" y="960"/>
                  </a:lnTo>
                  <a:lnTo>
                    <a:pt x="485608" y="810"/>
                  </a:lnTo>
                  <a:lnTo>
                    <a:pt x="498432" y="480"/>
                  </a:lnTo>
                  <a:lnTo>
                    <a:pt x="509647" y="150"/>
                  </a:lnTo>
                  <a:lnTo>
                    <a:pt x="519522" y="0"/>
                  </a:lnTo>
                  <a:lnTo>
                    <a:pt x="519522" y="21128"/>
                  </a:lnTo>
                  <a:lnTo>
                    <a:pt x="514026" y="21143"/>
                  </a:lnTo>
                  <a:lnTo>
                    <a:pt x="507726" y="21248"/>
                  </a:lnTo>
                  <a:lnTo>
                    <a:pt x="500889" y="21533"/>
                  </a:lnTo>
                  <a:lnTo>
                    <a:pt x="493785" y="22088"/>
                  </a:lnTo>
                  <a:lnTo>
                    <a:pt x="479486" y="24009"/>
                  </a:lnTo>
                  <a:lnTo>
                    <a:pt x="479486" y="24969"/>
                  </a:lnTo>
                  <a:lnTo>
                    <a:pt x="476626" y="32652"/>
                  </a:lnTo>
                  <a:lnTo>
                    <a:pt x="370815" y="306360"/>
                  </a:lnTo>
                  <a:lnTo>
                    <a:pt x="368908" y="314043"/>
                  </a:lnTo>
                  <a:lnTo>
                    <a:pt x="367002" y="318844"/>
                  </a:lnTo>
                  <a:close/>
                </a:path>
              </a:pathLst>
            </a:custGeom>
            <a:solidFill>
              <a:srgbClr val="000000"/>
            </a:solidFill>
          </p:spPr>
          <p:txBody>
            <a:bodyPr wrap="square" lIns="0" tIns="0" rIns="0" bIns="0" rtlCol="0"/>
            <a:lstStyle/>
            <a:p>
              <a:endParaRPr/>
            </a:p>
          </p:txBody>
        </p:sp>
        <p:pic>
          <p:nvPicPr>
            <p:cNvPr id="27" name="object 27"/>
            <p:cNvPicPr/>
            <p:nvPr/>
          </p:nvPicPr>
          <p:blipFill>
            <a:blip r:embed="rId9" cstate="print"/>
            <a:stretch>
              <a:fillRect/>
            </a:stretch>
          </p:blipFill>
          <p:spPr>
            <a:xfrm>
              <a:off x="4487683" y="5875764"/>
              <a:ext cx="194463" cy="145016"/>
            </a:xfrm>
            <a:prstGeom prst="rect">
              <a:avLst/>
            </a:prstGeom>
          </p:spPr>
        </p:pic>
      </p:grpSp>
      <p:sp>
        <p:nvSpPr>
          <p:cNvPr id="28" name="object 28"/>
          <p:cNvSpPr/>
          <p:nvPr/>
        </p:nvSpPr>
        <p:spPr>
          <a:xfrm>
            <a:off x="6384406" y="5824865"/>
            <a:ext cx="278765" cy="18415"/>
          </a:xfrm>
          <a:custGeom>
            <a:avLst/>
            <a:gdLst/>
            <a:ahLst/>
            <a:cxnLst/>
            <a:rect l="l" t="t" r="r" b="b"/>
            <a:pathLst>
              <a:path w="278764" h="18414">
                <a:moveTo>
                  <a:pt x="278349" y="18247"/>
                </a:moveTo>
                <a:lnTo>
                  <a:pt x="262144" y="18247"/>
                </a:lnTo>
                <a:lnTo>
                  <a:pt x="0" y="18247"/>
                </a:lnTo>
                <a:lnTo>
                  <a:pt x="0" y="0"/>
                </a:lnTo>
                <a:lnTo>
                  <a:pt x="278349" y="0"/>
                </a:lnTo>
                <a:lnTo>
                  <a:pt x="278349" y="18247"/>
                </a:lnTo>
                <a:close/>
              </a:path>
            </a:pathLst>
          </a:custGeom>
          <a:solidFill>
            <a:srgbClr val="000000"/>
          </a:solidFill>
        </p:spPr>
        <p:txBody>
          <a:bodyPr wrap="square" lIns="0" tIns="0" rIns="0" bIns="0" rtlCol="0"/>
          <a:lstStyle/>
          <a:p>
            <a:endParaRPr/>
          </a:p>
        </p:txBody>
      </p:sp>
      <p:sp>
        <p:nvSpPr>
          <p:cNvPr id="29" name="object 29"/>
          <p:cNvSpPr/>
          <p:nvPr/>
        </p:nvSpPr>
        <p:spPr>
          <a:xfrm>
            <a:off x="6815264" y="5625110"/>
            <a:ext cx="908050" cy="422909"/>
          </a:xfrm>
          <a:custGeom>
            <a:avLst/>
            <a:gdLst/>
            <a:ahLst/>
            <a:cxnLst/>
            <a:rect l="l" t="t" r="r" b="b"/>
            <a:pathLst>
              <a:path w="908050" h="422910">
                <a:moveTo>
                  <a:pt x="212585" y="169989"/>
                </a:moveTo>
                <a:lnTo>
                  <a:pt x="209219" y="149771"/>
                </a:lnTo>
                <a:lnTo>
                  <a:pt x="199237" y="134340"/>
                </a:lnTo>
                <a:lnTo>
                  <a:pt x="182816" y="124472"/>
                </a:lnTo>
                <a:lnTo>
                  <a:pt x="160147" y="121005"/>
                </a:lnTo>
                <a:lnTo>
                  <a:pt x="135864" y="124866"/>
                </a:lnTo>
                <a:lnTo>
                  <a:pt x="115951" y="134581"/>
                </a:lnTo>
                <a:lnTo>
                  <a:pt x="100495" y="147345"/>
                </a:lnTo>
                <a:lnTo>
                  <a:pt x="89611" y="160388"/>
                </a:lnTo>
                <a:lnTo>
                  <a:pt x="85204" y="143294"/>
                </a:lnTo>
                <a:lnTo>
                  <a:pt x="75793" y="130975"/>
                </a:lnTo>
                <a:lnTo>
                  <a:pt x="62801" y="123520"/>
                </a:lnTo>
                <a:lnTo>
                  <a:pt x="47663" y="121005"/>
                </a:lnTo>
                <a:lnTo>
                  <a:pt x="34137" y="123850"/>
                </a:lnTo>
                <a:lnTo>
                  <a:pt x="8445" y="160185"/>
                </a:lnTo>
                <a:lnTo>
                  <a:pt x="0" y="191122"/>
                </a:lnTo>
                <a:lnTo>
                  <a:pt x="0" y="195922"/>
                </a:lnTo>
                <a:lnTo>
                  <a:pt x="10490" y="195922"/>
                </a:lnTo>
                <a:lnTo>
                  <a:pt x="10490" y="194957"/>
                </a:lnTo>
                <a:lnTo>
                  <a:pt x="13347" y="185356"/>
                </a:lnTo>
                <a:lnTo>
                  <a:pt x="19507" y="163029"/>
                </a:lnTo>
                <a:lnTo>
                  <a:pt x="26809" y="145745"/>
                </a:lnTo>
                <a:lnTo>
                  <a:pt x="35737" y="134581"/>
                </a:lnTo>
                <a:lnTo>
                  <a:pt x="46710" y="130619"/>
                </a:lnTo>
                <a:lnTo>
                  <a:pt x="52171" y="131483"/>
                </a:lnTo>
                <a:lnTo>
                  <a:pt x="56718" y="134696"/>
                </a:lnTo>
                <a:lnTo>
                  <a:pt x="59855" y="141147"/>
                </a:lnTo>
                <a:lnTo>
                  <a:pt x="61010" y="151739"/>
                </a:lnTo>
                <a:lnTo>
                  <a:pt x="60629" y="158419"/>
                </a:lnTo>
                <a:lnTo>
                  <a:pt x="59347" y="165544"/>
                </a:lnTo>
                <a:lnTo>
                  <a:pt x="56997" y="175374"/>
                </a:lnTo>
                <a:lnTo>
                  <a:pt x="53390" y="190157"/>
                </a:lnTo>
                <a:lnTo>
                  <a:pt x="26695" y="296760"/>
                </a:lnTo>
                <a:lnTo>
                  <a:pt x="25742" y="303479"/>
                </a:lnTo>
                <a:lnTo>
                  <a:pt x="22885" y="314045"/>
                </a:lnTo>
                <a:lnTo>
                  <a:pt x="22885" y="324612"/>
                </a:lnTo>
                <a:lnTo>
                  <a:pt x="29552" y="328447"/>
                </a:lnTo>
                <a:lnTo>
                  <a:pt x="41948" y="328447"/>
                </a:lnTo>
                <a:lnTo>
                  <a:pt x="49580" y="324612"/>
                </a:lnTo>
                <a:lnTo>
                  <a:pt x="52438" y="315963"/>
                </a:lnTo>
                <a:lnTo>
                  <a:pt x="53924" y="311785"/>
                </a:lnTo>
                <a:lnTo>
                  <a:pt x="56489" y="302641"/>
                </a:lnTo>
                <a:lnTo>
                  <a:pt x="59410" y="291528"/>
                </a:lnTo>
                <a:lnTo>
                  <a:pt x="61963" y="281393"/>
                </a:lnTo>
                <a:lnTo>
                  <a:pt x="71501" y="240093"/>
                </a:lnTo>
                <a:lnTo>
                  <a:pt x="73634" y="232727"/>
                </a:lnTo>
                <a:lnTo>
                  <a:pt x="75666" y="225094"/>
                </a:lnTo>
                <a:lnTo>
                  <a:pt x="77533" y="217271"/>
                </a:lnTo>
                <a:lnTo>
                  <a:pt x="79121" y="209359"/>
                </a:lnTo>
                <a:lnTo>
                  <a:pt x="80073" y="206489"/>
                </a:lnTo>
                <a:lnTo>
                  <a:pt x="83896" y="192074"/>
                </a:lnTo>
                <a:lnTo>
                  <a:pt x="83896" y="189191"/>
                </a:lnTo>
                <a:lnTo>
                  <a:pt x="87464" y="182321"/>
                </a:lnTo>
                <a:lnTo>
                  <a:pt x="115354" y="146939"/>
                </a:lnTo>
                <a:lnTo>
                  <a:pt x="159194" y="130619"/>
                </a:lnTo>
                <a:lnTo>
                  <a:pt x="171119" y="133286"/>
                </a:lnTo>
                <a:lnTo>
                  <a:pt x="178739" y="140462"/>
                </a:lnTo>
                <a:lnTo>
                  <a:pt x="182791" y="150876"/>
                </a:lnTo>
                <a:lnTo>
                  <a:pt x="183984" y="163271"/>
                </a:lnTo>
                <a:lnTo>
                  <a:pt x="183908" y="165874"/>
                </a:lnTo>
                <a:lnTo>
                  <a:pt x="183388" y="171196"/>
                </a:lnTo>
                <a:lnTo>
                  <a:pt x="181978" y="179743"/>
                </a:lnTo>
                <a:lnTo>
                  <a:pt x="179222" y="192074"/>
                </a:lnTo>
                <a:lnTo>
                  <a:pt x="126784" y="402399"/>
                </a:lnTo>
                <a:lnTo>
                  <a:pt x="125831" y="408165"/>
                </a:lnTo>
                <a:lnTo>
                  <a:pt x="125831" y="416801"/>
                </a:lnTo>
                <a:lnTo>
                  <a:pt x="130606" y="422567"/>
                </a:lnTo>
                <a:lnTo>
                  <a:pt x="138226" y="422567"/>
                </a:lnTo>
                <a:lnTo>
                  <a:pt x="147104" y="420395"/>
                </a:lnTo>
                <a:lnTo>
                  <a:pt x="152768" y="415251"/>
                </a:lnTo>
                <a:lnTo>
                  <a:pt x="155917" y="409194"/>
                </a:lnTo>
                <a:lnTo>
                  <a:pt x="157289" y="404317"/>
                </a:lnTo>
                <a:lnTo>
                  <a:pt x="208762" y="195922"/>
                </a:lnTo>
                <a:lnTo>
                  <a:pt x="210566" y="190385"/>
                </a:lnTo>
                <a:lnTo>
                  <a:pt x="211747" y="184759"/>
                </a:lnTo>
                <a:lnTo>
                  <a:pt x="212382" y="178231"/>
                </a:lnTo>
                <a:lnTo>
                  <a:pt x="212585" y="169989"/>
                </a:lnTo>
                <a:close/>
              </a:path>
              <a:path w="908050" h="422910">
                <a:moveTo>
                  <a:pt x="587209" y="9601"/>
                </a:moveTo>
                <a:lnTo>
                  <a:pt x="557657" y="9601"/>
                </a:lnTo>
                <a:lnTo>
                  <a:pt x="557657" y="43218"/>
                </a:lnTo>
                <a:lnTo>
                  <a:pt x="432777" y="295795"/>
                </a:lnTo>
                <a:lnTo>
                  <a:pt x="306959" y="43218"/>
                </a:lnTo>
                <a:lnTo>
                  <a:pt x="557657" y="43218"/>
                </a:lnTo>
                <a:lnTo>
                  <a:pt x="557657" y="9601"/>
                </a:lnTo>
                <a:lnTo>
                  <a:pt x="251663" y="9601"/>
                </a:lnTo>
                <a:lnTo>
                  <a:pt x="250710" y="10566"/>
                </a:lnTo>
                <a:lnTo>
                  <a:pt x="250710" y="15367"/>
                </a:lnTo>
                <a:lnTo>
                  <a:pt x="252615" y="18249"/>
                </a:lnTo>
                <a:lnTo>
                  <a:pt x="407047" y="329412"/>
                </a:lnTo>
                <a:lnTo>
                  <a:pt x="409905" y="336130"/>
                </a:lnTo>
                <a:lnTo>
                  <a:pt x="410857" y="339013"/>
                </a:lnTo>
                <a:lnTo>
                  <a:pt x="427062" y="339013"/>
                </a:lnTo>
                <a:lnTo>
                  <a:pt x="428015" y="336130"/>
                </a:lnTo>
                <a:lnTo>
                  <a:pt x="431825" y="329412"/>
                </a:lnTo>
                <a:lnTo>
                  <a:pt x="448513" y="295795"/>
                </a:lnTo>
                <a:lnTo>
                  <a:pt x="573862" y="43218"/>
                </a:lnTo>
                <a:lnTo>
                  <a:pt x="586257" y="18249"/>
                </a:lnTo>
                <a:lnTo>
                  <a:pt x="587209" y="15367"/>
                </a:lnTo>
                <a:lnTo>
                  <a:pt x="587209" y="9601"/>
                </a:lnTo>
                <a:close/>
              </a:path>
              <a:path w="908050" h="422910">
                <a:moveTo>
                  <a:pt x="907503" y="256425"/>
                </a:moveTo>
                <a:lnTo>
                  <a:pt x="904646" y="256425"/>
                </a:lnTo>
                <a:lnTo>
                  <a:pt x="898474" y="257403"/>
                </a:lnTo>
                <a:lnTo>
                  <a:pt x="865555" y="277558"/>
                </a:lnTo>
                <a:lnTo>
                  <a:pt x="860793" y="292912"/>
                </a:lnTo>
                <a:lnTo>
                  <a:pt x="857935" y="296760"/>
                </a:lnTo>
                <a:lnTo>
                  <a:pt x="852208" y="305409"/>
                </a:lnTo>
                <a:lnTo>
                  <a:pt x="844588" y="305409"/>
                </a:lnTo>
                <a:lnTo>
                  <a:pt x="791641" y="296087"/>
                </a:lnTo>
                <a:lnTo>
                  <a:pt x="758685" y="286613"/>
                </a:lnTo>
                <a:lnTo>
                  <a:pt x="743661" y="282829"/>
                </a:lnTo>
                <a:lnTo>
                  <a:pt x="730338" y="280428"/>
                </a:lnTo>
                <a:lnTo>
                  <a:pt x="726668" y="279768"/>
                </a:lnTo>
                <a:lnTo>
                  <a:pt x="709231" y="278511"/>
                </a:lnTo>
                <a:lnTo>
                  <a:pt x="703503" y="278511"/>
                </a:lnTo>
                <a:lnTo>
                  <a:pt x="696836" y="279476"/>
                </a:lnTo>
                <a:lnTo>
                  <a:pt x="691108" y="280428"/>
                </a:lnTo>
                <a:lnTo>
                  <a:pt x="706729" y="253326"/>
                </a:lnTo>
                <a:lnTo>
                  <a:pt x="717334" y="229298"/>
                </a:lnTo>
                <a:lnTo>
                  <a:pt x="724357" y="207772"/>
                </a:lnTo>
                <a:lnTo>
                  <a:pt x="729246" y="188239"/>
                </a:lnTo>
                <a:lnTo>
                  <a:pt x="741743" y="142544"/>
                </a:lnTo>
                <a:lnTo>
                  <a:pt x="755573" y="101447"/>
                </a:lnTo>
                <a:lnTo>
                  <a:pt x="771740" y="66281"/>
                </a:lnTo>
                <a:lnTo>
                  <a:pt x="795337" y="34340"/>
                </a:lnTo>
                <a:lnTo>
                  <a:pt x="815035" y="27851"/>
                </a:lnTo>
                <a:lnTo>
                  <a:pt x="833374" y="32905"/>
                </a:lnTo>
                <a:lnTo>
                  <a:pt x="843038" y="44538"/>
                </a:lnTo>
                <a:lnTo>
                  <a:pt x="846810" y="57429"/>
                </a:lnTo>
                <a:lnTo>
                  <a:pt x="847445" y="66268"/>
                </a:lnTo>
                <a:lnTo>
                  <a:pt x="847445" y="74917"/>
                </a:lnTo>
                <a:lnTo>
                  <a:pt x="844588" y="80670"/>
                </a:lnTo>
                <a:lnTo>
                  <a:pt x="844588" y="86436"/>
                </a:lnTo>
                <a:lnTo>
                  <a:pt x="848398" y="86436"/>
                </a:lnTo>
                <a:lnTo>
                  <a:pt x="854367" y="85547"/>
                </a:lnTo>
                <a:lnTo>
                  <a:pt x="888314" y="63144"/>
                </a:lnTo>
                <a:lnTo>
                  <a:pt x="891298" y="43218"/>
                </a:lnTo>
                <a:lnTo>
                  <a:pt x="889215" y="27851"/>
                </a:lnTo>
                <a:lnTo>
                  <a:pt x="888961" y="25933"/>
                </a:lnTo>
                <a:lnTo>
                  <a:pt x="881888" y="12242"/>
                </a:lnTo>
                <a:lnTo>
                  <a:pt x="869988" y="3251"/>
                </a:lnTo>
                <a:lnTo>
                  <a:pt x="853160" y="0"/>
                </a:lnTo>
                <a:lnTo>
                  <a:pt x="837946" y="1308"/>
                </a:lnTo>
                <a:lnTo>
                  <a:pt x="786409" y="22288"/>
                </a:lnTo>
                <a:lnTo>
                  <a:pt x="754024" y="48983"/>
                </a:lnTo>
                <a:lnTo>
                  <a:pt x="729526" y="84086"/>
                </a:lnTo>
                <a:lnTo>
                  <a:pt x="710298" y="127368"/>
                </a:lnTo>
                <a:lnTo>
                  <a:pt x="696252" y="170129"/>
                </a:lnTo>
                <a:lnTo>
                  <a:pt x="681672" y="224612"/>
                </a:lnTo>
                <a:lnTo>
                  <a:pt x="676579" y="242023"/>
                </a:lnTo>
                <a:lnTo>
                  <a:pt x="661568" y="277558"/>
                </a:lnTo>
                <a:lnTo>
                  <a:pt x="632688" y="316738"/>
                </a:lnTo>
                <a:lnTo>
                  <a:pt x="627367" y="323049"/>
                </a:lnTo>
                <a:lnTo>
                  <a:pt x="624370" y="327748"/>
                </a:lnTo>
                <a:lnTo>
                  <a:pt x="623430" y="330377"/>
                </a:lnTo>
                <a:lnTo>
                  <a:pt x="623430" y="331330"/>
                </a:lnTo>
                <a:lnTo>
                  <a:pt x="624382" y="333260"/>
                </a:lnTo>
                <a:lnTo>
                  <a:pt x="627240" y="333260"/>
                </a:lnTo>
                <a:lnTo>
                  <a:pt x="630034" y="332828"/>
                </a:lnTo>
                <a:lnTo>
                  <a:pt x="635228" y="331330"/>
                </a:lnTo>
                <a:lnTo>
                  <a:pt x="642391" y="328396"/>
                </a:lnTo>
                <a:lnTo>
                  <a:pt x="651078" y="323646"/>
                </a:lnTo>
                <a:lnTo>
                  <a:pt x="658698" y="319811"/>
                </a:lnTo>
                <a:lnTo>
                  <a:pt x="659650" y="318846"/>
                </a:lnTo>
                <a:lnTo>
                  <a:pt x="670140" y="307327"/>
                </a:lnTo>
                <a:lnTo>
                  <a:pt x="686219" y="308597"/>
                </a:lnTo>
                <a:lnTo>
                  <a:pt x="701484" y="311048"/>
                </a:lnTo>
                <a:lnTo>
                  <a:pt x="717994" y="314756"/>
                </a:lnTo>
                <a:lnTo>
                  <a:pt x="737819" y="319811"/>
                </a:lnTo>
                <a:lnTo>
                  <a:pt x="755002" y="324751"/>
                </a:lnTo>
                <a:lnTo>
                  <a:pt x="772261" y="329057"/>
                </a:lnTo>
                <a:lnTo>
                  <a:pt x="789698" y="332105"/>
                </a:lnTo>
                <a:lnTo>
                  <a:pt x="807415" y="333260"/>
                </a:lnTo>
                <a:lnTo>
                  <a:pt x="834529" y="328587"/>
                </a:lnTo>
                <a:lnTo>
                  <a:pt x="859955" y="316814"/>
                </a:lnTo>
                <a:lnTo>
                  <a:pt x="872947" y="307327"/>
                </a:lnTo>
                <a:lnTo>
                  <a:pt x="875576" y="305409"/>
                </a:lnTo>
                <a:lnTo>
                  <a:pt x="901471" y="276199"/>
                </a:lnTo>
                <a:lnTo>
                  <a:pt x="907503" y="260261"/>
                </a:lnTo>
                <a:lnTo>
                  <a:pt x="907503" y="256425"/>
                </a:lnTo>
                <a:close/>
              </a:path>
            </a:pathLst>
          </a:custGeom>
          <a:solidFill>
            <a:srgbClr val="000000"/>
          </a:solidFill>
        </p:spPr>
        <p:txBody>
          <a:bodyPr wrap="square" lIns="0" tIns="0" rIns="0" bIns="0" rtlCol="0"/>
          <a:lstStyle/>
          <a:p>
            <a:endParaRPr/>
          </a:p>
        </p:txBody>
      </p:sp>
      <p:grpSp>
        <p:nvGrpSpPr>
          <p:cNvPr id="30" name="object 30"/>
          <p:cNvGrpSpPr/>
          <p:nvPr/>
        </p:nvGrpSpPr>
        <p:grpSpPr>
          <a:xfrm>
            <a:off x="7783782" y="5603979"/>
            <a:ext cx="883919" cy="459105"/>
            <a:chOff x="6259781" y="5603978"/>
            <a:chExt cx="883919" cy="459105"/>
          </a:xfrm>
        </p:grpSpPr>
        <p:sp>
          <p:nvSpPr>
            <p:cNvPr id="31" name="object 31"/>
            <p:cNvSpPr/>
            <p:nvPr/>
          </p:nvSpPr>
          <p:spPr>
            <a:xfrm>
              <a:off x="6259779" y="5603989"/>
              <a:ext cx="662940" cy="459105"/>
            </a:xfrm>
            <a:custGeom>
              <a:avLst/>
              <a:gdLst/>
              <a:ahLst/>
              <a:cxnLst/>
              <a:rect l="l" t="t" r="r" b="b"/>
              <a:pathLst>
                <a:path w="662940" h="459104">
                  <a:moveTo>
                    <a:pt x="105803" y="1917"/>
                  </a:moveTo>
                  <a:lnTo>
                    <a:pt x="103898" y="0"/>
                  </a:lnTo>
                  <a:lnTo>
                    <a:pt x="101993" y="0"/>
                  </a:lnTo>
                  <a:lnTo>
                    <a:pt x="51460" y="51447"/>
                  </a:lnTo>
                  <a:lnTo>
                    <a:pt x="29552" y="90271"/>
                  </a:lnTo>
                  <a:lnTo>
                    <a:pt x="14871" y="127698"/>
                  </a:lnTo>
                  <a:lnTo>
                    <a:pt x="1257" y="198589"/>
                  </a:lnTo>
                  <a:lnTo>
                    <a:pt x="0" y="229527"/>
                  </a:lnTo>
                  <a:lnTo>
                    <a:pt x="1282" y="259981"/>
                  </a:lnTo>
                  <a:lnTo>
                    <a:pt x="15278" y="333514"/>
                  </a:lnTo>
                  <a:lnTo>
                    <a:pt x="30505" y="372618"/>
                  </a:lnTo>
                  <a:lnTo>
                    <a:pt x="52666" y="410032"/>
                  </a:lnTo>
                  <a:lnTo>
                    <a:pt x="92697" y="453517"/>
                  </a:lnTo>
                  <a:lnTo>
                    <a:pt x="101993" y="459054"/>
                  </a:lnTo>
                  <a:lnTo>
                    <a:pt x="103898" y="459054"/>
                  </a:lnTo>
                  <a:lnTo>
                    <a:pt x="105803" y="458089"/>
                  </a:lnTo>
                  <a:lnTo>
                    <a:pt x="105803" y="452335"/>
                  </a:lnTo>
                  <a:lnTo>
                    <a:pt x="98183" y="444652"/>
                  </a:lnTo>
                  <a:lnTo>
                    <a:pt x="68783" y="406882"/>
                  </a:lnTo>
                  <a:lnTo>
                    <a:pt x="48310" y="364223"/>
                  </a:lnTo>
                  <a:lnTo>
                    <a:pt x="35382" y="318935"/>
                  </a:lnTo>
                  <a:lnTo>
                    <a:pt x="28625" y="273291"/>
                  </a:lnTo>
                  <a:lnTo>
                    <a:pt x="26682" y="229527"/>
                  </a:lnTo>
                  <a:lnTo>
                    <a:pt x="28917" y="181876"/>
                  </a:lnTo>
                  <a:lnTo>
                    <a:pt x="36322" y="135280"/>
                  </a:lnTo>
                  <a:lnTo>
                    <a:pt x="49949" y="90817"/>
                  </a:lnTo>
                  <a:lnTo>
                    <a:pt x="70853" y="49530"/>
                  </a:lnTo>
                  <a:lnTo>
                    <a:pt x="100088" y="12484"/>
                  </a:lnTo>
                  <a:lnTo>
                    <a:pt x="105803" y="6718"/>
                  </a:lnTo>
                  <a:lnTo>
                    <a:pt x="105803" y="1917"/>
                  </a:lnTo>
                  <a:close/>
                </a:path>
                <a:path w="662940" h="459104">
                  <a:moveTo>
                    <a:pt x="662508" y="29768"/>
                  </a:moveTo>
                  <a:lnTo>
                    <a:pt x="653034" y="29921"/>
                  </a:lnTo>
                  <a:lnTo>
                    <a:pt x="641769" y="30251"/>
                  </a:lnTo>
                  <a:lnTo>
                    <a:pt x="628726" y="30581"/>
                  </a:lnTo>
                  <a:lnTo>
                    <a:pt x="613892" y="30734"/>
                  </a:lnTo>
                  <a:lnTo>
                    <a:pt x="599389" y="30708"/>
                  </a:lnTo>
                  <a:lnTo>
                    <a:pt x="582904" y="30607"/>
                  </a:lnTo>
                  <a:lnTo>
                    <a:pt x="566432" y="30327"/>
                  </a:lnTo>
                  <a:lnTo>
                    <a:pt x="551929" y="29768"/>
                  </a:lnTo>
                  <a:lnTo>
                    <a:pt x="551929" y="50901"/>
                  </a:lnTo>
                  <a:lnTo>
                    <a:pt x="562178" y="50990"/>
                  </a:lnTo>
                  <a:lnTo>
                    <a:pt x="574573" y="51612"/>
                  </a:lnTo>
                  <a:lnTo>
                    <a:pt x="587324" y="53327"/>
                  </a:lnTo>
                  <a:lnTo>
                    <a:pt x="598639" y="56654"/>
                  </a:lnTo>
                  <a:lnTo>
                    <a:pt x="520471" y="261213"/>
                  </a:lnTo>
                  <a:lnTo>
                    <a:pt x="439445" y="50901"/>
                  </a:lnTo>
                  <a:lnTo>
                    <a:pt x="483298" y="50901"/>
                  </a:lnTo>
                  <a:lnTo>
                    <a:pt x="483298" y="29768"/>
                  </a:lnTo>
                  <a:lnTo>
                    <a:pt x="466356" y="30327"/>
                  </a:lnTo>
                  <a:lnTo>
                    <a:pt x="444334" y="30607"/>
                  </a:lnTo>
                  <a:lnTo>
                    <a:pt x="421767" y="30708"/>
                  </a:lnTo>
                  <a:lnTo>
                    <a:pt x="403225" y="30734"/>
                  </a:lnTo>
                  <a:lnTo>
                    <a:pt x="387388" y="30708"/>
                  </a:lnTo>
                  <a:lnTo>
                    <a:pt x="368071" y="30607"/>
                  </a:lnTo>
                  <a:lnTo>
                    <a:pt x="348932" y="30327"/>
                  </a:lnTo>
                  <a:lnTo>
                    <a:pt x="333629" y="29768"/>
                  </a:lnTo>
                  <a:lnTo>
                    <a:pt x="333629" y="50901"/>
                  </a:lnTo>
                  <a:lnTo>
                    <a:pt x="372719" y="50901"/>
                  </a:lnTo>
                  <a:lnTo>
                    <a:pt x="391782" y="99872"/>
                  </a:lnTo>
                  <a:lnTo>
                    <a:pt x="329819" y="261213"/>
                  </a:lnTo>
                  <a:lnTo>
                    <a:pt x="248793" y="50901"/>
                  </a:lnTo>
                  <a:lnTo>
                    <a:pt x="292646" y="50901"/>
                  </a:lnTo>
                  <a:lnTo>
                    <a:pt x="292646" y="29768"/>
                  </a:lnTo>
                  <a:lnTo>
                    <a:pt x="275729" y="30327"/>
                  </a:lnTo>
                  <a:lnTo>
                    <a:pt x="253796" y="30607"/>
                  </a:lnTo>
                  <a:lnTo>
                    <a:pt x="231521" y="30708"/>
                  </a:lnTo>
                  <a:lnTo>
                    <a:pt x="213525" y="30734"/>
                  </a:lnTo>
                  <a:lnTo>
                    <a:pt x="197154" y="30708"/>
                  </a:lnTo>
                  <a:lnTo>
                    <a:pt x="177660" y="30607"/>
                  </a:lnTo>
                  <a:lnTo>
                    <a:pt x="158699" y="30327"/>
                  </a:lnTo>
                  <a:lnTo>
                    <a:pt x="143941" y="29768"/>
                  </a:lnTo>
                  <a:lnTo>
                    <a:pt x="143941" y="50901"/>
                  </a:lnTo>
                  <a:lnTo>
                    <a:pt x="183019" y="50901"/>
                  </a:lnTo>
                  <a:lnTo>
                    <a:pt x="291693" y="336130"/>
                  </a:lnTo>
                  <a:lnTo>
                    <a:pt x="294551" y="343814"/>
                  </a:lnTo>
                  <a:lnTo>
                    <a:pt x="296456" y="348615"/>
                  </a:lnTo>
                  <a:lnTo>
                    <a:pt x="319341" y="348615"/>
                  </a:lnTo>
                  <a:lnTo>
                    <a:pt x="321246" y="343814"/>
                  </a:lnTo>
                  <a:lnTo>
                    <a:pt x="324104" y="336130"/>
                  </a:lnTo>
                  <a:lnTo>
                    <a:pt x="403225" y="129641"/>
                  </a:lnTo>
                  <a:lnTo>
                    <a:pt x="482346" y="336130"/>
                  </a:lnTo>
                  <a:lnTo>
                    <a:pt x="485203" y="343814"/>
                  </a:lnTo>
                  <a:lnTo>
                    <a:pt x="487108" y="348615"/>
                  </a:lnTo>
                  <a:lnTo>
                    <a:pt x="509981" y="348615"/>
                  </a:lnTo>
                  <a:lnTo>
                    <a:pt x="511898" y="343814"/>
                  </a:lnTo>
                  <a:lnTo>
                    <a:pt x="514756" y="336130"/>
                  </a:lnTo>
                  <a:lnTo>
                    <a:pt x="619607" y="62420"/>
                  </a:lnTo>
                  <a:lnTo>
                    <a:pt x="622465" y="54737"/>
                  </a:lnTo>
                  <a:lnTo>
                    <a:pt x="622465" y="53771"/>
                  </a:lnTo>
                  <a:lnTo>
                    <a:pt x="636765" y="51854"/>
                  </a:lnTo>
                  <a:lnTo>
                    <a:pt x="643877" y="51295"/>
                  </a:lnTo>
                  <a:lnTo>
                    <a:pt x="650709" y="51015"/>
                  </a:lnTo>
                  <a:lnTo>
                    <a:pt x="657009" y="50914"/>
                  </a:lnTo>
                  <a:lnTo>
                    <a:pt x="662508" y="50901"/>
                  </a:lnTo>
                  <a:lnTo>
                    <a:pt x="662508" y="29768"/>
                  </a:lnTo>
                  <a:close/>
                </a:path>
              </a:pathLst>
            </a:custGeom>
            <a:solidFill>
              <a:srgbClr val="000000"/>
            </a:solidFill>
          </p:spPr>
          <p:txBody>
            <a:bodyPr wrap="square" lIns="0" tIns="0" rIns="0" bIns="0" rtlCol="0"/>
            <a:lstStyle/>
            <a:p>
              <a:endParaRPr/>
            </a:p>
          </p:txBody>
        </p:sp>
        <p:pic>
          <p:nvPicPr>
            <p:cNvPr id="32" name="object 32"/>
            <p:cNvPicPr/>
            <p:nvPr/>
          </p:nvPicPr>
          <p:blipFill>
            <a:blip r:embed="rId10" cstate="print"/>
            <a:stretch>
              <a:fillRect/>
            </a:stretch>
          </p:blipFill>
          <p:spPr>
            <a:xfrm>
              <a:off x="6948983" y="5875765"/>
              <a:ext cx="194463" cy="145016"/>
            </a:xfrm>
            <a:prstGeom prst="rect">
              <a:avLst/>
            </a:prstGeom>
          </p:spPr>
        </p:pic>
      </p:grpSp>
      <p:sp>
        <p:nvSpPr>
          <p:cNvPr id="33" name="object 33"/>
          <p:cNvSpPr/>
          <p:nvPr/>
        </p:nvSpPr>
        <p:spPr>
          <a:xfrm>
            <a:off x="8732269" y="5603979"/>
            <a:ext cx="106045" cy="459105"/>
          </a:xfrm>
          <a:custGeom>
            <a:avLst/>
            <a:gdLst/>
            <a:ahLst/>
            <a:cxnLst/>
            <a:rect l="l" t="t" r="r" b="b"/>
            <a:pathLst>
              <a:path w="106045" h="459104">
                <a:moveTo>
                  <a:pt x="4766" y="459059"/>
                </a:moveTo>
                <a:lnTo>
                  <a:pt x="1906" y="459059"/>
                </a:lnTo>
                <a:lnTo>
                  <a:pt x="0" y="457139"/>
                </a:lnTo>
                <a:lnTo>
                  <a:pt x="0" y="452337"/>
                </a:lnTo>
                <a:lnTo>
                  <a:pt x="5719" y="446575"/>
                </a:lnTo>
                <a:lnTo>
                  <a:pt x="35316" y="409435"/>
                </a:lnTo>
                <a:lnTo>
                  <a:pt x="56264" y="367962"/>
                </a:lnTo>
                <a:lnTo>
                  <a:pt x="69755" y="323354"/>
                </a:lnTo>
                <a:lnTo>
                  <a:pt x="76977" y="276811"/>
                </a:lnTo>
                <a:lnTo>
                  <a:pt x="79120" y="229529"/>
                </a:lnTo>
                <a:lnTo>
                  <a:pt x="76084" y="174711"/>
                </a:lnTo>
                <a:lnTo>
                  <a:pt x="67192" y="125655"/>
                </a:lnTo>
                <a:lnTo>
                  <a:pt x="52764" y="82592"/>
                </a:lnTo>
                <a:lnTo>
                  <a:pt x="33119" y="45752"/>
                </a:lnTo>
                <a:lnTo>
                  <a:pt x="8579" y="15366"/>
                </a:lnTo>
                <a:lnTo>
                  <a:pt x="0" y="6722"/>
                </a:lnTo>
                <a:lnTo>
                  <a:pt x="0" y="1920"/>
                </a:lnTo>
                <a:lnTo>
                  <a:pt x="1906" y="0"/>
                </a:lnTo>
                <a:lnTo>
                  <a:pt x="4766" y="0"/>
                </a:lnTo>
                <a:lnTo>
                  <a:pt x="54097" y="49024"/>
                </a:lnTo>
                <a:lnTo>
                  <a:pt x="76260" y="86433"/>
                </a:lnTo>
                <a:lnTo>
                  <a:pt x="91333" y="125674"/>
                </a:lnTo>
                <a:lnTo>
                  <a:pt x="100329" y="164104"/>
                </a:lnTo>
                <a:lnTo>
                  <a:pt x="105811" y="229529"/>
                </a:lnTo>
                <a:lnTo>
                  <a:pt x="104559" y="260622"/>
                </a:lnTo>
                <a:lnTo>
                  <a:pt x="91333" y="332170"/>
                </a:lnTo>
                <a:lnTo>
                  <a:pt x="77213" y="369744"/>
                </a:lnTo>
                <a:lnTo>
                  <a:pt x="55303" y="408415"/>
                </a:lnTo>
                <a:lnTo>
                  <a:pt x="14343" y="453342"/>
                </a:lnTo>
                <a:lnTo>
                  <a:pt x="4766" y="459059"/>
                </a:lnTo>
                <a:close/>
              </a:path>
            </a:pathLst>
          </a:custGeom>
          <a:solidFill>
            <a:srgbClr val="000000"/>
          </a:solidFill>
        </p:spPr>
        <p:txBody>
          <a:bodyPr wrap="square" lIns="0" tIns="0" rIns="0" bIns="0" rtlCol="0"/>
          <a:lstStyle/>
          <a:p>
            <a:endParaRPr/>
          </a:p>
        </p:txBody>
      </p:sp>
      <p:sp>
        <p:nvSpPr>
          <p:cNvPr id="36" name="标题 35">
            <a:extLst>
              <a:ext uri="{FF2B5EF4-FFF2-40B4-BE49-F238E27FC236}">
                <a16:creationId xmlns:a16="http://schemas.microsoft.com/office/drawing/2014/main" id="{4978CB8F-E285-D945-BDD4-0747C450307C}"/>
              </a:ext>
            </a:extLst>
          </p:cNvPr>
          <p:cNvSpPr>
            <a:spLocks noGrp="1"/>
          </p:cNvSpPr>
          <p:nvPr>
            <p:ph type="title"/>
          </p:nvPr>
        </p:nvSpPr>
        <p:spPr/>
        <p:txBody>
          <a:bodyPr/>
          <a:lstStyle/>
          <a:p>
            <a:r>
              <a:rPr lang="zh-CN" altLang="en-US" dirty="0"/>
              <a:t>梯度下降法</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8C1AD-82B2-CA49-B508-70D04F4E4B68}"/>
              </a:ext>
            </a:extLst>
          </p:cNvPr>
          <p:cNvSpPr>
            <a:spLocks noGrp="1"/>
          </p:cNvSpPr>
          <p:nvPr>
            <p:ph type="title"/>
          </p:nvPr>
        </p:nvSpPr>
        <p:spPr/>
        <p:txBody>
          <a:bodyPr/>
          <a:lstStyle/>
          <a:p>
            <a:r>
              <a:rPr kumimoji="1" lang="zh-CN" altLang="en-US" dirty="0"/>
              <a:t>反向传播</a:t>
            </a:r>
          </a:p>
        </p:txBody>
      </p:sp>
      <p:sp>
        <p:nvSpPr>
          <p:cNvPr id="3" name="内容占位符 2">
            <a:extLst>
              <a:ext uri="{FF2B5EF4-FFF2-40B4-BE49-F238E27FC236}">
                <a16:creationId xmlns:a16="http://schemas.microsoft.com/office/drawing/2014/main" id="{51B8BE98-80A5-6F4C-8FDF-17FCDCBEFE38}"/>
              </a:ext>
            </a:extLst>
          </p:cNvPr>
          <p:cNvSpPr>
            <a:spLocks noGrp="1"/>
          </p:cNvSpPr>
          <p:nvPr>
            <p:ph idx="1"/>
          </p:nvPr>
        </p:nvSpPr>
        <p:spPr/>
        <p:txBody>
          <a:bodyPr>
            <a:normAutofit/>
          </a:bodyPr>
          <a:lstStyle/>
          <a:p>
            <a:r>
              <a:rPr kumimoji="1" lang="zh-CN" altLang="en-US" dirty="0">
                <a:latin typeface="Times New Roman" panose="02020603050405020304" pitchFamily="18" charset="0"/>
                <a:cs typeface="Times New Roman" panose="02020603050405020304" pitchFamily="18" charset="0"/>
              </a:rPr>
              <a:t> 使用反向传播方法需要经历</a:t>
            </a:r>
            <a:r>
              <a:rPr kumimoji="1" lang="zh-CN" altLang="en-CN" dirty="0">
                <a:latin typeface="Times New Roman" panose="02020603050405020304" pitchFamily="18" charset="0"/>
                <a:cs typeface="Times New Roman" panose="02020603050405020304" pitchFamily="18" charset="0"/>
              </a:rPr>
              <a:t>前向传播</a:t>
            </a:r>
            <a:r>
              <a:rPr kumimoji="1" lang="zh-CN" altLang="en-US" dirty="0">
                <a:latin typeface="Times New Roman" panose="02020603050405020304" pitchFamily="18" charset="0"/>
                <a:cs typeface="Times New Roman" panose="02020603050405020304" pitchFamily="18" charset="0"/>
              </a:rPr>
              <a:t>和反向传播两阶段</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在前向传播阶段，输入被送入神经网络，神经网络基于当前的参数计算输出和损失函数</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在反向传播阶段，通过</a:t>
            </a:r>
            <a:r>
              <a:rPr kumimoji="1" lang="zh-CN" altLang="en-CN" dirty="0">
                <a:latin typeface="Times New Roman" panose="02020603050405020304" pitchFamily="18" charset="0"/>
                <a:cs typeface="Times New Roman" panose="02020603050405020304" pitchFamily="18" charset="0"/>
              </a:rPr>
              <a:t>链式求导</a:t>
            </a:r>
            <a:r>
              <a:rPr kumimoji="1" lang="zh-CN" altLang="en-US" dirty="0">
                <a:latin typeface="Times New Roman" panose="02020603050405020304" pitchFamily="18" charset="0"/>
                <a:cs typeface="Times New Roman" panose="02020603050405020304" pitchFamily="18" charset="0"/>
              </a:rPr>
              <a:t>规则计算损失函数关于参数的梯度</a:t>
            </a:r>
            <a:endParaRPr kumimoji="1" lang="en-US" altLang="zh-CN" dirty="0">
              <a:latin typeface="Times New Roman" panose="02020603050405020304" pitchFamily="18" charset="0"/>
              <a:cs typeface="Times New Roman" panose="02020603050405020304" pitchFamily="18" charset="0"/>
            </a:endParaRPr>
          </a:p>
        </p:txBody>
      </p:sp>
      <p:pic>
        <p:nvPicPr>
          <p:cNvPr id="6" name="object 32">
            <a:extLst>
              <a:ext uri="{FF2B5EF4-FFF2-40B4-BE49-F238E27FC236}">
                <a16:creationId xmlns:a16="http://schemas.microsoft.com/office/drawing/2014/main" id="{E451540C-B8DF-F9AC-1253-899BE784E683}"/>
              </a:ext>
            </a:extLst>
          </p:cNvPr>
          <p:cNvPicPr/>
          <p:nvPr/>
        </p:nvPicPr>
        <p:blipFill>
          <a:blip r:embed="rId2" cstate="print"/>
          <a:stretch>
            <a:fillRect/>
          </a:stretch>
        </p:blipFill>
        <p:spPr>
          <a:xfrm>
            <a:off x="2406650" y="4112407"/>
            <a:ext cx="7378699" cy="794316"/>
          </a:xfrm>
          <a:prstGeom prst="rect">
            <a:avLst/>
          </a:prstGeom>
        </p:spPr>
      </p:pic>
    </p:spTree>
    <p:extLst>
      <p:ext uri="{BB962C8B-B14F-4D97-AF65-F5344CB8AC3E}">
        <p14:creationId xmlns:p14="http://schemas.microsoft.com/office/powerpoint/2010/main" val="15866503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object 32"/>
          <p:cNvPicPr/>
          <p:nvPr/>
        </p:nvPicPr>
        <p:blipFill>
          <a:blip r:embed="rId2" cstate="print"/>
          <a:stretch>
            <a:fillRect/>
          </a:stretch>
        </p:blipFill>
        <p:spPr>
          <a:xfrm>
            <a:off x="2606802" y="4711834"/>
            <a:ext cx="7378699" cy="794316"/>
          </a:xfrm>
          <a:prstGeom prst="rect">
            <a:avLst/>
          </a:prstGeom>
        </p:spPr>
      </p:pic>
      <p:grpSp>
        <p:nvGrpSpPr>
          <p:cNvPr id="2" name="Group 1">
            <a:extLst>
              <a:ext uri="{FF2B5EF4-FFF2-40B4-BE49-F238E27FC236}">
                <a16:creationId xmlns:a16="http://schemas.microsoft.com/office/drawing/2014/main" id="{E0EC9658-BA63-962D-C8BE-71D0FDB2CB0F}"/>
              </a:ext>
            </a:extLst>
          </p:cNvPr>
          <p:cNvGrpSpPr/>
          <p:nvPr/>
        </p:nvGrpSpPr>
        <p:grpSpPr>
          <a:xfrm>
            <a:off x="2442216" y="2103604"/>
            <a:ext cx="7419333" cy="941238"/>
            <a:chOff x="2435232" y="2130955"/>
            <a:chExt cx="7419333" cy="941238"/>
          </a:xfrm>
        </p:grpSpPr>
        <p:grpSp>
          <p:nvGrpSpPr>
            <p:cNvPr id="6" name="object 6"/>
            <p:cNvGrpSpPr/>
            <p:nvPr/>
          </p:nvGrpSpPr>
          <p:grpSpPr>
            <a:xfrm>
              <a:off x="2619755" y="2284476"/>
              <a:ext cx="1508760" cy="424180"/>
              <a:chOff x="1095755" y="2284476"/>
              <a:chExt cx="1508760" cy="424180"/>
            </a:xfrm>
          </p:grpSpPr>
          <p:sp>
            <p:nvSpPr>
              <p:cNvPr id="7" name="object 7"/>
              <p:cNvSpPr/>
              <p:nvPr/>
            </p:nvSpPr>
            <p:spPr>
              <a:xfrm>
                <a:off x="1108709" y="2297430"/>
                <a:ext cx="398145" cy="398145"/>
              </a:xfrm>
              <a:custGeom>
                <a:avLst/>
                <a:gdLst/>
                <a:ahLst/>
                <a:cxnLst/>
                <a:rect l="l" t="t" r="r" b="b"/>
                <a:pathLst>
                  <a:path w="398144"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8" name="object 8"/>
              <p:cNvSpPr/>
              <p:nvPr/>
            </p:nvSpPr>
            <p:spPr>
              <a:xfrm>
                <a:off x="15057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9" name="object 9"/>
              <p:cNvSpPr/>
              <p:nvPr/>
            </p:nvSpPr>
            <p:spPr>
              <a:xfrm>
                <a:off x="2195322" y="2297430"/>
                <a:ext cx="396240" cy="398145"/>
              </a:xfrm>
              <a:custGeom>
                <a:avLst/>
                <a:gdLst/>
                <a:ahLst/>
                <a:cxnLst/>
                <a:rect l="l" t="t" r="r" b="b"/>
                <a:pathLst>
                  <a:path w="396239" h="398144">
                    <a:moveTo>
                      <a:pt x="0" y="198882"/>
                    </a:moveTo>
                    <a:lnTo>
                      <a:pt x="5232" y="153279"/>
                    </a:lnTo>
                    <a:lnTo>
                      <a:pt x="20136" y="111417"/>
                    </a:lnTo>
                    <a:lnTo>
                      <a:pt x="43523" y="74490"/>
                    </a:lnTo>
                    <a:lnTo>
                      <a:pt x="74204" y="43691"/>
                    </a:lnTo>
                    <a:lnTo>
                      <a:pt x="110989" y="20214"/>
                    </a:lnTo>
                    <a:lnTo>
                      <a:pt x="152691" y="5252"/>
                    </a:lnTo>
                    <a:lnTo>
                      <a:pt x="198120" y="0"/>
                    </a:lnTo>
                    <a:lnTo>
                      <a:pt x="243548" y="5252"/>
                    </a:lnTo>
                    <a:lnTo>
                      <a:pt x="285250" y="20214"/>
                    </a:lnTo>
                    <a:lnTo>
                      <a:pt x="322035" y="43691"/>
                    </a:lnTo>
                    <a:lnTo>
                      <a:pt x="352716" y="74490"/>
                    </a:lnTo>
                    <a:lnTo>
                      <a:pt x="376103" y="111417"/>
                    </a:lnTo>
                    <a:lnTo>
                      <a:pt x="391007" y="153279"/>
                    </a:lnTo>
                    <a:lnTo>
                      <a:pt x="396240" y="198882"/>
                    </a:lnTo>
                    <a:lnTo>
                      <a:pt x="391007" y="244484"/>
                    </a:lnTo>
                    <a:lnTo>
                      <a:pt x="376103" y="286346"/>
                    </a:lnTo>
                    <a:lnTo>
                      <a:pt x="352716" y="323273"/>
                    </a:lnTo>
                    <a:lnTo>
                      <a:pt x="322035" y="354072"/>
                    </a:lnTo>
                    <a:lnTo>
                      <a:pt x="285250" y="377549"/>
                    </a:lnTo>
                    <a:lnTo>
                      <a:pt x="243548" y="392511"/>
                    </a:lnTo>
                    <a:lnTo>
                      <a:pt x="198120" y="397764"/>
                    </a:lnTo>
                    <a:lnTo>
                      <a:pt x="152691" y="392511"/>
                    </a:lnTo>
                    <a:lnTo>
                      <a:pt x="110989" y="377549"/>
                    </a:lnTo>
                    <a:lnTo>
                      <a:pt x="74204" y="354072"/>
                    </a:lnTo>
                    <a:lnTo>
                      <a:pt x="43523" y="323273"/>
                    </a:lnTo>
                    <a:lnTo>
                      <a:pt x="20136" y="286346"/>
                    </a:lnTo>
                    <a:lnTo>
                      <a:pt x="5232" y="244484"/>
                    </a:lnTo>
                    <a:lnTo>
                      <a:pt x="0" y="198882"/>
                    </a:lnTo>
                    <a:close/>
                  </a:path>
                </a:pathLst>
              </a:custGeom>
              <a:ln w="25908">
                <a:solidFill>
                  <a:srgbClr val="000000"/>
                </a:solidFill>
              </a:ln>
            </p:spPr>
            <p:txBody>
              <a:bodyPr wrap="square" lIns="0" tIns="0" rIns="0" bIns="0" rtlCol="0"/>
              <a:lstStyle/>
              <a:p>
                <a:endParaRPr/>
              </a:p>
            </p:txBody>
          </p:sp>
          <p:sp>
            <p:nvSpPr>
              <p:cNvPr id="10" name="object 10"/>
              <p:cNvSpPr/>
              <p:nvPr/>
            </p:nvSpPr>
            <p:spPr>
              <a:xfrm>
                <a:off x="21179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4791456" y="2284476"/>
              <a:ext cx="1510665" cy="424180"/>
              <a:chOff x="3267455" y="2284476"/>
              <a:chExt cx="1510665" cy="424180"/>
            </a:xfrm>
          </p:grpSpPr>
          <p:sp>
            <p:nvSpPr>
              <p:cNvPr id="12" name="object 12"/>
              <p:cNvSpPr/>
              <p:nvPr/>
            </p:nvSpPr>
            <p:spPr>
              <a:xfrm>
                <a:off x="3280409"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6774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14" name="object 14"/>
              <p:cNvSpPr/>
              <p:nvPr/>
            </p:nvSpPr>
            <p:spPr>
              <a:xfrm>
                <a:off x="4367022"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5" name="object 15"/>
              <p:cNvSpPr/>
              <p:nvPr/>
            </p:nvSpPr>
            <p:spPr>
              <a:xfrm>
                <a:off x="42896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6963156" y="2284476"/>
              <a:ext cx="1510665" cy="424180"/>
              <a:chOff x="5439155" y="2284476"/>
              <a:chExt cx="1510665" cy="424180"/>
            </a:xfrm>
          </p:grpSpPr>
          <p:sp>
            <p:nvSpPr>
              <p:cNvPr id="17" name="object 17"/>
              <p:cNvSpPr/>
              <p:nvPr/>
            </p:nvSpPr>
            <p:spPr>
              <a:xfrm>
                <a:off x="5452109"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sp>
            <p:nvSpPr>
              <p:cNvPr id="18" name="object 18"/>
              <p:cNvSpPr/>
              <p:nvPr/>
            </p:nvSpPr>
            <p:spPr>
              <a:xfrm>
                <a:off x="5849111" y="2496313"/>
                <a:ext cx="625475" cy="0"/>
              </a:xfrm>
              <a:custGeom>
                <a:avLst/>
                <a:gdLst/>
                <a:ahLst/>
                <a:cxnLst/>
                <a:rect l="l" t="t" r="r" b="b"/>
                <a:pathLst>
                  <a:path w="625475">
                    <a:moveTo>
                      <a:pt x="0" y="0"/>
                    </a:moveTo>
                    <a:lnTo>
                      <a:pt x="624916" y="0"/>
                    </a:lnTo>
                  </a:path>
                </a:pathLst>
              </a:custGeom>
              <a:ln w="12700">
                <a:solidFill>
                  <a:srgbClr val="000000"/>
                </a:solidFill>
              </a:ln>
            </p:spPr>
            <p:txBody>
              <a:bodyPr wrap="square" lIns="0" tIns="0" rIns="0" bIns="0" rtlCol="0"/>
              <a:lstStyle/>
              <a:p>
                <a:endParaRPr/>
              </a:p>
            </p:txBody>
          </p:sp>
          <p:sp>
            <p:nvSpPr>
              <p:cNvPr id="19" name="object 19"/>
              <p:cNvSpPr/>
              <p:nvPr/>
            </p:nvSpPr>
            <p:spPr>
              <a:xfrm>
                <a:off x="6461331" y="245821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20" name="object 20"/>
              <p:cNvSpPr/>
              <p:nvPr/>
            </p:nvSpPr>
            <p:spPr>
              <a:xfrm>
                <a:off x="6538722" y="2297430"/>
                <a:ext cx="398145" cy="398145"/>
              </a:xfrm>
              <a:custGeom>
                <a:avLst/>
                <a:gdLst/>
                <a:ahLst/>
                <a:cxnLst/>
                <a:rect l="l" t="t" r="r" b="b"/>
                <a:pathLst>
                  <a:path w="398145" h="398144">
                    <a:moveTo>
                      <a:pt x="0" y="198882"/>
                    </a:moveTo>
                    <a:lnTo>
                      <a:pt x="5252" y="153279"/>
                    </a:lnTo>
                    <a:lnTo>
                      <a:pt x="20214" y="111417"/>
                    </a:lnTo>
                    <a:lnTo>
                      <a:pt x="43691" y="74490"/>
                    </a:lnTo>
                    <a:lnTo>
                      <a:pt x="74490" y="43691"/>
                    </a:lnTo>
                    <a:lnTo>
                      <a:pt x="111417" y="20214"/>
                    </a:lnTo>
                    <a:lnTo>
                      <a:pt x="153279" y="5252"/>
                    </a:lnTo>
                    <a:lnTo>
                      <a:pt x="198882" y="0"/>
                    </a:lnTo>
                    <a:lnTo>
                      <a:pt x="244484" y="5252"/>
                    </a:lnTo>
                    <a:lnTo>
                      <a:pt x="286346" y="20214"/>
                    </a:lnTo>
                    <a:lnTo>
                      <a:pt x="323273" y="43691"/>
                    </a:lnTo>
                    <a:lnTo>
                      <a:pt x="354072" y="74490"/>
                    </a:lnTo>
                    <a:lnTo>
                      <a:pt x="377549" y="111417"/>
                    </a:lnTo>
                    <a:lnTo>
                      <a:pt x="392511" y="153279"/>
                    </a:lnTo>
                    <a:lnTo>
                      <a:pt x="397764" y="198882"/>
                    </a:lnTo>
                    <a:lnTo>
                      <a:pt x="392511" y="244484"/>
                    </a:lnTo>
                    <a:lnTo>
                      <a:pt x="377549" y="286346"/>
                    </a:lnTo>
                    <a:lnTo>
                      <a:pt x="354072" y="323273"/>
                    </a:lnTo>
                    <a:lnTo>
                      <a:pt x="323273" y="354072"/>
                    </a:lnTo>
                    <a:lnTo>
                      <a:pt x="286346" y="377549"/>
                    </a:lnTo>
                    <a:lnTo>
                      <a:pt x="244484" y="392511"/>
                    </a:lnTo>
                    <a:lnTo>
                      <a:pt x="198882" y="397764"/>
                    </a:lnTo>
                    <a:lnTo>
                      <a:pt x="153279" y="392511"/>
                    </a:lnTo>
                    <a:lnTo>
                      <a:pt x="111417" y="377549"/>
                    </a:lnTo>
                    <a:lnTo>
                      <a:pt x="74490" y="354072"/>
                    </a:lnTo>
                    <a:lnTo>
                      <a:pt x="43691" y="323273"/>
                    </a:lnTo>
                    <a:lnTo>
                      <a:pt x="20214" y="286346"/>
                    </a:lnTo>
                    <a:lnTo>
                      <a:pt x="5252" y="244484"/>
                    </a:lnTo>
                    <a:lnTo>
                      <a:pt x="0" y="198882"/>
                    </a:lnTo>
                    <a:close/>
                  </a:path>
                </a:pathLst>
              </a:custGeom>
              <a:ln w="25908">
                <a:solidFill>
                  <a:srgbClr val="000000"/>
                </a:solidFill>
              </a:ln>
            </p:spPr>
            <p:txBody>
              <a:bodyPr wrap="square" lIns="0" tIns="0" rIns="0" bIns="0" rtlCol="0"/>
              <a:lstStyle/>
              <a:p>
                <a:endParaRPr/>
              </a:p>
            </p:txBody>
          </p:sp>
        </p:grpSp>
        <p:sp>
          <p:nvSpPr>
            <p:cNvPr id="21" name="object 21"/>
            <p:cNvSpPr txBox="1"/>
            <p:nvPr/>
          </p:nvSpPr>
          <p:spPr>
            <a:xfrm>
              <a:off x="2435232" y="2569786"/>
              <a:ext cx="379095" cy="391160"/>
            </a:xfrm>
            <a:prstGeom prst="rect">
              <a:avLst/>
            </a:prstGeom>
          </p:spPr>
          <p:txBody>
            <a:bodyPr vert="horz" wrap="square" lIns="0" tIns="12700" rIns="0" bIns="0" rtlCol="0">
              <a:spAutoFit/>
            </a:bodyPr>
            <a:lstStyle/>
            <a:p>
              <a:pPr marL="38100">
                <a:spcBef>
                  <a:spcPts val="100"/>
                </a:spcBef>
              </a:pPr>
              <a:r>
                <a:rPr sz="3600" spc="-37" baseline="-20833" dirty="0">
                  <a:latin typeface="Cambria Math"/>
                  <a:cs typeface="Cambria Math"/>
                </a:rPr>
                <a:t>ℎ</a:t>
              </a:r>
              <a:r>
                <a:rPr sz="1750" spc="-25" dirty="0">
                  <a:latin typeface="Cambria Math"/>
                  <a:cs typeface="Cambria Math"/>
                </a:rPr>
                <a:t>0</a:t>
              </a:r>
              <a:endParaRPr sz="1750">
                <a:latin typeface="Cambria Math"/>
                <a:cs typeface="Cambria Math"/>
              </a:endParaRPr>
            </a:p>
          </p:txBody>
        </p:sp>
        <p:sp>
          <p:nvSpPr>
            <p:cNvPr id="22" name="object 22"/>
            <p:cNvSpPr txBox="1"/>
            <p:nvPr/>
          </p:nvSpPr>
          <p:spPr>
            <a:xfrm>
              <a:off x="3621397" y="2569786"/>
              <a:ext cx="372745" cy="391160"/>
            </a:xfrm>
            <a:prstGeom prst="rect">
              <a:avLst/>
            </a:prstGeom>
          </p:spPr>
          <p:txBody>
            <a:bodyPr vert="horz" wrap="square" lIns="0" tIns="12700" rIns="0" bIns="0" rtlCol="0">
              <a:spAutoFit/>
            </a:bodyPr>
            <a:lstStyle/>
            <a:p>
              <a:pPr marL="38100">
                <a:spcBef>
                  <a:spcPts val="100"/>
                </a:spcBef>
              </a:pPr>
              <a:r>
                <a:rPr sz="3600" spc="-37" baseline="-20833" dirty="0">
                  <a:latin typeface="Cambria Math"/>
                  <a:cs typeface="Cambria Math"/>
                </a:rPr>
                <a:t>ℎ</a:t>
              </a:r>
              <a:r>
                <a:rPr sz="1750" spc="-25" dirty="0">
                  <a:latin typeface="Cambria Math"/>
                  <a:cs typeface="Cambria Math"/>
                </a:rPr>
                <a:t>1</a:t>
              </a:r>
              <a:endParaRPr sz="1750">
                <a:latin typeface="Cambria Math"/>
                <a:cs typeface="Cambria Math"/>
              </a:endParaRPr>
            </a:p>
          </p:txBody>
        </p:sp>
        <p:sp>
          <p:nvSpPr>
            <p:cNvPr id="23" name="object 23"/>
            <p:cNvSpPr txBox="1"/>
            <p:nvPr/>
          </p:nvSpPr>
          <p:spPr>
            <a:xfrm>
              <a:off x="4656279" y="2569786"/>
              <a:ext cx="667385" cy="391160"/>
            </a:xfrm>
            <a:prstGeom prst="rect">
              <a:avLst/>
            </a:prstGeom>
          </p:spPr>
          <p:txBody>
            <a:bodyPr vert="horz" wrap="square" lIns="0" tIns="12700" rIns="0" bIns="0" rtlCol="0">
              <a:spAutoFit/>
            </a:bodyPr>
            <a:lstStyle/>
            <a:p>
              <a:pPr marL="38100">
                <a:spcBef>
                  <a:spcPts val="100"/>
                </a:spcBef>
              </a:pPr>
              <a:r>
                <a:rPr sz="3600" spc="-120" baseline="-20833" dirty="0" err="1">
                  <a:latin typeface="Cambria Math"/>
                  <a:cs typeface="Cambria Math"/>
                </a:rPr>
                <a:t>ℎ</a:t>
              </a:r>
              <a:r>
                <a:rPr sz="1750" spc="-80" dirty="0">
                  <a:latin typeface="Cambria Math"/>
                  <a:cs typeface="Cambria Math"/>
                </a:rPr>
                <a:t>𝑟−1</a:t>
              </a:r>
              <a:endParaRPr sz="1750" dirty="0">
                <a:latin typeface="Cambria Math"/>
                <a:cs typeface="Cambria Math"/>
              </a:endParaRPr>
            </a:p>
          </p:txBody>
        </p:sp>
        <p:sp>
          <p:nvSpPr>
            <p:cNvPr id="24" name="object 24"/>
            <p:cNvSpPr txBox="1"/>
            <p:nvPr/>
          </p:nvSpPr>
          <p:spPr>
            <a:xfrm>
              <a:off x="5982243" y="2569784"/>
              <a:ext cx="368300" cy="391160"/>
            </a:xfrm>
            <a:prstGeom prst="rect">
              <a:avLst/>
            </a:prstGeom>
          </p:spPr>
          <p:txBody>
            <a:bodyPr vert="horz" wrap="square" lIns="0" tIns="12700" rIns="0" bIns="0" rtlCol="0">
              <a:spAutoFit/>
            </a:bodyPr>
            <a:lstStyle/>
            <a:p>
              <a:pPr marL="38100">
                <a:spcBef>
                  <a:spcPts val="100"/>
                </a:spcBef>
              </a:pPr>
              <a:r>
                <a:rPr sz="3600" spc="-232" baseline="-20833" dirty="0" err="1">
                  <a:latin typeface="Cambria Math"/>
                  <a:cs typeface="Cambria Math"/>
                </a:rPr>
                <a:t>ℎ</a:t>
              </a:r>
              <a:r>
                <a:rPr sz="1750" spc="-155" dirty="0">
                  <a:latin typeface="Cambria Math"/>
                  <a:cs typeface="Cambria Math"/>
                </a:rPr>
                <a:t>𝑟</a:t>
              </a:r>
              <a:endParaRPr sz="1750" dirty="0">
                <a:latin typeface="Cambria Math"/>
                <a:cs typeface="Cambria Math"/>
              </a:endParaRPr>
            </a:p>
          </p:txBody>
        </p:sp>
        <p:sp>
          <p:nvSpPr>
            <p:cNvPr id="25" name="object 25"/>
            <p:cNvSpPr txBox="1"/>
            <p:nvPr/>
          </p:nvSpPr>
          <p:spPr>
            <a:xfrm>
              <a:off x="7069612" y="2575879"/>
              <a:ext cx="384810" cy="391160"/>
            </a:xfrm>
            <a:prstGeom prst="rect">
              <a:avLst/>
            </a:prstGeom>
          </p:spPr>
          <p:txBody>
            <a:bodyPr vert="horz" wrap="square" lIns="0" tIns="12700" rIns="0" bIns="0" rtlCol="0">
              <a:spAutoFit/>
            </a:bodyPr>
            <a:lstStyle/>
            <a:p>
              <a:pPr marL="38100">
                <a:spcBef>
                  <a:spcPts val="100"/>
                </a:spcBef>
              </a:pPr>
              <a:r>
                <a:rPr sz="3600" spc="-465" baseline="-20833" dirty="0" err="1">
                  <a:latin typeface="Cambria Math"/>
                  <a:cs typeface="Cambria Math"/>
                </a:rPr>
                <a:t>ℎ</a:t>
              </a:r>
              <a:r>
                <a:rPr sz="1750" spc="-310" dirty="0">
                  <a:latin typeface="Cambria Math"/>
                  <a:cs typeface="Cambria Math"/>
                </a:rPr>
                <a:t>𝑘</a:t>
              </a:r>
              <a:endParaRPr sz="1750" dirty="0">
                <a:latin typeface="Cambria Math"/>
                <a:cs typeface="Cambria Math"/>
              </a:endParaRPr>
            </a:p>
          </p:txBody>
        </p:sp>
        <p:sp>
          <p:nvSpPr>
            <p:cNvPr id="26" name="object 26"/>
            <p:cNvSpPr txBox="1"/>
            <p:nvPr/>
          </p:nvSpPr>
          <p:spPr>
            <a:xfrm>
              <a:off x="8120583" y="2681033"/>
              <a:ext cx="187960" cy="391160"/>
            </a:xfrm>
            <a:prstGeom prst="rect">
              <a:avLst/>
            </a:prstGeom>
          </p:spPr>
          <p:txBody>
            <a:bodyPr vert="horz" wrap="square" lIns="0" tIns="12700" rIns="0" bIns="0" rtlCol="0">
              <a:spAutoFit/>
            </a:bodyPr>
            <a:lstStyle/>
            <a:p>
              <a:pPr marL="12700">
                <a:spcBef>
                  <a:spcPts val="100"/>
                </a:spcBef>
              </a:pPr>
              <a:r>
                <a:rPr sz="2400" spc="-665" dirty="0">
                  <a:latin typeface="Cambria Math"/>
                  <a:cs typeface="Cambria Math"/>
                </a:rPr>
                <a:t>𝑜</a:t>
              </a:r>
              <a:endParaRPr sz="2400" dirty="0">
                <a:latin typeface="Cambria Math"/>
                <a:cs typeface="Cambria Math"/>
              </a:endParaRPr>
            </a:p>
          </p:txBody>
        </p:sp>
        <p:sp>
          <p:nvSpPr>
            <p:cNvPr id="27" name="object 27"/>
            <p:cNvSpPr txBox="1"/>
            <p:nvPr/>
          </p:nvSpPr>
          <p:spPr>
            <a:xfrm>
              <a:off x="4304819" y="2130955"/>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28" name="object 28"/>
            <p:cNvSpPr txBox="1"/>
            <p:nvPr/>
          </p:nvSpPr>
          <p:spPr>
            <a:xfrm>
              <a:off x="6476894" y="2130955"/>
              <a:ext cx="432434" cy="513715"/>
            </a:xfrm>
            <a:prstGeom prst="rect">
              <a:avLst/>
            </a:prstGeom>
          </p:spPr>
          <p:txBody>
            <a:bodyPr vert="horz" wrap="square" lIns="0" tIns="13335" rIns="0" bIns="0" rtlCol="0">
              <a:spAutoFit/>
            </a:bodyPr>
            <a:lstStyle/>
            <a:p>
              <a:pPr marL="12700">
                <a:spcBef>
                  <a:spcPts val="105"/>
                </a:spcBef>
              </a:pPr>
              <a:r>
                <a:rPr sz="3200" dirty="0">
                  <a:latin typeface="Arial"/>
                  <a:cs typeface="Arial"/>
                </a:rPr>
                <a:t>…</a:t>
              </a:r>
              <a:endParaRPr sz="3200">
                <a:latin typeface="Arial"/>
                <a:cs typeface="Arial"/>
              </a:endParaRPr>
            </a:p>
          </p:txBody>
        </p:sp>
        <p:sp>
          <p:nvSpPr>
            <p:cNvPr id="29" name="object 29"/>
            <p:cNvSpPr txBox="1"/>
            <p:nvPr/>
          </p:nvSpPr>
          <p:spPr>
            <a:xfrm>
              <a:off x="5210780" y="2263651"/>
              <a:ext cx="588645" cy="197490"/>
            </a:xfrm>
            <a:prstGeom prst="rect">
              <a:avLst/>
            </a:prstGeom>
          </p:spPr>
          <p:txBody>
            <a:bodyPr vert="horz" wrap="square" lIns="0" tIns="12700" rIns="0" bIns="0" rtlCol="0">
              <a:spAutoFit/>
            </a:bodyPr>
            <a:lstStyle/>
            <a:p>
              <a:pPr marL="38100">
                <a:spcBef>
                  <a:spcPts val="100"/>
                </a:spcBef>
              </a:pPr>
              <a:r>
                <a:rPr sz="1200" spc="-85" dirty="0">
                  <a:latin typeface="Cambria Math"/>
                  <a:cs typeface="Cambria Math"/>
                </a:rPr>
                <a:t>𝑤</a:t>
              </a:r>
              <a:r>
                <a:rPr sz="1275" spc="-127" baseline="-19607" dirty="0">
                  <a:latin typeface="Cambria Math"/>
                  <a:cs typeface="Cambria Math"/>
                </a:rPr>
                <a:t>ℎ</a:t>
              </a:r>
              <a:r>
                <a:rPr sz="700" spc="-85" dirty="0">
                  <a:latin typeface="Cambria Math"/>
                  <a:cs typeface="Cambria Math"/>
                </a:rPr>
                <a:t>𝑟𝑟−1</a:t>
              </a:r>
              <a:r>
                <a:rPr sz="1275" spc="-127" baseline="-19607" dirty="0">
                  <a:latin typeface="Cambria Math"/>
                  <a:cs typeface="Cambria Math"/>
                </a:rPr>
                <a:t>,ℎ</a:t>
              </a:r>
              <a:r>
                <a:rPr sz="700" spc="-85" dirty="0">
                  <a:latin typeface="Cambria Math"/>
                  <a:cs typeface="Cambria Math"/>
                </a:rPr>
                <a:t>𝑟𝑟</a:t>
              </a:r>
              <a:endParaRPr sz="700" dirty="0">
                <a:latin typeface="Cambria Math"/>
                <a:cs typeface="Cambria Math"/>
              </a:endParaRPr>
            </a:p>
          </p:txBody>
        </p:sp>
        <p:sp>
          <p:nvSpPr>
            <p:cNvPr id="30" name="object 30"/>
            <p:cNvSpPr txBox="1"/>
            <p:nvPr/>
          </p:nvSpPr>
          <p:spPr>
            <a:xfrm>
              <a:off x="3082494" y="2303275"/>
              <a:ext cx="469265" cy="197490"/>
            </a:xfrm>
            <a:prstGeom prst="rect">
              <a:avLst/>
            </a:prstGeom>
          </p:spPr>
          <p:txBody>
            <a:bodyPr vert="horz" wrap="square" lIns="0" tIns="12700" rIns="0" bIns="0" rtlCol="0">
              <a:spAutoFit/>
            </a:bodyPr>
            <a:lstStyle/>
            <a:p>
              <a:pPr marL="38100">
                <a:spcBef>
                  <a:spcPts val="100"/>
                </a:spcBef>
              </a:pPr>
              <a:r>
                <a:rPr spc="-82" baseline="13888" dirty="0">
                  <a:latin typeface="Cambria Math"/>
                  <a:cs typeface="Cambria Math"/>
                </a:rPr>
                <a:t>𝑤</a:t>
              </a:r>
              <a:r>
                <a:rPr sz="850" spc="-55" dirty="0">
                  <a:latin typeface="Cambria Math"/>
                  <a:cs typeface="Cambria Math"/>
                </a:rPr>
                <a:t>ℎ</a:t>
              </a:r>
              <a:r>
                <a:rPr sz="1050" spc="-82" baseline="23809" dirty="0">
                  <a:latin typeface="Cambria Math"/>
                  <a:cs typeface="Cambria Math"/>
                </a:rPr>
                <a:t>0</a:t>
              </a:r>
              <a:r>
                <a:rPr sz="850" spc="-55" dirty="0">
                  <a:latin typeface="Cambria Math"/>
                  <a:cs typeface="Cambria Math"/>
                </a:rPr>
                <a:t>,ℎ</a:t>
              </a:r>
              <a:r>
                <a:rPr sz="1050" spc="-82" baseline="23809" dirty="0">
                  <a:latin typeface="Cambria Math"/>
                  <a:cs typeface="Cambria Math"/>
                </a:rPr>
                <a:t>1</a:t>
              </a:r>
              <a:endParaRPr sz="1050" baseline="23809" dirty="0">
                <a:latin typeface="Cambria Math"/>
                <a:cs typeface="Cambria Math"/>
              </a:endParaRPr>
            </a:p>
          </p:txBody>
        </p:sp>
        <p:sp>
          <p:nvSpPr>
            <p:cNvPr id="38" name="object 38"/>
            <p:cNvSpPr/>
            <p:nvPr/>
          </p:nvSpPr>
          <p:spPr>
            <a:xfrm>
              <a:off x="8903247" y="2333120"/>
              <a:ext cx="233679" cy="273050"/>
            </a:xfrm>
            <a:custGeom>
              <a:avLst/>
              <a:gdLst/>
              <a:ahLst/>
              <a:cxnLst/>
              <a:rect l="l" t="t" r="r" b="b"/>
              <a:pathLst>
                <a:path w="233679" h="273050">
                  <a:moveTo>
                    <a:pt x="151040" y="272659"/>
                  </a:moveTo>
                  <a:lnTo>
                    <a:pt x="136489" y="271714"/>
                  </a:lnTo>
                  <a:lnTo>
                    <a:pt x="122084" y="269222"/>
                  </a:lnTo>
                  <a:lnTo>
                    <a:pt x="107680" y="265698"/>
                  </a:lnTo>
                  <a:lnTo>
                    <a:pt x="93128" y="261659"/>
                  </a:lnTo>
                  <a:lnTo>
                    <a:pt x="77305" y="257521"/>
                  </a:lnTo>
                  <a:lnTo>
                    <a:pt x="63977" y="254488"/>
                  </a:lnTo>
                  <a:lnTo>
                    <a:pt x="51529" y="252487"/>
                  </a:lnTo>
                  <a:lnTo>
                    <a:pt x="38347" y="251444"/>
                  </a:lnTo>
                  <a:lnTo>
                    <a:pt x="29738" y="260873"/>
                  </a:lnTo>
                  <a:lnTo>
                    <a:pt x="28956" y="261659"/>
                  </a:lnTo>
                  <a:lnTo>
                    <a:pt x="22695" y="264802"/>
                  </a:lnTo>
                  <a:lnTo>
                    <a:pt x="12521" y="271088"/>
                  </a:lnTo>
                  <a:lnTo>
                    <a:pt x="4695" y="272659"/>
                  </a:lnTo>
                  <a:lnTo>
                    <a:pt x="782" y="272659"/>
                  </a:lnTo>
                  <a:lnTo>
                    <a:pt x="0" y="271088"/>
                  </a:lnTo>
                  <a:lnTo>
                    <a:pt x="0" y="268730"/>
                  </a:lnTo>
                  <a:lnTo>
                    <a:pt x="3912" y="261659"/>
                  </a:lnTo>
                  <a:lnTo>
                    <a:pt x="14086" y="253015"/>
                  </a:lnTo>
                  <a:lnTo>
                    <a:pt x="18427" y="247196"/>
                  </a:lnTo>
                  <a:lnTo>
                    <a:pt x="38237" y="211664"/>
                  </a:lnTo>
                  <a:lnTo>
                    <a:pt x="52433" y="166581"/>
                  </a:lnTo>
                  <a:lnTo>
                    <a:pt x="59672" y="139190"/>
                  </a:lnTo>
                  <a:lnTo>
                    <a:pt x="71020" y="104211"/>
                  </a:lnTo>
                  <a:lnTo>
                    <a:pt x="86770" y="68791"/>
                  </a:lnTo>
                  <a:lnTo>
                    <a:pt x="133469" y="18232"/>
                  </a:lnTo>
                  <a:lnTo>
                    <a:pt x="175998" y="1068"/>
                  </a:lnTo>
                  <a:lnTo>
                    <a:pt x="188605" y="0"/>
                  </a:lnTo>
                  <a:lnTo>
                    <a:pt x="202411" y="2651"/>
                  </a:lnTo>
                  <a:lnTo>
                    <a:pt x="212181" y="10018"/>
                  </a:lnTo>
                  <a:lnTo>
                    <a:pt x="217989" y="21215"/>
                  </a:lnTo>
                  <a:lnTo>
                    <a:pt x="219909" y="35359"/>
                  </a:lnTo>
                  <a:lnTo>
                    <a:pt x="219310" y="45132"/>
                  </a:lnTo>
                  <a:lnTo>
                    <a:pt x="189596" y="69994"/>
                  </a:lnTo>
                  <a:lnTo>
                    <a:pt x="183909" y="61289"/>
                  </a:lnTo>
                  <a:lnTo>
                    <a:pt x="183909" y="54217"/>
                  </a:lnTo>
                  <a:lnTo>
                    <a:pt x="183384" y="46986"/>
                  </a:lnTo>
                  <a:lnTo>
                    <a:pt x="180290" y="36439"/>
                  </a:lnTo>
                  <a:lnTo>
                    <a:pt x="172354" y="26924"/>
                  </a:lnTo>
                  <a:lnTo>
                    <a:pt x="157301" y="22787"/>
                  </a:lnTo>
                  <a:lnTo>
                    <a:pt x="144780" y="22787"/>
                  </a:lnTo>
                  <a:lnTo>
                    <a:pt x="142432" y="26715"/>
                  </a:lnTo>
                  <a:lnTo>
                    <a:pt x="137736" y="31430"/>
                  </a:lnTo>
                  <a:lnTo>
                    <a:pt x="108487" y="82996"/>
                  </a:lnTo>
                  <a:lnTo>
                    <a:pt x="86868" y="154009"/>
                  </a:lnTo>
                  <a:lnTo>
                    <a:pt x="82857" y="169994"/>
                  </a:lnTo>
                  <a:lnTo>
                    <a:pt x="77085" y="187600"/>
                  </a:lnTo>
                  <a:lnTo>
                    <a:pt x="68379" y="207269"/>
                  </a:lnTo>
                  <a:lnTo>
                    <a:pt x="55564" y="229442"/>
                  </a:lnTo>
                  <a:lnTo>
                    <a:pt x="60259" y="228657"/>
                  </a:lnTo>
                  <a:lnTo>
                    <a:pt x="65738" y="227871"/>
                  </a:lnTo>
                  <a:lnTo>
                    <a:pt x="70433" y="227871"/>
                  </a:lnTo>
                  <a:lnTo>
                    <a:pt x="110712" y="234501"/>
                  </a:lnTo>
                  <a:lnTo>
                    <a:pt x="137761" y="242248"/>
                  </a:lnTo>
                  <a:lnTo>
                    <a:pt x="153388" y="246238"/>
                  </a:lnTo>
                  <a:lnTo>
                    <a:pt x="167842" y="248902"/>
                  </a:lnTo>
                  <a:lnTo>
                    <a:pt x="181562" y="249872"/>
                  </a:lnTo>
                  <a:lnTo>
                    <a:pt x="187822" y="249872"/>
                  </a:lnTo>
                  <a:lnTo>
                    <a:pt x="192518" y="242800"/>
                  </a:lnTo>
                  <a:lnTo>
                    <a:pt x="194083" y="239657"/>
                  </a:lnTo>
                  <a:lnTo>
                    <a:pt x="196431" y="234157"/>
                  </a:lnTo>
                  <a:lnTo>
                    <a:pt x="198779" y="227085"/>
                  </a:lnTo>
                  <a:lnTo>
                    <a:pt x="199561" y="225513"/>
                  </a:lnTo>
                  <a:lnTo>
                    <a:pt x="209735" y="218442"/>
                  </a:lnTo>
                  <a:lnTo>
                    <a:pt x="215996" y="214513"/>
                  </a:lnTo>
                  <a:lnTo>
                    <a:pt x="224604" y="209798"/>
                  </a:lnTo>
                  <a:lnTo>
                    <a:pt x="233213" y="209798"/>
                  </a:lnTo>
                  <a:lnTo>
                    <a:pt x="233213" y="213727"/>
                  </a:lnTo>
                  <a:lnTo>
                    <a:pt x="230865" y="223156"/>
                  </a:lnTo>
                  <a:lnTo>
                    <a:pt x="223822" y="233371"/>
                  </a:lnTo>
                  <a:lnTo>
                    <a:pt x="211349" y="246471"/>
                  </a:lnTo>
                  <a:lnTo>
                    <a:pt x="193888" y="259203"/>
                  </a:lnTo>
                  <a:lnTo>
                    <a:pt x="173198" y="268841"/>
                  </a:lnTo>
                  <a:lnTo>
                    <a:pt x="151040" y="272659"/>
                  </a:lnTo>
                  <a:close/>
                </a:path>
              </a:pathLst>
            </a:custGeom>
            <a:solidFill>
              <a:srgbClr val="000000"/>
            </a:solidFill>
          </p:spPr>
          <p:txBody>
            <a:bodyPr wrap="square" lIns="0" tIns="0" rIns="0" bIns="0" rtlCol="0"/>
            <a:lstStyle/>
            <a:p>
              <a:endParaRPr/>
            </a:p>
          </p:txBody>
        </p:sp>
        <p:pic>
          <p:nvPicPr>
            <p:cNvPr id="39" name="object 39"/>
            <p:cNvPicPr/>
            <p:nvPr/>
          </p:nvPicPr>
          <p:blipFill>
            <a:blip r:embed="rId3" cstate="print"/>
            <a:stretch>
              <a:fillRect/>
            </a:stretch>
          </p:blipFill>
          <p:spPr>
            <a:xfrm>
              <a:off x="8351518" y="2395727"/>
              <a:ext cx="684275" cy="249935"/>
            </a:xfrm>
            <a:prstGeom prst="rect">
              <a:avLst/>
            </a:prstGeom>
          </p:spPr>
        </p:pic>
        <p:sp>
          <p:nvSpPr>
            <p:cNvPr id="40" name="object 40"/>
            <p:cNvSpPr/>
            <p:nvPr/>
          </p:nvSpPr>
          <p:spPr>
            <a:xfrm>
              <a:off x="8537438" y="2498158"/>
              <a:ext cx="313055" cy="5715"/>
            </a:xfrm>
            <a:custGeom>
              <a:avLst/>
              <a:gdLst/>
              <a:ahLst/>
              <a:cxnLst/>
              <a:rect l="l" t="t" r="r" b="b"/>
              <a:pathLst>
                <a:path w="313054" h="5714">
                  <a:moveTo>
                    <a:pt x="0" y="0"/>
                  </a:moveTo>
                  <a:lnTo>
                    <a:pt x="312445" y="5232"/>
                  </a:lnTo>
                </a:path>
              </a:pathLst>
            </a:custGeom>
            <a:ln w="25907">
              <a:solidFill>
                <a:srgbClr val="4F81BD"/>
              </a:solidFill>
            </a:ln>
          </p:spPr>
          <p:txBody>
            <a:bodyPr wrap="square" lIns="0" tIns="0" rIns="0" bIns="0" rtlCol="0"/>
            <a:lstStyle/>
            <a:p>
              <a:endParaRPr/>
            </a:p>
          </p:txBody>
        </p:sp>
        <p:sp>
          <p:nvSpPr>
            <p:cNvPr id="41" name="object 41"/>
            <p:cNvSpPr/>
            <p:nvPr/>
          </p:nvSpPr>
          <p:spPr>
            <a:xfrm>
              <a:off x="8472678" y="2459519"/>
              <a:ext cx="442595" cy="82550"/>
            </a:xfrm>
            <a:custGeom>
              <a:avLst/>
              <a:gdLst/>
              <a:ahLst/>
              <a:cxnLst/>
              <a:rect l="l" t="t" r="r" b="b"/>
              <a:pathLst>
                <a:path w="442595" h="82550">
                  <a:moveTo>
                    <a:pt x="78359" y="0"/>
                  </a:moveTo>
                  <a:lnTo>
                    <a:pt x="0" y="37553"/>
                  </a:lnTo>
                  <a:lnTo>
                    <a:pt x="77063" y="77711"/>
                  </a:lnTo>
                  <a:lnTo>
                    <a:pt x="78359" y="0"/>
                  </a:lnTo>
                  <a:close/>
                </a:path>
                <a:path w="442595" h="82550">
                  <a:moveTo>
                    <a:pt x="441972" y="44958"/>
                  </a:moveTo>
                  <a:lnTo>
                    <a:pt x="364909" y="4800"/>
                  </a:lnTo>
                  <a:lnTo>
                    <a:pt x="363601" y="82511"/>
                  </a:lnTo>
                  <a:lnTo>
                    <a:pt x="441972" y="44958"/>
                  </a:lnTo>
                  <a:close/>
                </a:path>
              </a:pathLst>
            </a:custGeom>
            <a:solidFill>
              <a:srgbClr val="4F81BD"/>
            </a:solidFill>
          </p:spPr>
          <p:txBody>
            <a:bodyPr wrap="square" lIns="0" tIns="0" rIns="0" bIns="0" rtlCol="0"/>
            <a:lstStyle/>
            <a:p>
              <a:endParaRPr/>
            </a:p>
          </p:txBody>
        </p:sp>
        <p:sp>
          <p:nvSpPr>
            <p:cNvPr id="42" name="object 42"/>
            <p:cNvSpPr/>
            <p:nvPr/>
          </p:nvSpPr>
          <p:spPr>
            <a:xfrm>
              <a:off x="9186545" y="2315844"/>
              <a:ext cx="668020" cy="375920"/>
            </a:xfrm>
            <a:custGeom>
              <a:avLst/>
              <a:gdLst/>
              <a:ahLst/>
              <a:cxnLst/>
              <a:rect l="l" t="t" r="r" b="b"/>
              <a:pathLst>
                <a:path w="668020" h="375919">
                  <a:moveTo>
                    <a:pt x="86868" y="1562"/>
                  </a:moveTo>
                  <a:lnTo>
                    <a:pt x="85293" y="0"/>
                  </a:lnTo>
                  <a:lnTo>
                    <a:pt x="82956" y="0"/>
                  </a:lnTo>
                  <a:lnTo>
                    <a:pt x="41897" y="42100"/>
                  </a:lnTo>
                  <a:lnTo>
                    <a:pt x="11887" y="104482"/>
                  </a:lnTo>
                  <a:lnTo>
                    <a:pt x="1028" y="162471"/>
                  </a:lnTo>
                  <a:lnTo>
                    <a:pt x="0" y="187794"/>
                  </a:lnTo>
                  <a:lnTo>
                    <a:pt x="1041" y="212712"/>
                  </a:lnTo>
                  <a:lnTo>
                    <a:pt x="12547" y="272872"/>
                  </a:lnTo>
                  <a:lnTo>
                    <a:pt x="42887" y="335483"/>
                  </a:lnTo>
                  <a:lnTo>
                    <a:pt x="75666" y="371055"/>
                  </a:lnTo>
                  <a:lnTo>
                    <a:pt x="82956" y="375589"/>
                  </a:lnTo>
                  <a:lnTo>
                    <a:pt x="85293" y="375589"/>
                  </a:lnTo>
                  <a:lnTo>
                    <a:pt x="86868" y="374802"/>
                  </a:lnTo>
                  <a:lnTo>
                    <a:pt x="86868" y="370090"/>
                  </a:lnTo>
                  <a:lnTo>
                    <a:pt x="80606" y="363804"/>
                  </a:lnTo>
                  <a:lnTo>
                    <a:pt x="51625" y="324485"/>
                  </a:lnTo>
                  <a:lnTo>
                    <a:pt x="33642" y="279628"/>
                  </a:lnTo>
                  <a:lnTo>
                    <a:pt x="24472" y="232867"/>
                  </a:lnTo>
                  <a:lnTo>
                    <a:pt x="21907" y="187794"/>
                  </a:lnTo>
                  <a:lnTo>
                    <a:pt x="24828" y="139166"/>
                  </a:lnTo>
                  <a:lnTo>
                    <a:pt x="34721" y="92227"/>
                  </a:lnTo>
                  <a:lnTo>
                    <a:pt x="53276" y="48679"/>
                  </a:lnTo>
                  <a:lnTo>
                    <a:pt x="82169" y="10210"/>
                  </a:lnTo>
                  <a:lnTo>
                    <a:pt x="86868" y="5499"/>
                  </a:lnTo>
                  <a:lnTo>
                    <a:pt x="86868" y="1562"/>
                  </a:lnTo>
                  <a:close/>
                </a:path>
                <a:path w="668020" h="375919">
                  <a:moveTo>
                    <a:pt x="543902" y="24358"/>
                  </a:moveTo>
                  <a:lnTo>
                    <a:pt x="535787" y="24472"/>
                  </a:lnTo>
                  <a:lnTo>
                    <a:pt x="526580" y="24752"/>
                  </a:lnTo>
                  <a:lnTo>
                    <a:pt x="516051" y="25019"/>
                  </a:lnTo>
                  <a:lnTo>
                    <a:pt x="503986" y="25146"/>
                  </a:lnTo>
                  <a:lnTo>
                    <a:pt x="491972" y="25133"/>
                  </a:lnTo>
                  <a:lnTo>
                    <a:pt x="478256" y="25044"/>
                  </a:lnTo>
                  <a:lnTo>
                    <a:pt x="464693" y="24803"/>
                  </a:lnTo>
                  <a:lnTo>
                    <a:pt x="453123" y="24358"/>
                  </a:lnTo>
                  <a:lnTo>
                    <a:pt x="453123" y="41643"/>
                  </a:lnTo>
                  <a:lnTo>
                    <a:pt x="461530" y="41719"/>
                  </a:lnTo>
                  <a:lnTo>
                    <a:pt x="471703" y="42227"/>
                  </a:lnTo>
                  <a:lnTo>
                    <a:pt x="482168" y="43624"/>
                  </a:lnTo>
                  <a:lnTo>
                    <a:pt x="491464" y="46355"/>
                  </a:lnTo>
                  <a:lnTo>
                    <a:pt x="427291" y="213728"/>
                  </a:lnTo>
                  <a:lnTo>
                    <a:pt x="360768" y="41643"/>
                  </a:lnTo>
                  <a:lnTo>
                    <a:pt x="396773" y="41643"/>
                  </a:lnTo>
                  <a:lnTo>
                    <a:pt x="396773" y="24358"/>
                  </a:lnTo>
                  <a:lnTo>
                    <a:pt x="382866" y="24803"/>
                  </a:lnTo>
                  <a:lnTo>
                    <a:pt x="364782" y="25044"/>
                  </a:lnTo>
                  <a:lnTo>
                    <a:pt x="346252" y="25133"/>
                  </a:lnTo>
                  <a:lnTo>
                    <a:pt x="331038" y="25146"/>
                  </a:lnTo>
                  <a:lnTo>
                    <a:pt x="318033" y="25133"/>
                  </a:lnTo>
                  <a:lnTo>
                    <a:pt x="302171" y="25044"/>
                  </a:lnTo>
                  <a:lnTo>
                    <a:pt x="286461" y="24803"/>
                  </a:lnTo>
                  <a:lnTo>
                    <a:pt x="273900" y="24358"/>
                  </a:lnTo>
                  <a:lnTo>
                    <a:pt x="273900" y="41643"/>
                  </a:lnTo>
                  <a:lnTo>
                    <a:pt x="305993" y="41643"/>
                  </a:lnTo>
                  <a:lnTo>
                    <a:pt x="321640" y="81711"/>
                  </a:lnTo>
                  <a:lnTo>
                    <a:pt x="270776" y="213728"/>
                  </a:lnTo>
                  <a:lnTo>
                    <a:pt x="204254" y="41643"/>
                  </a:lnTo>
                  <a:lnTo>
                    <a:pt x="240258" y="41643"/>
                  </a:lnTo>
                  <a:lnTo>
                    <a:pt x="240258" y="24358"/>
                  </a:lnTo>
                  <a:lnTo>
                    <a:pt x="226364" y="24803"/>
                  </a:lnTo>
                  <a:lnTo>
                    <a:pt x="208356" y="25044"/>
                  </a:lnTo>
                  <a:lnTo>
                    <a:pt x="190068" y="25133"/>
                  </a:lnTo>
                  <a:lnTo>
                    <a:pt x="175298" y="25146"/>
                  </a:lnTo>
                  <a:lnTo>
                    <a:pt x="161848" y="25133"/>
                  </a:lnTo>
                  <a:lnTo>
                    <a:pt x="145757" y="25044"/>
                  </a:lnTo>
                  <a:lnTo>
                    <a:pt x="129959" y="24803"/>
                  </a:lnTo>
                  <a:lnTo>
                    <a:pt x="117386" y="24358"/>
                  </a:lnTo>
                  <a:lnTo>
                    <a:pt x="117386" y="41643"/>
                  </a:lnTo>
                  <a:lnTo>
                    <a:pt x="150253" y="41643"/>
                  </a:lnTo>
                  <a:lnTo>
                    <a:pt x="239471" y="275018"/>
                  </a:lnTo>
                  <a:lnTo>
                    <a:pt x="241820" y="281305"/>
                  </a:lnTo>
                  <a:lnTo>
                    <a:pt x="243382" y="285229"/>
                  </a:lnTo>
                  <a:lnTo>
                    <a:pt x="262166" y="285229"/>
                  </a:lnTo>
                  <a:lnTo>
                    <a:pt x="263728" y="281305"/>
                  </a:lnTo>
                  <a:lnTo>
                    <a:pt x="266077" y="275018"/>
                  </a:lnTo>
                  <a:lnTo>
                    <a:pt x="331038" y="106070"/>
                  </a:lnTo>
                  <a:lnTo>
                    <a:pt x="395986" y="275018"/>
                  </a:lnTo>
                  <a:lnTo>
                    <a:pt x="398335" y="281305"/>
                  </a:lnTo>
                  <a:lnTo>
                    <a:pt x="399897" y="285229"/>
                  </a:lnTo>
                  <a:lnTo>
                    <a:pt x="418680" y="285229"/>
                  </a:lnTo>
                  <a:lnTo>
                    <a:pt x="420255" y="281305"/>
                  </a:lnTo>
                  <a:lnTo>
                    <a:pt x="421817" y="275018"/>
                  </a:lnTo>
                  <a:lnTo>
                    <a:pt x="508685" y="51066"/>
                  </a:lnTo>
                  <a:lnTo>
                    <a:pt x="511035" y="44780"/>
                  </a:lnTo>
                  <a:lnTo>
                    <a:pt x="511035" y="43992"/>
                  </a:lnTo>
                  <a:lnTo>
                    <a:pt x="522770" y="42430"/>
                  </a:lnTo>
                  <a:lnTo>
                    <a:pt x="530593" y="41643"/>
                  </a:lnTo>
                  <a:lnTo>
                    <a:pt x="543902" y="41643"/>
                  </a:lnTo>
                  <a:lnTo>
                    <a:pt x="543902" y="24358"/>
                  </a:lnTo>
                  <a:close/>
                </a:path>
                <a:path w="668020" h="375919">
                  <a:moveTo>
                    <a:pt x="667550" y="187794"/>
                  </a:moveTo>
                  <a:lnTo>
                    <a:pt x="663054" y="134264"/>
                  </a:lnTo>
                  <a:lnTo>
                    <a:pt x="643293" y="70713"/>
                  </a:lnTo>
                  <a:lnTo>
                    <a:pt x="606894" y="17970"/>
                  </a:lnTo>
                  <a:lnTo>
                    <a:pt x="584593" y="0"/>
                  </a:lnTo>
                  <a:lnTo>
                    <a:pt x="582244" y="0"/>
                  </a:lnTo>
                  <a:lnTo>
                    <a:pt x="580682" y="1562"/>
                  </a:lnTo>
                  <a:lnTo>
                    <a:pt x="580682" y="5499"/>
                  </a:lnTo>
                  <a:lnTo>
                    <a:pt x="587730" y="12573"/>
                  </a:lnTo>
                  <a:lnTo>
                    <a:pt x="612292" y="44475"/>
                  </a:lnTo>
                  <a:lnTo>
                    <a:pt x="630478" y="84569"/>
                  </a:lnTo>
                  <a:lnTo>
                    <a:pt x="641756" y="132461"/>
                  </a:lnTo>
                  <a:lnTo>
                    <a:pt x="645642" y="187794"/>
                  </a:lnTo>
                  <a:lnTo>
                    <a:pt x="642835" y="236093"/>
                  </a:lnTo>
                  <a:lnTo>
                    <a:pt x="633209" y="283070"/>
                  </a:lnTo>
                  <a:lnTo>
                    <a:pt x="614934" y="326796"/>
                  </a:lnTo>
                  <a:lnTo>
                    <a:pt x="586155" y="365379"/>
                  </a:lnTo>
                  <a:lnTo>
                    <a:pt x="580682" y="370090"/>
                  </a:lnTo>
                  <a:lnTo>
                    <a:pt x="580682" y="374015"/>
                  </a:lnTo>
                  <a:lnTo>
                    <a:pt x="582244" y="375589"/>
                  </a:lnTo>
                  <a:lnTo>
                    <a:pt x="584593" y="375589"/>
                  </a:lnTo>
                  <a:lnTo>
                    <a:pt x="626084" y="334149"/>
                  </a:lnTo>
                  <a:lnTo>
                    <a:pt x="655662" y="271767"/>
                  </a:lnTo>
                  <a:lnTo>
                    <a:pt x="666521" y="213233"/>
                  </a:lnTo>
                  <a:lnTo>
                    <a:pt x="667550" y="187794"/>
                  </a:lnTo>
                  <a:close/>
                </a:path>
              </a:pathLst>
            </a:custGeom>
            <a:solidFill>
              <a:srgbClr val="000000"/>
            </a:solidFill>
          </p:spPr>
          <p:txBody>
            <a:bodyPr wrap="square" lIns="0" tIns="0" rIns="0" bIns="0" rtlCol="0"/>
            <a:lstStyle/>
            <a:p>
              <a:endParaRPr/>
            </a:p>
          </p:txBody>
        </p:sp>
      </p:grpSp>
      <p:sp>
        <p:nvSpPr>
          <p:cNvPr id="45" name="object 45"/>
          <p:cNvSpPr/>
          <p:nvPr/>
        </p:nvSpPr>
        <p:spPr>
          <a:xfrm>
            <a:off x="5217578" y="2097180"/>
            <a:ext cx="644609" cy="451679"/>
          </a:xfrm>
          <a:custGeom>
            <a:avLst/>
            <a:gdLst/>
            <a:ahLst/>
            <a:cxnLst/>
            <a:rect l="l" t="t" r="r" b="b"/>
            <a:pathLst>
              <a:path w="688975" h="585469">
                <a:moveTo>
                  <a:pt x="591312" y="0"/>
                </a:moveTo>
                <a:lnTo>
                  <a:pt x="97536" y="0"/>
                </a:lnTo>
                <a:lnTo>
                  <a:pt x="59573" y="7664"/>
                </a:lnTo>
                <a:lnTo>
                  <a:pt x="28570" y="28565"/>
                </a:lnTo>
                <a:lnTo>
                  <a:pt x="7665" y="59568"/>
                </a:lnTo>
                <a:lnTo>
                  <a:pt x="0" y="97536"/>
                </a:lnTo>
                <a:lnTo>
                  <a:pt x="0" y="487680"/>
                </a:lnTo>
                <a:lnTo>
                  <a:pt x="7665" y="525642"/>
                </a:lnTo>
                <a:lnTo>
                  <a:pt x="28570" y="556645"/>
                </a:lnTo>
                <a:lnTo>
                  <a:pt x="59573" y="577550"/>
                </a:lnTo>
                <a:lnTo>
                  <a:pt x="97536" y="585216"/>
                </a:lnTo>
                <a:lnTo>
                  <a:pt x="591312" y="585216"/>
                </a:lnTo>
                <a:lnTo>
                  <a:pt x="629274" y="577550"/>
                </a:lnTo>
                <a:lnTo>
                  <a:pt x="660277" y="556645"/>
                </a:lnTo>
                <a:lnTo>
                  <a:pt x="681182" y="525642"/>
                </a:lnTo>
                <a:lnTo>
                  <a:pt x="688848" y="487680"/>
                </a:lnTo>
                <a:lnTo>
                  <a:pt x="688848" y="97536"/>
                </a:lnTo>
                <a:lnTo>
                  <a:pt x="681182" y="59568"/>
                </a:lnTo>
                <a:lnTo>
                  <a:pt x="660277" y="28565"/>
                </a:lnTo>
                <a:lnTo>
                  <a:pt x="629274" y="7664"/>
                </a:lnTo>
                <a:lnTo>
                  <a:pt x="591312" y="0"/>
                </a:lnTo>
                <a:close/>
              </a:path>
            </a:pathLst>
          </a:custGeom>
          <a:solidFill>
            <a:srgbClr val="4F81BD">
              <a:alpha val="50195"/>
            </a:srgbClr>
          </a:solidFill>
        </p:spPr>
        <p:txBody>
          <a:bodyPr wrap="square" lIns="0" tIns="0" rIns="0" bIns="0" rtlCol="0"/>
          <a:lstStyle/>
          <a:p>
            <a:endParaRPr/>
          </a:p>
        </p:txBody>
      </p:sp>
      <p:sp>
        <p:nvSpPr>
          <p:cNvPr id="50" name="标题 49">
            <a:extLst>
              <a:ext uri="{FF2B5EF4-FFF2-40B4-BE49-F238E27FC236}">
                <a16:creationId xmlns:a16="http://schemas.microsoft.com/office/drawing/2014/main" id="{E33E67C2-4941-1E4A-B418-DBCD7AFCBB52}"/>
              </a:ext>
            </a:extLst>
          </p:cNvPr>
          <p:cNvSpPr>
            <a:spLocks noGrp="1"/>
          </p:cNvSpPr>
          <p:nvPr>
            <p:ph type="title"/>
          </p:nvPr>
        </p:nvSpPr>
        <p:spPr/>
        <p:txBody>
          <a:bodyPr/>
          <a:lstStyle/>
          <a:p>
            <a:r>
              <a:rPr lang="zh-CN" altLang="en-US" dirty="0"/>
              <a:t>反向传播</a:t>
            </a:r>
          </a:p>
        </p:txBody>
      </p:sp>
    </p:spTree>
    <p:extLst>
      <p:ext uri="{BB962C8B-B14F-4D97-AF65-F5344CB8AC3E}">
        <p14:creationId xmlns:p14="http://schemas.microsoft.com/office/powerpoint/2010/main" val="64350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8125</TotalTime>
  <Words>5576</Words>
  <Application>Microsoft Macintosh PowerPoint</Application>
  <PresentationFormat>Widescreen</PresentationFormat>
  <Paragraphs>1627</Paragraphs>
  <Slides>183</Slides>
  <Notes>24</Notes>
  <HiddenSlides>23</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183</vt:i4>
      </vt:variant>
    </vt:vector>
  </HeadingPairs>
  <TitlesOfParts>
    <vt:vector size="205" baseType="lpstr">
      <vt:lpstr>等线</vt:lpstr>
      <vt:lpstr>微軟正黑體</vt:lpstr>
      <vt:lpstr>Microsoft YaHei</vt:lpstr>
      <vt:lpstr>Microsoft YaHei</vt:lpstr>
      <vt:lpstr>Microsoft YaHei UI Light</vt:lpstr>
      <vt:lpstr>MS PGothic</vt:lpstr>
      <vt:lpstr>MS PMincho</vt:lpstr>
      <vt:lpstr>MS UI Gothic</vt:lpstr>
      <vt:lpstr>黑体</vt:lpstr>
      <vt:lpstr>宋体</vt:lpstr>
      <vt:lpstr>宋体</vt:lpstr>
      <vt:lpstr>Arial</vt:lpstr>
      <vt:lpstr>Calibri</vt:lpstr>
      <vt:lpstr>Calibri Light</vt:lpstr>
      <vt:lpstr>Cambria Math</vt:lpstr>
      <vt:lpstr>Century</vt:lpstr>
      <vt:lpstr>Segoe UI</vt:lpstr>
      <vt:lpstr>Symbol</vt:lpstr>
      <vt:lpstr>Times New Roman</vt:lpstr>
      <vt:lpstr>Verdana</vt:lpstr>
      <vt:lpstr>Wingdings</vt:lpstr>
      <vt:lpstr>Custom Design</vt:lpstr>
      <vt:lpstr>图神经网络 Introduction to Graph Neural Networks</vt:lpstr>
      <vt:lpstr>第三章 深度学习基础</vt:lpstr>
      <vt:lpstr>目录</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深度学习简史</vt:lpstr>
      <vt:lpstr>目录</vt:lpstr>
      <vt:lpstr>前馈神经网络</vt:lpstr>
      <vt:lpstr>前馈神经网络</vt:lpstr>
      <vt:lpstr>人工神经元</vt:lpstr>
      <vt:lpstr>激活函数</vt:lpstr>
      <vt:lpstr>输出层以及损失函数</vt:lpstr>
      <vt:lpstr>输出层以及损失函数</vt:lpstr>
      <vt:lpstr>目录</vt:lpstr>
      <vt:lpstr>图像分类</vt:lpstr>
      <vt:lpstr>图像分类</vt:lpstr>
      <vt:lpstr>图像分类</vt:lpstr>
      <vt:lpstr>图像分类</vt:lpstr>
      <vt:lpstr>卷积神经网络</vt:lpstr>
      <vt:lpstr>卷积操作：稀疏连接</vt:lpstr>
      <vt:lpstr>卷积操作：参数共享</vt:lpstr>
      <vt:lpstr>卷积操作</vt:lpstr>
      <vt:lpstr>卷积操作</vt:lpstr>
      <vt:lpstr>卷积操作</vt:lpstr>
      <vt:lpstr>卷积操作</vt:lpstr>
      <vt:lpstr>卷积操作</vt:lpstr>
      <vt:lpstr>卷积操作</vt:lpstr>
      <vt:lpstr>二维卷积操作</vt:lpstr>
      <vt:lpstr>二维卷积操作</vt:lpstr>
      <vt:lpstr>二维卷积操作</vt:lpstr>
      <vt:lpstr>二维卷积操作</vt:lpstr>
      <vt:lpstr>二维卷积操作</vt:lpstr>
      <vt:lpstr>二维卷积操作</vt:lpstr>
      <vt:lpstr>二维卷积操作</vt:lpstr>
      <vt:lpstr>二维卷积操作</vt:lpstr>
      <vt:lpstr>二维卷积操作</vt:lpstr>
      <vt:lpstr>二维卷积操作</vt:lpstr>
      <vt:lpstr>卷积操作：平移等变</vt:lpstr>
      <vt:lpstr>卷积操作：平移等变</vt:lpstr>
      <vt:lpstr>卷积操作：平移等变</vt:lpstr>
      <vt:lpstr>卷积操作：平移等变</vt:lpstr>
      <vt:lpstr>卷积操作：平移等变</vt:lpstr>
      <vt:lpstr>卷积操作：平移等变</vt:lpstr>
      <vt:lpstr>卷积操作：平移等变</vt:lpstr>
      <vt:lpstr>卷积神经网络的性质总结</vt:lpstr>
      <vt:lpstr>池化操作</vt:lpstr>
      <vt:lpstr>卷积神经网络的整体架构</vt:lpstr>
      <vt:lpstr>目录</vt:lpstr>
      <vt:lpstr>循环神经网络 (RNNs)</vt:lpstr>
      <vt:lpstr>循环神经网络 (RNNs)</vt:lpstr>
      <vt:lpstr>循环神经网络 (RNNs)</vt:lpstr>
      <vt:lpstr>循环神经网络 (RNNs)</vt:lpstr>
      <vt:lpstr>循环神经网络 (RNNs)</vt:lpstr>
      <vt:lpstr>循环神经网络 (RNNs)</vt:lpstr>
      <vt:lpstr>循环神经网络 (RNNs)</vt:lpstr>
      <vt:lpstr>Long-Short Term Memory (LSTM)</vt:lpstr>
      <vt:lpstr>The Core Idea Behind LSTMs : Cell State</vt:lpstr>
      <vt:lpstr>LSTM - Forget Gate</vt:lpstr>
      <vt:lpstr>LSTM - Input Gate &amp; Cell State</vt:lpstr>
      <vt:lpstr>LSTM - Input Gate &amp; Cell State</vt:lpstr>
      <vt:lpstr>LSTM - Output Gate</vt:lpstr>
      <vt:lpstr>Variants 1: GRU</vt:lpstr>
      <vt:lpstr>Variants 2: Bi-RNN</vt:lpstr>
      <vt:lpstr>Variants 3: Tree-LSTM</vt:lpstr>
      <vt:lpstr>循环神经网络 (RNNs)</vt:lpstr>
      <vt:lpstr>目录</vt:lpstr>
      <vt:lpstr>Transformer</vt:lpstr>
      <vt:lpstr>Transformer</vt:lpstr>
      <vt:lpstr>Transformer</vt:lpstr>
      <vt:lpstr>Self-attention</vt:lpstr>
      <vt:lpstr>Self-attention</vt:lpstr>
      <vt:lpstr>Self-attention</vt:lpstr>
      <vt:lpstr>Self-attention</vt:lpstr>
      <vt:lpstr>Self-attention</vt:lpstr>
      <vt:lpstr>Multi-head Self-attention</vt:lpstr>
      <vt:lpstr>Positional Encoding </vt:lpstr>
      <vt:lpstr>Transformer</vt:lpstr>
      <vt:lpstr>目录</vt:lpstr>
      <vt:lpstr>自编码器 (AEs)</vt:lpstr>
      <vt:lpstr>自编码器 (AEs)</vt:lpstr>
      <vt:lpstr>自编码器 (AEs)</vt:lpstr>
      <vt:lpstr>自编码器 (AEs)</vt:lpstr>
      <vt:lpstr>目录</vt:lpstr>
      <vt:lpstr>优化目标</vt:lpstr>
      <vt:lpstr>梯度下降法</vt:lpstr>
      <vt:lpstr>梯度下降法</vt:lpstr>
      <vt:lpstr>反向传播</vt:lpstr>
      <vt:lpstr>反向传播</vt:lpstr>
      <vt:lpstr>反向传播</vt:lpstr>
      <vt:lpstr>反向传播</vt:lpstr>
      <vt:lpstr>反向传播</vt:lpstr>
      <vt:lpstr>反向传播</vt:lpstr>
      <vt:lpstr>反向传播</vt:lpstr>
      <vt:lpstr>反向传播</vt:lpstr>
      <vt:lpstr>目录</vt:lpstr>
      <vt:lpstr>Unsupervised Representation Learning</vt:lpstr>
      <vt:lpstr>Unsupervised Representation Learning</vt:lpstr>
      <vt:lpstr>Unsupervised Representation Learning</vt:lpstr>
      <vt:lpstr>Unsupervised Representation Learning</vt:lpstr>
      <vt:lpstr>Unsupervised Representation Learning</vt:lpstr>
      <vt:lpstr>Unsupervised Representation Learning</vt:lpstr>
      <vt:lpstr>预训练语言模型 – GPT-1</vt:lpstr>
      <vt:lpstr>Unsupervised Representation Learning</vt:lpstr>
      <vt:lpstr>Unsupervised Representation Learning</vt:lpstr>
      <vt:lpstr>Unsupervised Representation Learning</vt:lpstr>
      <vt:lpstr>Unsupervised Representation Learning</vt:lpstr>
      <vt:lpstr>Unsupervised Representation Learning</vt:lpstr>
      <vt:lpstr>BERT</vt:lpstr>
      <vt:lpstr>BERT</vt:lpstr>
      <vt:lpstr>BERT</vt:lpstr>
      <vt:lpstr>BERT</vt:lpstr>
      <vt:lpstr>BERT</vt:lpstr>
      <vt:lpstr>BERT</vt:lpstr>
      <vt:lpstr>BERT</vt:lpstr>
      <vt:lpstr>BERT</vt:lpstr>
      <vt:lpstr>BERT</vt:lpstr>
      <vt:lpstr>BERT</vt:lpstr>
      <vt:lpstr>BERT</vt:lpstr>
      <vt:lpstr>Roberta</vt:lpstr>
      <vt:lpstr>Roberta</vt:lpstr>
      <vt:lpstr>ERNIE-1&amp;2</vt:lpstr>
      <vt:lpstr>ERNIE-1&amp;2</vt:lpstr>
      <vt:lpstr>预训练语言模型 – GPT-2</vt:lpstr>
      <vt:lpstr>GPT-2</vt:lpstr>
      <vt:lpstr>GPT-2</vt:lpstr>
      <vt:lpstr>GPT-2</vt:lpstr>
      <vt:lpstr>GPT-2</vt:lpstr>
      <vt:lpstr>GPT-2</vt:lpstr>
      <vt:lpstr>GPT-2</vt:lpstr>
      <vt:lpstr>Big Model</vt:lpstr>
      <vt:lpstr>T5</vt:lpstr>
      <vt:lpstr>T5</vt:lpstr>
      <vt:lpstr>BART</vt:lpstr>
      <vt:lpstr>BART</vt:lpstr>
      <vt:lpstr>大语言模型 – GPT-3</vt:lpstr>
      <vt:lpstr>大语言模型 – GPT-3</vt:lpstr>
      <vt:lpstr>大语言模型 – GPT-3</vt:lpstr>
      <vt:lpstr>大语言模型 – GPT-3</vt:lpstr>
      <vt:lpstr>GPT-3存在的问题</vt:lpstr>
      <vt:lpstr>GPT-3存在的问题</vt:lpstr>
      <vt:lpstr>InstructGPT</vt:lpstr>
      <vt:lpstr>InstructGPT</vt:lpstr>
      <vt:lpstr>InstructGPT</vt:lpstr>
      <vt:lpstr>InstructGPT</vt:lpstr>
      <vt:lpstr>InstructGPT</vt:lpstr>
      <vt:lpstr>InstructGPT</vt:lpstr>
      <vt:lpstr>InstructGPT</vt:lpstr>
      <vt:lpstr>谢谢！ Q&amp;A</vt:lpstr>
      <vt:lpstr>过拟合</vt:lpstr>
      <vt:lpstr>早期的神经网络：ADALINE 和 Perceptron</vt:lpstr>
      <vt:lpstr>早期的神经网络：ADALINE 和 Perceptron</vt:lpstr>
      <vt:lpstr>早期的神经网络：ADALINE 和 Perceptron</vt:lpstr>
      <vt:lpstr>早期的神经网络：ADALINE 和 Perceptron</vt:lpstr>
      <vt:lpstr>多层感知机 (MLPs)</vt:lpstr>
      <vt:lpstr>Transformer 神经网络</vt:lpstr>
      <vt:lpstr>Transformer 神经网络</vt:lpstr>
      <vt:lpstr>Transformer 神经网络</vt:lpstr>
      <vt:lpstr>Transformer 神经网络</vt:lpstr>
      <vt:lpstr>卷积神经网络 (CNNs)</vt:lpstr>
      <vt:lpstr>卷积神经网络 (CNNs)</vt:lpstr>
      <vt:lpstr>卷积神经网络 (CNNs)</vt:lpstr>
      <vt:lpstr>卷积神经网络 (CNNs)</vt:lpstr>
      <vt:lpstr>卷积神经网络 (CNNs)</vt:lpstr>
      <vt:lpstr>卷积神经网络 (CNNs)</vt:lpstr>
      <vt:lpstr>反向传播</vt:lpstr>
      <vt:lpstr>深度神经网络的训练</vt:lpstr>
      <vt:lpstr>深度神经网络的训练</vt:lpstr>
      <vt:lpstr>深度神经网络的训练</vt:lpstr>
      <vt:lpstr>循环神经网络 (RNNs)</vt:lpstr>
      <vt:lpstr>循环神经网络 (RNNs)</vt:lpstr>
      <vt:lpstr>深度神经网络的训练</vt:lpstr>
      <vt:lpstr>梯度下降法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欢迎使用 PowerPoint</dc:title>
  <dc:creator>杨 茂林</dc:creator>
  <cp:keywords/>
  <cp:lastModifiedBy>Yao Wan</cp:lastModifiedBy>
  <cp:revision>823</cp:revision>
  <cp:lastPrinted>2022-03-16T07:42:31Z</cp:lastPrinted>
  <dcterms:created xsi:type="dcterms:W3CDTF">2022-03-12T13:26:12Z</dcterms:created>
  <dcterms:modified xsi:type="dcterms:W3CDTF">2023-09-18T05:46:05Z</dcterms:modified>
  <cp:version/>
</cp:coreProperties>
</file>